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147472491" r:id="rId2"/>
    <p:sldId id="2147472571" r:id="rId3"/>
    <p:sldId id="2147472561" r:id="rId4"/>
    <p:sldId id="2147472473" r:id="rId5"/>
    <p:sldId id="2147472517" r:id="rId6"/>
    <p:sldId id="2147472518" r:id="rId7"/>
    <p:sldId id="2147472477" r:id="rId8"/>
    <p:sldId id="2147472478" r:id="rId9"/>
    <p:sldId id="2147472562" r:id="rId10"/>
    <p:sldId id="2147472480" r:id="rId11"/>
    <p:sldId id="2147472563" r:id="rId12"/>
    <p:sldId id="2147472564" r:id="rId13"/>
    <p:sldId id="2147472565" r:id="rId14"/>
    <p:sldId id="2147472566" r:id="rId15"/>
    <p:sldId id="2147472484" r:id="rId16"/>
    <p:sldId id="2147472507" r:id="rId17"/>
    <p:sldId id="2147472568" r:id="rId18"/>
    <p:sldId id="2147472570" r:id="rId19"/>
    <p:sldId id="2147472569" r:id="rId20"/>
    <p:sldId id="2147472559" r:id="rId21"/>
    <p:sldId id="2147472560" r:id="rId22"/>
    <p:sldId id="2147472519" r:id="rId23"/>
    <p:sldId id="2147472485" r:id="rId24"/>
    <p:sldId id="2147472542" r:id="rId25"/>
    <p:sldId id="2147472490" r:id="rId26"/>
    <p:sldId id="2147472558" r:id="rId27"/>
    <p:sldId id="2147472258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19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  <p15:guide id="4" orient="horz" pos="4292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hdan Hopkalo" initials="BH" lastIdx="2" clrIdx="0">
    <p:extLst>
      <p:ext uri="{19B8F6BF-5375-455C-9EA6-DF929625EA0E}">
        <p15:presenceInfo xmlns:p15="http://schemas.microsoft.com/office/powerpoint/2012/main" userId="S::Bohdan.Hopkalo@initiativemedia.com.ua::44d31aa2-e4d4-40d9-afef-fc1537b18a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B2B2B2"/>
    <a:srgbClr val="E0E0E0"/>
    <a:srgbClr val="000000"/>
    <a:srgbClr val="EA4335"/>
    <a:srgbClr val="8093AC"/>
    <a:srgbClr val="5EC7EB"/>
    <a:srgbClr val="FF3300"/>
    <a:srgbClr val="D5E7ED"/>
    <a:srgbClr val="F5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A2902-3579-9B88-E8C5-1FBC17C6ABC6}" v="1" dt="2024-08-22T08:54:37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1158" y="504"/>
      </p:cViewPr>
      <p:guideLst>
        <p:guide pos="7219"/>
        <p:guide pos="438"/>
        <p:guide orient="horz" pos="2364"/>
        <p:guide orient="horz" pos="4292"/>
        <p:guide orient="horz" pos="3566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ІНДЕКСИ СПОЖИВЧИХ НАСТРОЇВ</a:t>
            </a:r>
          </a:p>
        </c:rich>
      </c:tx>
      <c:layout>
        <c:manualLayout>
          <c:xMode val="edge"/>
          <c:yMode val="edge"/>
          <c:x val="0.348590660915406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6216138960508873E-2"/>
          <c:y val="0.14982267016211759"/>
          <c:w val="0.92164821659910301"/>
          <c:h val="0.67754377350880723"/>
        </c:manualLayout>
      </c:layout>
      <c:lineChart>
        <c:grouping val="standard"/>
        <c:varyColors val="0"/>
        <c:ser>
          <c:idx val="3"/>
          <c:order val="0"/>
          <c:tx>
            <c:strRef>
              <c:f>Лист1!$C$1</c:f>
              <c:strCache>
                <c:ptCount val="1"/>
                <c:pt idx="0">
                  <c:v>Індекс споживчих настроїв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Лист1!$A$55:$B$97</c:f>
              <c:multiLvlStrCache>
                <c:ptCount val="43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</c:lvl>
              </c:multiLvlStrCache>
            </c:multiLvlStrRef>
          </c:cat>
          <c:val>
            <c:numRef>
              <c:f>Лист1!$C$2:$C$97</c:f>
              <c:numCache>
                <c:formatCode>0</c:formatCode>
                <c:ptCount val="43"/>
                <c:pt idx="0">
                  <c:v>60.7</c:v>
                </c:pt>
                <c:pt idx="1">
                  <c:v>69.099999999999994</c:v>
                </c:pt>
                <c:pt idx="2">
                  <c:v>67.8</c:v>
                </c:pt>
                <c:pt idx="3">
                  <c:v>77.2</c:v>
                </c:pt>
                <c:pt idx="4">
                  <c:v>71.3</c:v>
                </c:pt>
                <c:pt idx="5">
                  <c:v>72.900000000000006</c:v>
                </c:pt>
                <c:pt idx="6">
                  <c:v>71.3</c:v>
                </c:pt>
                <c:pt idx="7">
                  <c:v>73.7</c:v>
                </c:pt>
                <c:pt idx="8">
                  <c:v>69.099999999999994</c:v>
                </c:pt>
                <c:pt idx="9">
                  <c:v>68.8</c:v>
                </c:pt>
                <c:pt idx="10">
                  <c:v>66</c:v>
                </c:pt>
                <c:pt idx="11">
                  <c:v>67.2</c:v>
                </c:pt>
                <c:pt idx="12">
                  <c:v>62.3</c:v>
                </c:pt>
                <c:pt idx="13">
                  <c:v>64.099999999999994</c:v>
                </c:pt>
                <c:pt idx="14">
                  <c:v>92.4</c:v>
                </c:pt>
                <c:pt idx="15">
                  <c:v>85.6</c:v>
                </c:pt>
                <c:pt idx="16">
                  <c:v>84.5</c:v>
                </c:pt>
                <c:pt idx="17">
                  <c:v>72.2</c:v>
                </c:pt>
                <c:pt idx="18">
                  <c:v>73.2</c:v>
                </c:pt>
                <c:pt idx="19">
                  <c:v>75.599999999999994</c:v>
                </c:pt>
                <c:pt idx="20">
                  <c:v>86</c:v>
                </c:pt>
                <c:pt idx="21">
                  <c:v>83.6</c:v>
                </c:pt>
                <c:pt idx="22">
                  <c:v>82.5</c:v>
                </c:pt>
                <c:pt idx="23">
                  <c:v>83.9</c:v>
                </c:pt>
                <c:pt idx="24">
                  <c:v>83.8</c:v>
                </c:pt>
                <c:pt idx="25">
                  <c:v>86.5</c:v>
                </c:pt>
                <c:pt idx="26">
                  <c:v>91.2</c:v>
                </c:pt>
                <c:pt idx="27">
                  <c:v>84.6</c:v>
                </c:pt>
                <c:pt idx="28">
                  <c:v>92</c:v>
                </c:pt>
                <c:pt idx="29">
                  <c:v>82.5</c:v>
                </c:pt>
                <c:pt idx="30">
                  <c:v>83.6</c:v>
                </c:pt>
                <c:pt idx="31">
                  <c:v>84.9</c:v>
                </c:pt>
                <c:pt idx="32">
                  <c:v>82.8</c:v>
                </c:pt>
                <c:pt idx="33">
                  <c:v>79.900000000000006</c:v>
                </c:pt>
                <c:pt idx="34">
                  <c:v>80.900000000000006</c:v>
                </c:pt>
                <c:pt idx="35">
                  <c:v>77.099999999999994</c:v>
                </c:pt>
                <c:pt idx="36">
                  <c:v>76.400000000000006</c:v>
                </c:pt>
                <c:pt idx="37">
                  <c:v>70.2</c:v>
                </c:pt>
                <c:pt idx="38">
                  <c:v>77</c:v>
                </c:pt>
                <c:pt idx="39">
                  <c:v>77.599999999999994</c:v>
                </c:pt>
                <c:pt idx="40">
                  <c:v>72.599999999999994</c:v>
                </c:pt>
                <c:pt idx="41">
                  <c:v>64.5</c:v>
                </c:pt>
                <c:pt idx="42">
                  <c:v>70.099999999999994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78F-4CA9-8702-2ACA51BF3429}"/>
            </c:ext>
          </c:extLst>
        </c:ser>
        <c:ser>
          <c:idx val="4"/>
          <c:order val="1"/>
          <c:tx>
            <c:strRef>
              <c:f>Лист1!$D$1</c:f>
              <c:strCache>
                <c:ptCount val="1"/>
                <c:pt idx="0">
                  <c:v>Індекс поточного становища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Лист1!$A$55:$B$97</c:f>
              <c:multiLvlStrCache>
                <c:ptCount val="43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</c:lvl>
              </c:multiLvlStrCache>
            </c:multiLvlStrRef>
          </c:cat>
          <c:val>
            <c:numRef>
              <c:f>Лист1!$D$2:$D$97</c:f>
              <c:numCache>
                <c:formatCode>0</c:formatCode>
                <c:ptCount val="43"/>
                <c:pt idx="0">
                  <c:v>57.4</c:v>
                </c:pt>
                <c:pt idx="1">
                  <c:v>64.400000000000006</c:v>
                </c:pt>
                <c:pt idx="2">
                  <c:v>58.9</c:v>
                </c:pt>
                <c:pt idx="3">
                  <c:v>60</c:v>
                </c:pt>
                <c:pt idx="4">
                  <c:v>64.8</c:v>
                </c:pt>
                <c:pt idx="5">
                  <c:v>68</c:v>
                </c:pt>
                <c:pt idx="6">
                  <c:v>68.2</c:v>
                </c:pt>
                <c:pt idx="7">
                  <c:v>70.3</c:v>
                </c:pt>
                <c:pt idx="8">
                  <c:v>69.400000000000006</c:v>
                </c:pt>
                <c:pt idx="9">
                  <c:v>66.8</c:v>
                </c:pt>
                <c:pt idx="10">
                  <c:v>62.3</c:v>
                </c:pt>
                <c:pt idx="11">
                  <c:v>65.3</c:v>
                </c:pt>
                <c:pt idx="12">
                  <c:v>60.4</c:v>
                </c:pt>
                <c:pt idx="13">
                  <c:v>61.1</c:v>
                </c:pt>
                <c:pt idx="14">
                  <c:v>49.9</c:v>
                </c:pt>
                <c:pt idx="15">
                  <c:v>43.4</c:v>
                </c:pt>
                <c:pt idx="16">
                  <c:v>40.9</c:v>
                </c:pt>
                <c:pt idx="17">
                  <c:v>38.299999999999997</c:v>
                </c:pt>
                <c:pt idx="18">
                  <c:v>37.200000000000003</c:v>
                </c:pt>
                <c:pt idx="19">
                  <c:v>38.9</c:v>
                </c:pt>
                <c:pt idx="20">
                  <c:v>45.2</c:v>
                </c:pt>
                <c:pt idx="21">
                  <c:v>42.4</c:v>
                </c:pt>
                <c:pt idx="22">
                  <c:v>44.7</c:v>
                </c:pt>
                <c:pt idx="23">
                  <c:v>40.9</c:v>
                </c:pt>
                <c:pt idx="24">
                  <c:v>46.4</c:v>
                </c:pt>
                <c:pt idx="25">
                  <c:v>48.1</c:v>
                </c:pt>
                <c:pt idx="26">
                  <c:v>51.4</c:v>
                </c:pt>
                <c:pt idx="27">
                  <c:v>52.2</c:v>
                </c:pt>
                <c:pt idx="28">
                  <c:v>58.4</c:v>
                </c:pt>
                <c:pt idx="29">
                  <c:v>52.3</c:v>
                </c:pt>
                <c:pt idx="30">
                  <c:v>54.5</c:v>
                </c:pt>
                <c:pt idx="31">
                  <c:v>56.7</c:v>
                </c:pt>
                <c:pt idx="32">
                  <c:v>53.9</c:v>
                </c:pt>
                <c:pt idx="33">
                  <c:v>55.4</c:v>
                </c:pt>
                <c:pt idx="34">
                  <c:v>55.8</c:v>
                </c:pt>
                <c:pt idx="35">
                  <c:v>54.7</c:v>
                </c:pt>
                <c:pt idx="36">
                  <c:v>52</c:v>
                </c:pt>
                <c:pt idx="37">
                  <c:v>50</c:v>
                </c:pt>
                <c:pt idx="38">
                  <c:v>55.1</c:v>
                </c:pt>
                <c:pt idx="39">
                  <c:v>56</c:v>
                </c:pt>
                <c:pt idx="40">
                  <c:v>55.6</c:v>
                </c:pt>
                <c:pt idx="41">
                  <c:v>50.9</c:v>
                </c:pt>
                <c:pt idx="42">
                  <c:v>53.8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A78F-4CA9-8702-2ACA51BF3429}"/>
            </c:ext>
          </c:extLst>
        </c:ser>
        <c:ser>
          <c:idx val="0"/>
          <c:order val="2"/>
          <c:tx>
            <c:strRef>
              <c:f>Лист1!$E$1</c:f>
              <c:strCache>
                <c:ptCount val="1"/>
                <c:pt idx="0">
                  <c:v>Індекс економічних очікувань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Лист1!$A$55:$B$97</c:f>
              <c:multiLvlStrCache>
                <c:ptCount val="43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</c:lvl>
              </c:multiLvlStrCache>
            </c:multiLvlStrRef>
          </c:cat>
          <c:val>
            <c:numRef>
              <c:f>Лист1!$E$2:$E$97</c:f>
              <c:numCache>
                <c:formatCode>0</c:formatCode>
                <c:ptCount val="43"/>
                <c:pt idx="0">
                  <c:v>62.9</c:v>
                </c:pt>
                <c:pt idx="1">
                  <c:v>72.2</c:v>
                </c:pt>
                <c:pt idx="2">
                  <c:v>73.7</c:v>
                </c:pt>
                <c:pt idx="3">
                  <c:v>88.6</c:v>
                </c:pt>
                <c:pt idx="4">
                  <c:v>75.599999999999994</c:v>
                </c:pt>
                <c:pt idx="5">
                  <c:v>76.2</c:v>
                </c:pt>
                <c:pt idx="6">
                  <c:v>73.3</c:v>
                </c:pt>
                <c:pt idx="7">
                  <c:v>75.900000000000006</c:v>
                </c:pt>
                <c:pt idx="8">
                  <c:v>68.900000000000006</c:v>
                </c:pt>
                <c:pt idx="9">
                  <c:v>70.099999999999994</c:v>
                </c:pt>
                <c:pt idx="10">
                  <c:v>68.5</c:v>
                </c:pt>
                <c:pt idx="11">
                  <c:v>68.400000000000006</c:v>
                </c:pt>
                <c:pt idx="12">
                  <c:v>63.5</c:v>
                </c:pt>
                <c:pt idx="13">
                  <c:v>66.099999999999994</c:v>
                </c:pt>
                <c:pt idx="14">
                  <c:v>120.8</c:v>
                </c:pt>
                <c:pt idx="15">
                  <c:v>113.7</c:v>
                </c:pt>
                <c:pt idx="16">
                  <c:v>113.6</c:v>
                </c:pt>
                <c:pt idx="17">
                  <c:v>94.8</c:v>
                </c:pt>
                <c:pt idx="18">
                  <c:v>97.2</c:v>
                </c:pt>
                <c:pt idx="19">
                  <c:v>100</c:v>
                </c:pt>
                <c:pt idx="20">
                  <c:v>113.3</c:v>
                </c:pt>
                <c:pt idx="21">
                  <c:v>111</c:v>
                </c:pt>
                <c:pt idx="22">
                  <c:v>112.2</c:v>
                </c:pt>
                <c:pt idx="23">
                  <c:v>112.5</c:v>
                </c:pt>
                <c:pt idx="24">
                  <c:v>108.8</c:v>
                </c:pt>
                <c:pt idx="25">
                  <c:v>112.2</c:v>
                </c:pt>
                <c:pt idx="26">
                  <c:v>117.6</c:v>
                </c:pt>
                <c:pt idx="27">
                  <c:v>106.2</c:v>
                </c:pt>
                <c:pt idx="28">
                  <c:v>114.5</c:v>
                </c:pt>
                <c:pt idx="29">
                  <c:v>102.6</c:v>
                </c:pt>
                <c:pt idx="30">
                  <c:v>103</c:v>
                </c:pt>
                <c:pt idx="31">
                  <c:v>103.7</c:v>
                </c:pt>
                <c:pt idx="32">
                  <c:v>102</c:v>
                </c:pt>
                <c:pt idx="33">
                  <c:v>96.3</c:v>
                </c:pt>
                <c:pt idx="34">
                  <c:v>97.7</c:v>
                </c:pt>
                <c:pt idx="35">
                  <c:v>92.1</c:v>
                </c:pt>
                <c:pt idx="36">
                  <c:v>92.7</c:v>
                </c:pt>
                <c:pt idx="37">
                  <c:v>83.7</c:v>
                </c:pt>
                <c:pt idx="38">
                  <c:v>91.7</c:v>
                </c:pt>
                <c:pt idx="39">
                  <c:v>92</c:v>
                </c:pt>
                <c:pt idx="40">
                  <c:v>83.9</c:v>
                </c:pt>
                <c:pt idx="41">
                  <c:v>73.599999999999994</c:v>
                </c:pt>
                <c:pt idx="42">
                  <c:v>80.900000000000006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109-4EEE-9DDB-46071AA94A3D}"/>
            </c:ext>
          </c:extLst>
        </c:ser>
        <c:ser>
          <c:idx val="1"/>
          <c:order val="3"/>
          <c:tx>
            <c:strRef>
              <c:f>Лист1!$F$1</c:f>
              <c:strCache>
                <c:ptCount val="1"/>
                <c:pt idx="0">
                  <c:v>Доцільність великих покупок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Лист1!$A$55:$B$97</c:f>
              <c:multiLvlStrCache>
                <c:ptCount val="43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</c:lvl>
              </c:multiLvlStrCache>
            </c:multiLvlStrRef>
          </c:cat>
          <c:val>
            <c:numRef>
              <c:f>Лист1!$F$2:$F$97</c:f>
              <c:numCache>
                <c:formatCode>0</c:formatCode>
                <c:ptCount val="43"/>
                <c:pt idx="0">
                  <c:v>66.599999999999994</c:v>
                </c:pt>
                <c:pt idx="1">
                  <c:v>70.2</c:v>
                </c:pt>
                <c:pt idx="2">
                  <c:v>63</c:v>
                </c:pt>
                <c:pt idx="3">
                  <c:v>64.8</c:v>
                </c:pt>
                <c:pt idx="4">
                  <c:v>72.099999999999994</c:v>
                </c:pt>
                <c:pt idx="5">
                  <c:v>75.099999999999994</c:v>
                </c:pt>
                <c:pt idx="6">
                  <c:v>75.2</c:v>
                </c:pt>
                <c:pt idx="7">
                  <c:v>76.8</c:v>
                </c:pt>
                <c:pt idx="8">
                  <c:v>79.3</c:v>
                </c:pt>
                <c:pt idx="9">
                  <c:v>73.900000000000006</c:v>
                </c:pt>
                <c:pt idx="10">
                  <c:v>70.099999999999994</c:v>
                </c:pt>
                <c:pt idx="11">
                  <c:v>73.099999999999994</c:v>
                </c:pt>
                <c:pt idx="12">
                  <c:v>67.5</c:v>
                </c:pt>
                <c:pt idx="13">
                  <c:v>63.4</c:v>
                </c:pt>
                <c:pt idx="14">
                  <c:v>28.6</c:v>
                </c:pt>
                <c:pt idx="15">
                  <c:v>30</c:v>
                </c:pt>
                <c:pt idx="16">
                  <c:v>43.8</c:v>
                </c:pt>
                <c:pt idx="17">
                  <c:v>43</c:v>
                </c:pt>
                <c:pt idx="18">
                  <c:v>43.8</c:v>
                </c:pt>
                <c:pt idx="19">
                  <c:v>47.3</c:v>
                </c:pt>
                <c:pt idx="20">
                  <c:v>53.3</c:v>
                </c:pt>
                <c:pt idx="21">
                  <c:v>49</c:v>
                </c:pt>
                <c:pt idx="22">
                  <c:v>48.3</c:v>
                </c:pt>
                <c:pt idx="23">
                  <c:v>46.5</c:v>
                </c:pt>
                <c:pt idx="24">
                  <c:v>51.3</c:v>
                </c:pt>
                <c:pt idx="25">
                  <c:v>54.3</c:v>
                </c:pt>
                <c:pt idx="26">
                  <c:v>59.2</c:v>
                </c:pt>
                <c:pt idx="27">
                  <c:v>62</c:v>
                </c:pt>
                <c:pt idx="28">
                  <c:v>66.2</c:v>
                </c:pt>
                <c:pt idx="29">
                  <c:v>57.3</c:v>
                </c:pt>
                <c:pt idx="30">
                  <c:v>60.9</c:v>
                </c:pt>
                <c:pt idx="31">
                  <c:v>63.3</c:v>
                </c:pt>
                <c:pt idx="32">
                  <c:v>56.9</c:v>
                </c:pt>
                <c:pt idx="33">
                  <c:v>58.5</c:v>
                </c:pt>
                <c:pt idx="34">
                  <c:v>58.9</c:v>
                </c:pt>
                <c:pt idx="35">
                  <c:v>55.2</c:v>
                </c:pt>
                <c:pt idx="36">
                  <c:v>54</c:v>
                </c:pt>
                <c:pt idx="37">
                  <c:v>49.1</c:v>
                </c:pt>
                <c:pt idx="38">
                  <c:v>58.3</c:v>
                </c:pt>
                <c:pt idx="39">
                  <c:v>60.2</c:v>
                </c:pt>
                <c:pt idx="40">
                  <c:v>58</c:v>
                </c:pt>
                <c:pt idx="41">
                  <c:v>54.5</c:v>
                </c:pt>
                <c:pt idx="42">
                  <c:v>58.6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30A-478C-AFD3-D8905F3BB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1525743"/>
        <c:axId val="1561524495"/>
        <c:extLst/>
      </c:lineChart>
      <c:catAx>
        <c:axId val="1561525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61524495"/>
        <c:crosses val="autoZero"/>
        <c:auto val="1"/>
        <c:lblAlgn val="ctr"/>
        <c:lblOffset val="100"/>
        <c:noMultiLvlLbl val="0"/>
      </c:catAx>
      <c:valAx>
        <c:axId val="1561524495"/>
        <c:scaling>
          <c:orientation val="minMax"/>
          <c:max val="130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61525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2040409906243385E-2"/>
          <c:y val="7.0745198402267576E-2"/>
          <c:w val="0.96795959009375665"/>
          <c:h val="0.10674135824832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YOUTUBE</a:t>
            </a:r>
            <a:r>
              <a:rPr lang="uk-UA" sz="1600" b="1"/>
              <a:t> </a:t>
            </a:r>
            <a:r>
              <a:rPr lang="uk-UA" sz="1600" b="1" baseline="0"/>
              <a:t>ВІДЕО </a:t>
            </a:r>
            <a:r>
              <a:rPr lang="en-US" sz="1600" b="1" baseline="0"/>
              <a:t>CPM</a:t>
            </a:r>
            <a:r>
              <a:rPr lang="uk-UA" sz="1600" b="1" baseline="0"/>
              <a:t>, ДИНАМІКА</a:t>
            </a:r>
            <a:endParaRPr lang="ru-RU" sz="1600" b="1"/>
          </a:p>
        </c:rich>
      </c:tx>
      <c:layout>
        <c:manualLayout>
          <c:xMode val="edge"/>
          <c:yMode val="edge"/>
          <c:x val="0.24646405160346399"/>
          <c:y val="3.1280802629314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4887137384358862E-2"/>
          <c:y val="0.17139985036899744"/>
          <c:w val="0.89742590143542522"/>
          <c:h val="0.502428556148201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Лист1!$B$1:$AE$2</c:f>
              <c:multiLvlStrCache>
                <c:ptCount val="30"/>
                <c:lvl>
                  <c:pt idx="0">
                    <c:v>Лютий</c:v>
                  </c:pt>
                  <c:pt idx="1">
                    <c:v>Березень</c:v>
                  </c:pt>
                  <c:pt idx="2">
                    <c:v>Квітень</c:v>
                  </c:pt>
                  <c:pt idx="3">
                    <c:v>Травень</c:v>
                  </c:pt>
                  <c:pt idx="4">
                    <c:v>Червень</c:v>
                  </c:pt>
                  <c:pt idx="5">
                    <c:v>Липень</c:v>
                  </c:pt>
                  <c:pt idx="6">
                    <c:v>Серпень</c:v>
                  </c:pt>
                  <c:pt idx="7">
                    <c:v>Вересень</c:v>
                  </c:pt>
                  <c:pt idx="8">
                    <c:v>Жовтень</c:v>
                  </c:pt>
                  <c:pt idx="9">
                    <c:v>Листопад</c:v>
                  </c:pt>
                  <c:pt idx="10">
                    <c:v>Грудень</c:v>
                  </c:pt>
                  <c:pt idx="11">
                    <c:v>Січень</c:v>
                  </c:pt>
                  <c:pt idx="12">
                    <c:v>Лютий</c:v>
                  </c:pt>
                  <c:pt idx="13">
                    <c:v>Березень</c:v>
                  </c:pt>
                  <c:pt idx="14">
                    <c:v>Квітень</c:v>
                  </c:pt>
                  <c:pt idx="15">
                    <c:v>Травень</c:v>
                  </c:pt>
                  <c:pt idx="16">
                    <c:v>Червень</c:v>
                  </c:pt>
                  <c:pt idx="17">
                    <c:v>Липень</c:v>
                  </c:pt>
                  <c:pt idx="18">
                    <c:v>Серпень</c:v>
                  </c:pt>
                  <c:pt idx="19">
                    <c:v>Вересень</c:v>
                  </c:pt>
                  <c:pt idx="20">
                    <c:v>Жовтень</c:v>
                  </c:pt>
                  <c:pt idx="21">
                    <c:v>Листопад</c:v>
                  </c:pt>
                  <c:pt idx="22">
                    <c:v>Грудень</c:v>
                  </c:pt>
                  <c:pt idx="23">
                    <c:v>Січень</c:v>
                  </c:pt>
                  <c:pt idx="24">
                    <c:v>Лютий</c:v>
                  </c:pt>
                  <c:pt idx="25">
                    <c:v>Березень</c:v>
                  </c:pt>
                  <c:pt idx="26">
                    <c:v>Квітень</c:v>
                  </c:pt>
                  <c:pt idx="27">
                    <c:v>Травень</c:v>
                  </c:pt>
                  <c:pt idx="28">
                    <c:v>Червень</c:v>
                  </c:pt>
                  <c:pt idx="29">
                    <c:v>Липень</c:v>
                  </c:pt>
                </c:lvl>
                <c:lvl>
                  <c:pt idx="0">
                    <c:v>2022</c:v>
                  </c:pt>
                  <c:pt idx="11">
                    <c:v>2023</c:v>
                  </c:pt>
                  <c:pt idx="23">
                    <c:v>2024</c:v>
                  </c:pt>
                </c:lvl>
              </c:multiLvlStrCache>
            </c:multiLvlStrRef>
          </c:cat>
          <c:val>
            <c:numRef>
              <c:f>Лист1!$B$3:$AE$3</c:f>
            </c:numRef>
          </c:val>
          <c:extLst>
            <c:ext xmlns:c16="http://schemas.microsoft.com/office/drawing/2014/chart" uri="{C3380CC4-5D6E-409C-BE32-E72D297353CC}">
              <c16:uniqueId val="{00000000-367D-4CAD-934A-A62F8DC9EA05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03B-4790-BB30-EBD7F54BE31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3B-4790-BB30-EBD7F54BE319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03B-4790-BB30-EBD7F54BE319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33-47E5-B2ED-58BBA2626189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B5-42F7-B5EB-C905E538B933}"/>
              </c:ext>
            </c:extLst>
          </c:dPt>
          <c:cat>
            <c:multiLvlStrRef>
              <c:f>Лист1!$B$1:$AE$2</c:f>
              <c:multiLvlStrCache>
                <c:ptCount val="30"/>
                <c:lvl>
                  <c:pt idx="0">
                    <c:v>Лютий</c:v>
                  </c:pt>
                  <c:pt idx="1">
                    <c:v>Березень</c:v>
                  </c:pt>
                  <c:pt idx="2">
                    <c:v>Квітень</c:v>
                  </c:pt>
                  <c:pt idx="3">
                    <c:v>Травень</c:v>
                  </c:pt>
                  <c:pt idx="4">
                    <c:v>Червень</c:v>
                  </c:pt>
                  <c:pt idx="5">
                    <c:v>Липень</c:v>
                  </c:pt>
                  <c:pt idx="6">
                    <c:v>Серпень</c:v>
                  </c:pt>
                  <c:pt idx="7">
                    <c:v>Вересень</c:v>
                  </c:pt>
                  <c:pt idx="8">
                    <c:v>Жовтень</c:v>
                  </c:pt>
                  <c:pt idx="9">
                    <c:v>Листопад</c:v>
                  </c:pt>
                  <c:pt idx="10">
                    <c:v>Грудень</c:v>
                  </c:pt>
                  <c:pt idx="11">
                    <c:v>Січень</c:v>
                  </c:pt>
                  <c:pt idx="12">
                    <c:v>Лютий</c:v>
                  </c:pt>
                  <c:pt idx="13">
                    <c:v>Березень</c:v>
                  </c:pt>
                  <c:pt idx="14">
                    <c:v>Квітень</c:v>
                  </c:pt>
                  <c:pt idx="15">
                    <c:v>Травень</c:v>
                  </c:pt>
                  <c:pt idx="16">
                    <c:v>Червень</c:v>
                  </c:pt>
                  <c:pt idx="17">
                    <c:v>Липень</c:v>
                  </c:pt>
                  <c:pt idx="18">
                    <c:v>Серпень</c:v>
                  </c:pt>
                  <c:pt idx="19">
                    <c:v>Вересень</c:v>
                  </c:pt>
                  <c:pt idx="20">
                    <c:v>Жовтень</c:v>
                  </c:pt>
                  <c:pt idx="21">
                    <c:v>Листопад</c:v>
                  </c:pt>
                  <c:pt idx="22">
                    <c:v>Грудень</c:v>
                  </c:pt>
                  <c:pt idx="23">
                    <c:v>Січень</c:v>
                  </c:pt>
                  <c:pt idx="24">
                    <c:v>Лютий</c:v>
                  </c:pt>
                  <c:pt idx="25">
                    <c:v>Березень</c:v>
                  </c:pt>
                  <c:pt idx="26">
                    <c:v>Квітень</c:v>
                  </c:pt>
                  <c:pt idx="27">
                    <c:v>Травень</c:v>
                  </c:pt>
                  <c:pt idx="28">
                    <c:v>Червень</c:v>
                  </c:pt>
                  <c:pt idx="29">
                    <c:v>Липень</c:v>
                  </c:pt>
                </c:lvl>
                <c:lvl>
                  <c:pt idx="0">
                    <c:v>2022</c:v>
                  </c:pt>
                  <c:pt idx="11">
                    <c:v>2023</c:v>
                  </c:pt>
                  <c:pt idx="23">
                    <c:v>2024</c:v>
                  </c:pt>
                </c:lvl>
              </c:multiLvlStrCache>
            </c:multiLvlStrRef>
          </c:cat>
          <c:val>
            <c:numRef>
              <c:f>Лист1!$B$4:$AE$4</c:f>
              <c:numCache>
                <c:formatCode>0%</c:formatCode>
                <c:ptCount val="30"/>
                <c:pt idx="0">
                  <c:v>1</c:v>
                </c:pt>
                <c:pt idx="1">
                  <c:v>0.43548999999999999</c:v>
                </c:pt>
                <c:pt idx="2">
                  <c:v>0.4472471428571429</c:v>
                </c:pt>
                <c:pt idx="3">
                  <c:v>0.6174465714285714</c:v>
                </c:pt>
                <c:pt idx="4">
                  <c:v>0.65342857142857147</c:v>
                </c:pt>
                <c:pt idx="5">
                  <c:v>0.67514285714285716</c:v>
                </c:pt>
                <c:pt idx="6">
                  <c:v>0.83914285714285719</c:v>
                </c:pt>
                <c:pt idx="7">
                  <c:v>1.0165714285714285</c:v>
                </c:pt>
                <c:pt idx="8">
                  <c:v>1.0105714285714285</c:v>
                </c:pt>
                <c:pt idx="9">
                  <c:v>1.1134285714285714</c:v>
                </c:pt>
                <c:pt idx="10">
                  <c:v>1.0554285714285714</c:v>
                </c:pt>
                <c:pt idx="11">
                  <c:v>0.85485714285714287</c:v>
                </c:pt>
                <c:pt idx="12">
                  <c:v>0.93685714285714283</c:v>
                </c:pt>
                <c:pt idx="13">
                  <c:v>1.0548571428571429</c:v>
                </c:pt>
                <c:pt idx="14">
                  <c:v>1.1299999999999999</c:v>
                </c:pt>
                <c:pt idx="15">
                  <c:v>1.139142857142857</c:v>
                </c:pt>
                <c:pt idx="16">
                  <c:v>1.1634285714285715</c:v>
                </c:pt>
                <c:pt idx="17">
                  <c:v>1.1974285714285713</c:v>
                </c:pt>
                <c:pt idx="18">
                  <c:v>1.2434285714285715</c:v>
                </c:pt>
                <c:pt idx="19">
                  <c:v>1.4</c:v>
                </c:pt>
                <c:pt idx="20">
                  <c:v>1.4025714285714286</c:v>
                </c:pt>
                <c:pt idx="21">
                  <c:v>1.5477142857142858</c:v>
                </c:pt>
                <c:pt idx="22">
                  <c:v>1.5314285714285714</c:v>
                </c:pt>
                <c:pt idx="23">
                  <c:v>1.2568571428571429</c:v>
                </c:pt>
                <c:pt idx="24">
                  <c:v>1.3985714285714286</c:v>
                </c:pt>
                <c:pt idx="25">
                  <c:v>1.3194285714285714</c:v>
                </c:pt>
                <c:pt idx="26">
                  <c:v>1.5362857142857145</c:v>
                </c:pt>
                <c:pt idx="27">
                  <c:v>1.7328571428571429</c:v>
                </c:pt>
                <c:pt idx="28">
                  <c:v>1.8277142857142856</c:v>
                </c:pt>
                <c:pt idx="29">
                  <c:v>1.8028571428571429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3B-4790-BB30-EBD7F54B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1609153295"/>
        <c:axId val="1609147887"/>
      </c:barChart>
      <c:catAx>
        <c:axId val="1609153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09147887"/>
        <c:crosses val="autoZero"/>
        <c:auto val="1"/>
        <c:lblAlgn val="ctr"/>
        <c:lblOffset val="100"/>
        <c:noMultiLvlLbl val="0"/>
      </c:catAx>
      <c:valAx>
        <c:axId val="16091478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0915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2393959257868E-2"/>
          <c:y val="0.10869265308778552"/>
          <c:w val="0.94005731658746872"/>
          <c:h val="0.8027640398256003"/>
        </c:manualLayout>
      </c:layout>
      <c:areaChart>
        <c:grouping val="standard"/>
        <c:varyColors val="0"/>
        <c:ser>
          <c:idx val="2"/>
          <c:order val="0"/>
          <c:tx>
            <c:strRef>
              <c:f>Лист1!$D$4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Лист1!$A$5:$A$16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Лист1!$D$5:$D$16</c:f>
              <c:numCache>
                <c:formatCode>General</c:formatCode>
                <c:ptCount val="12"/>
                <c:pt idx="0">
                  <c:v>139</c:v>
                </c:pt>
                <c:pt idx="1">
                  <c:v>161</c:v>
                </c:pt>
                <c:pt idx="2">
                  <c:v>175</c:v>
                </c:pt>
                <c:pt idx="3">
                  <c:v>190</c:v>
                </c:pt>
                <c:pt idx="4">
                  <c:v>207</c:v>
                </c:pt>
                <c:pt idx="5">
                  <c:v>169</c:v>
                </c:pt>
                <c:pt idx="6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91-4016-A484-95413AF5BFE4}"/>
            </c:ext>
          </c:extLst>
        </c:ser>
        <c:ser>
          <c:idx val="1"/>
          <c:order val="1"/>
          <c:tx>
            <c:strRef>
              <c:f>Лист1!$C$4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alpha val="77000"/>
              </a:schemeClr>
            </a:solidFill>
            <a:ln>
              <a:noFill/>
            </a:ln>
            <a:effectLst/>
          </c:spPr>
          <c:cat>
            <c:strRef>
              <c:f>Лист1!$A$5:$A$16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Лист1!$C$5:$C$16</c:f>
              <c:numCache>
                <c:formatCode>General</c:formatCode>
                <c:ptCount val="12"/>
                <c:pt idx="0">
                  <c:v>85</c:v>
                </c:pt>
                <c:pt idx="1">
                  <c:v>93</c:v>
                </c:pt>
                <c:pt idx="2">
                  <c:v>119</c:v>
                </c:pt>
                <c:pt idx="3">
                  <c:v>125</c:v>
                </c:pt>
                <c:pt idx="4">
                  <c:v>144</c:v>
                </c:pt>
                <c:pt idx="5">
                  <c:v>142</c:v>
                </c:pt>
                <c:pt idx="6">
                  <c:v>133</c:v>
                </c:pt>
                <c:pt idx="7">
                  <c:v>141</c:v>
                </c:pt>
                <c:pt idx="8">
                  <c:v>169</c:v>
                </c:pt>
                <c:pt idx="9">
                  <c:v>189</c:v>
                </c:pt>
                <c:pt idx="10">
                  <c:v>218</c:v>
                </c:pt>
                <c:pt idx="11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5-41B8-8022-8AC4B4528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5113359"/>
        <c:axId val="1235113775"/>
        <c:extLst>
          <c:ext xmlns:c15="http://schemas.microsoft.com/office/drawing/2012/chart" uri="{02D57815-91ED-43cb-92C2-25804820EDAC}">
            <c15:filteredArea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Лист1!$B$4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1">
                      <a:alpha val="77000"/>
                    </a:schemeClr>
                  </a:solidFill>
                  <a:ln>
                    <a:noFill/>
                  </a:ln>
                  <a:effectLst/>
                </c:spPr>
                <c:cat>
                  <c:strRef>
                    <c:extLst>
                      <c:ext uri="{02D57815-91ED-43cb-92C2-25804820EDAC}">
                        <c15:formulaRef>
                          <c15:sqref>Лист1!$A$5:$A$16</c15:sqref>
                        </c15:formulaRef>
                      </c:ext>
                    </c:extLst>
                    <c:strCache>
                      <c:ptCount val="12"/>
                      <c:pt idx="0">
                        <c:v>Січ</c:v>
                      </c:pt>
                      <c:pt idx="1">
                        <c:v>Лют</c:v>
                      </c:pt>
                      <c:pt idx="2">
                        <c:v>Бер</c:v>
                      </c:pt>
                      <c:pt idx="3">
                        <c:v>Кві</c:v>
                      </c:pt>
                      <c:pt idx="4">
                        <c:v>Тра</c:v>
                      </c:pt>
                      <c:pt idx="5">
                        <c:v>Чер</c:v>
                      </c:pt>
                      <c:pt idx="6">
                        <c:v>Лип</c:v>
                      </c:pt>
                      <c:pt idx="7">
                        <c:v>Сер</c:v>
                      </c:pt>
                      <c:pt idx="8">
                        <c:v>Вер</c:v>
                      </c:pt>
                      <c:pt idx="9">
                        <c:v>Жов</c:v>
                      </c:pt>
                      <c:pt idx="10">
                        <c:v>Лис</c:v>
                      </c:pt>
                      <c:pt idx="11">
                        <c:v>Гру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Лист1!$B$5:$B$16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195</c:v>
                      </c:pt>
                      <c:pt idx="1">
                        <c:v>226</c:v>
                      </c:pt>
                      <c:pt idx="2">
                        <c:v>10</c:v>
                      </c:pt>
                      <c:pt idx="3">
                        <c:v>15</c:v>
                      </c:pt>
                      <c:pt idx="4">
                        <c:v>18</c:v>
                      </c:pt>
                      <c:pt idx="5">
                        <c:v>37</c:v>
                      </c:pt>
                      <c:pt idx="6">
                        <c:v>40</c:v>
                      </c:pt>
                      <c:pt idx="7">
                        <c:v>52</c:v>
                      </c:pt>
                      <c:pt idx="8">
                        <c:v>70</c:v>
                      </c:pt>
                      <c:pt idx="9">
                        <c:v>94</c:v>
                      </c:pt>
                      <c:pt idx="10">
                        <c:v>104</c:v>
                      </c:pt>
                      <c:pt idx="11">
                        <c:v>145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8F5-41B8-8022-8AC4B4528924}"/>
                  </c:ext>
                </c:extLst>
              </c15:ser>
            </c15:filteredAreaSeries>
          </c:ext>
        </c:extLst>
      </c:areaChart>
      <c:catAx>
        <c:axId val="123511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775"/>
        <c:crosses val="autoZero"/>
        <c:auto val="1"/>
        <c:lblAlgn val="ctr"/>
        <c:lblOffset val="100"/>
        <c:noMultiLvlLbl val="0"/>
      </c:catAx>
      <c:valAx>
        <c:axId val="1235113775"/>
        <c:scaling>
          <c:orientation val="minMax"/>
          <c:max val="2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359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241807827781066"/>
          <c:y val="0.10546560812129889"/>
          <c:w val="0.23839926094078639"/>
          <c:h val="7.04644784524487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2393959257868E-2"/>
          <c:y val="9.4239886381827162E-2"/>
          <c:w val="0.94005731658746872"/>
          <c:h val="0.81322343769322347"/>
        </c:manualLayout>
      </c:layout>
      <c:areaChart>
        <c:grouping val="standard"/>
        <c:varyColors val="0"/>
        <c:ser>
          <c:idx val="2"/>
          <c:order val="1"/>
          <c:tx>
            <c:strRef>
              <c:f>Лист1!$D$4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Лист1!$A$5:$A$16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Лист1!$D$5:$D$16</c:f>
              <c:numCache>
                <c:formatCode>General</c:formatCode>
                <c:ptCount val="12"/>
                <c:pt idx="0">
                  <c:v>1791</c:v>
                </c:pt>
                <c:pt idx="1">
                  <c:v>1980</c:v>
                </c:pt>
                <c:pt idx="2">
                  <c:v>1982</c:v>
                </c:pt>
                <c:pt idx="3">
                  <c:v>2165</c:v>
                </c:pt>
                <c:pt idx="4">
                  <c:v>2150</c:v>
                </c:pt>
                <c:pt idx="5">
                  <c:v>2410</c:v>
                </c:pt>
                <c:pt idx="6">
                  <c:v>2387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D4-40A1-B794-E851747A230B}"/>
            </c:ext>
          </c:extLst>
        </c:ser>
        <c:ser>
          <c:idx val="0"/>
          <c:order val="2"/>
          <c:tx>
            <c:strRef>
              <c:f>Лист1!$C$4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alpha val="77000"/>
              </a:schemeClr>
            </a:solidFill>
            <a:ln w="25400">
              <a:noFill/>
            </a:ln>
            <a:effectLst>
              <a:softEdge rad="0"/>
            </a:effectLst>
          </c:spPr>
          <c:cat>
            <c:strRef>
              <c:f>Лист1!$A$5:$A$16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Лист1!$C$5:$C$16</c:f>
              <c:numCache>
                <c:formatCode>General</c:formatCode>
                <c:ptCount val="12"/>
                <c:pt idx="0">
                  <c:v>1520</c:v>
                </c:pt>
                <c:pt idx="1">
                  <c:v>1563</c:v>
                </c:pt>
                <c:pt idx="2">
                  <c:v>1565</c:v>
                </c:pt>
                <c:pt idx="3">
                  <c:v>1643</c:v>
                </c:pt>
                <c:pt idx="4">
                  <c:v>1650</c:v>
                </c:pt>
                <c:pt idx="5">
                  <c:v>1800</c:v>
                </c:pt>
                <c:pt idx="6">
                  <c:v>1800</c:v>
                </c:pt>
                <c:pt idx="7">
                  <c:v>1890</c:v>
                </c:pt>
                <c:pt idx="8">
                  <c:v>1923</c:v>
                </c:pt>
                <c:pt idx="9">
                  <c:v>1973</c:v>
                </c:pt>
                <c:pt idx="10">
                  <c:v>1981</c:v>
                </c:pt>
                <c:pt idx="11">
                  <c:v>1990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B1-42B5-8BBD-C92856F2A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5113359"/>
        <c:axId val="1235113775"/>
        <c:extLst>
          <c:ext xmlns:c15="http://schemas.microsoft.com/office/drawing/2012/chart" uri="{02D57815-91ED-43cb-92C2-25804820EDAC}">
            <c15:filteredArea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Лист1!$B$4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1">
                      <a:alpha val="77000"/>
                    </a:schemeClr>
                  </a:solidFill>
                  <a:ln w="25400">
                    <a:noFill/>
                  </a:ln>
                  <a:effectLst/>
                </c:spPr>
                <c:cat>
                  <c:strRef>
                    <c:extLst>
                      <c:ext uri="{02D57815-91ED-43cb-92C2-25804820EDAC}">
                        <c15:formulaRef>
                          <c15:sqref>Лист1!$A$5:$A$16</c15:sqref>
                        </c15:formulaRef>
                      </c:ext>
                    </c:extLst>
                    <c:strCache>
                      <c:ptCount val="12"/>
                      <c:pt idx="0">
                        <c:v>Січ</c:v>
                      </c:pt>
                      <c:pt idx="1">
                        <c:v>Лют</c:v>
                      </c:pt>
                      <c:pt idx="2">
                        <c:v>Бер</c:v>
                      </c:pt>
                      <c:pt idx="3">
                        <c:v>Кві</c:v>
                      </c:pt>
                      <c:pt idx="4">
                        <c:v>Тра</c:v>
                      </c:pt>
                      <c:pt idx="5">
                        <c:v>Чер</c:v>
                      </c:pt>
                      <c:pt idx="6">
                        <c:v>Лип</c:v>
                      </c:pt>
                      <c:pt idx="7">
                        <c:v>Сер</c:v>
                      </c:pt>
                      <c:pt idx="8">
                        <c:v>Вер</c:v>
                      </c:pt>
                      <c:pt idx="9">
                        <c:v>Жов</c:v>
                      </c:pt>
                      <c:pt idx="10">
                        <c:v>Лис</c:v>
                      </c:pt>
                      <c:pt idx="11">
                        <c:v>Гру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Лист1!$B$5:$B$16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4669</c:v>
                      </c:pt>
                      <c:pt idx="1">
                        <c:v>4090</c:v>
                      </c:pt>
                      <c:pt idx="2">
                        <c:v>255</c:v>
                      </c:pt>
                      <c:pt idx="3">
                        <c:v>421</c:v>
                      </c:pt>
                      <c:pt idx="4">
                        <c:v>516</c:v>
                      </c:pt>
                      <c:pt idx="5">
                        <c:v>1008</c:v>
                      </c:pt>
                      <c:pt idx="6">
                        <c:v>1335</c:v>
                      </c:pt>
                      <c:pt idx="7">
                        <c:v>1590</c:v>
                      </c:pt>
                      <c:pt idx="8">
                        <c:v>1903</c:v>
                      </c:pt>
                      <c:pt idx="9">
                        <c:v>1840</c:v>
                      </c:pt>
                      <c:pt idx="10">
                        <c:v>1610</c:v>
                      </c:pt>
                      <c:pt idx="11">
                        <c:v>1690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DFB1-42B5-8BBD-C92856F2A5AE}"/>
                  </c:ext>
                </c:extLst>
              </c15:ser>
            </c15:filteredAreaSeries>
          </c:ext>
        </c:extLst>
      </c:areaChart>
      <c:catAx>
        <c:axId val="123511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775"/>
        <c:crosses val="autoZero"/>
        <c:auto val="1"/>
        <c:lblAlgn val="ctr"/>
        <c:lblOffset val="100"/>
        <c:noMultiLvlLbl val="0"/>
      </c:catAx>
      <c:valAx>
        <c:axId val="123511377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359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900378782476025"/>
          <c:y val="2.2821123451273385E-2"/>
          <c:w val="0.20073532880783912"/>
          <c:h val="9.2576126679407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1600" b="1" i="0"/>
              <a:t>СТРУКТУРА ООН АКТИВНОСТІ ЗА КАТЕГОРІЯМИ</a:t>
            </a:r>
          </a:p>
        </c:rich>
      </c:tx>
      <c:layout>
        <c:manualLayout>
          <c:xMode val="edge"/>
          <c:yMode val="edge"/>
          <c:x val="0.2718171844403435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3664006512955029E-2"/>
          <c:y val="7.8578414827068233E-2"/>
          <c:w val="0.9399567531567059"/>
          <c:h val="0.68070171276491354"/>
        </c:manualLayout>
      </c:layout>
      <c:barChart>
        <c:barDir val="col"/>
        <c:grouping val="stacked"/>
        <c:varyColors val="0"/>
        <c:ser>
          <c:idx val="22"/>
          <c:order val="0"/>
          <c:tx>
            <c:strRef>
              <c:f>Лист1!$C$1</c:f>
              <c:strCache>
                <c:ptCount val="1"/>
                <c:pt idx="0">
                  <c:v>Соціальна реклама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0.27026767264164542</c:v>
                </c:pt>
                <c:pt idx="1">
                  <c:v>0.24269268819138412</c:v>
                </c:pt>
                <c:pt idx="2">
                  <c:v>0.24303587776276211</c:v>
                </c:pt>
                <c:pt idx="3">
                  <c:v>0.22998258384316528</c:v>
                </c:pt>
                <c:pt idx="4">
                  <c:v>0.22439633638634471</c:v>
                </c:pt>
                <c:pt idx="5">
                  <c:v>0.21102691609440366</c:v>
                </c:pt>
                <c:pt idx="6">
                  <c:v>0.24497717868873436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3-4AED-866E-1B5EFE1FB9D3}"/>
            </c:ext>
          </c:extLst>
        </c:ser>
        <c:ser>
          <c:idx val="0"/>
          <c:order val="1"/>
          <c:tx>
            <c:strRef>
              <c:f>Лист1!$D$1</c:f>
              <c:strCache>
                <c:ptCount val="1"/>
                <c:pt idx="0">
                  <c:v>Розваги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Лист1!$D$2:$D$8</c:f>
              <c:numCache>
                <c:formatCode>0%</c:formatCode>
                <c:ptCount val="7"/>
                <c:pt idx="0">
                  <c:v>0.12513816137248307</c:v>
                </c:pt>
                <c:pt idx="1">
                  <c:v>0.12991276193902329</c:v>
                </c:pt>
                <c:pt idx="2">
                  <c:v>0.12031910719734949</c:v>
                </c:pt>
                <c:pt idx="3">
                  <c:v>8.8465145357924352E-2</c:v>
                </c:pt>
                <c:pt idx="4">
                  <c:v>7.5686927560366365E-2</c:v>
                </c:pt>
                <c:pt idx="5">
                  <c:v>5.7028968347935909E-2</c:v>
                </c:pt>
                <c:pt idx="6">
                  <c:v>5.5922876764919166E-2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4-4480-99EE-1387BCB16C88}"/>
            </c:ext>
          </c:extLst>
        </c:ser>
        <c:ser>
          <c:idx val="1"/>
          <c:order val="2"/>
          <c:tx>
            <c:strRef>
              <c:f>Лист1!$E$1</c:f>
              <c:strCache>
                <c:ptCount val="1"/>
                <c:pt idx="0">
                  <c:v>Торгівля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Лист1!$E$2:$E$8</c:f>
              <c:numCache>
                <c:formatCode>0%</c:formatCode>
                <c:ptCount val="7"/>
                <c:pt idx="0">
                  <c:v>9.1162477774040074E-2</c:v>
                </c:pt>
                <c:pt idx="1">
                  <c:v>8.3280870581886865E-2</c:v>
                </c:pt>
                <c:pt idx="2">
                  <c:v>7.0360521382797858E-2</c:v>
                </c:pt>
                <c:pt idx="3">
                  <c:v>7.7434912695931765E-2</c:v>
                </c:pt>
                <c:pt idx="4">
                  <c:v>7.5062447960033307E-2</c:v>
                </c:pt>
                <c:pt idx="5">
                  <c:v>6.5514247375483461E-2</c:v>
                </c:pt>
                <c:pt idx="6">
                  <c:v>5.8098366250053324E-2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24-4480-99EE-1387BCB16C88}"/>
            </c:ext>
          </c:extLst>
        </c:ser>
        <c:ser>
          <c:idx val="2"/>
          <c:order val="3"/>
          <c:tx>
            <c:strRef>
              <c:f>Лист1!$F$1</c:f>
              <c:strCache>
                <c:ptCount val="1"/>
                <c:pt idx="0">
                  <c:v>Медичні послуги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Лист1!$F$2:$F$8</c:f>
              <c:numCache>
                <c:formatCode>0%</c:formatCode>
                <c:ptCount val="7"/>
                <c:pt idx="0">
                  <c:v>5.0843385073766158E-2</c:v>
                </c:pt>
                <c:pt idx="1">
                  <c:v>5.6569835416854036E-2</c:v>
                </c:pt>
                <c:pt idx="2">
                  <c:v>5.3925628841710621E-2</c:v>
                </c:pt>
                <c:pt idx="3">
                  <c:v>6.1671057919885676E-2</c:v>
                </c:pt>
                <c:pt idx="4">
                  <c:v>6.2281432139883429E-2</c:v>
                </c:pt>
                <c:pt idx="5">
                  <c:v>6.8079564290788541E-2</c:v>
                </c:pt>
                <c:pt idx="6">
                  <c:v>6.6970950816874972E-2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24-4480-99EE-1387BCB16C88}"/>
            </c:ext>
          </c:extLst>
        </c:ser>
        <c:ser>
          <c:idx val="3"/>
          <c:order val="4"/>
          <c:tx>
            <c:strRef>
              <c:f>Лист1!$G$1</c:f>
              <c:strCache>
                <c:ptCount val="1"/>
                <c:pt idx="0">
                  <c:v>Спорт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Лист1!$G$2:$G$8</c:f>
              <c:numCache>
                <c:formatCode>0%</c:formatCode>
                <c:ptCount val="7"/>
                <c:pt idx="0">
                  <c:v>6.7999423326445291E-2</c:v>
                </c:pt>
                <c:pt idx="1">
                  <c:v>5.1398507059987407E-2</c:v>
                </c:pt>
                <c:pt idx="2">
                  <c:v>4.2460438554426959E-2</c:v>
                </c:pt>
                <c:pt idx="3">
                  <c:v>4.3986960210780156E-2</c:v>
                </c:pt>
                <c:pt idx="4">
                  <c:v>4.4837635303913402E-2</c:v>
                </c:pt>
                <c:pt idx="5">
                  <c:v>4.2229063067329702E-2</c:v>
                </c:pt>
                <c:pt idx="6">
                  <c:v>3.8860214136415987E-2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24-4480-99EE-1387BCB16C88}"/>
            </c:ext>
          </c:extLst>
        </c:ser>
        <c:ser>
          <c:idx val="4"/>
          <c:order val="5"/>
          <c:tx>
            <c:strRef>
              <c:f>Лист1!$H$1</c:f>
              <c:strCache>
                <c:ptCount val="1"/>
                <c:pt idx="0">
                  <c:v>Нерухомість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Лист1!$H$2:$H$8</c:f>
              <c:numCache>
                <c:formatCode>0%</c:formatCode>
                <c:ptCount val="7"/>
                <c:pt idx="0">
                  <c:v>4.7287231486376084E-2</c:v>
                </c:pt>
                <c:pt idx="1">
                  <c:v>4.7801061246514974E-2</c:v>
                </c:pt>
                <c:pt idx="2">
                  <c:v>4.6253106063908631E-2</c:v>
                </c:pt>
                <c:pt idx="3">
                  <c:v>4.3629705711606306E-2</c:v>
                </c:pt>
                <c:pt idx="4">
                  <c:v>4.4088259783513738E-2</c:v>
                </c:pt>
                <c:pt idx="5">
                  <c:v>8.1103480937722003E-2</c:v>
                </c:pt>
                <c:pt idx="6">
                  <c:v>7.6270101949409211E-2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24-4480-99EE-1387BCB16C88}"/>
            </c:ext>
          </c:extLst>
        </c:ser>
        <c:ser>
          <c:idx val="5"/>
          <c:order val="6"/>
          <c:tx>
            <c:strRef>
              <c:f>Лист1!$I$1</c:f>
              <c:strCache>
                <c:ptCount val="1"/>
                <c:pt idx="0">
                  <c:v>Авто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Лист1!$I$2:$I$8</c:f>
              <c:numCache>
                <c:formatCode>0%</c:formatCode>
                <c:ptCount val="7"/>
                <c:pt idx="0">
                  <c:v>3.9309913979528086E-2</c:v>
                </c:pt>
                <c:pt idx="1">
                  <c:v>4.3753934706358487E-2</c:v>
                </c:pt>
                <c:pt idx="2">
                  <c:v>5.6497667727451066E-2</c:v>
                </c:pt>
                <c:pt idx="3">
                  <c:v>5.0104943509132319E-2</c:v>
                </c:pt>
                <c:pt idx="4">
                  <c:v>3.7552039966694421E-2</c:v>
                </c:pt>
                <c:pt idx="5">
                  <c:v>3.5598705501618123E-2</c:v>
                </c:pt>
                <c:pt idx="6">
                  <c:v>3.5959561489570448E-2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24-4480-99EE-1387BCB16C88}"/>
            </c:ext>
          </c:extLst>
        </c:ser>
        <c:ser>
          <c:idx val="6"/>
          <c:order val="7"/>
          <c:tx>
            <c:strRef>
              <c:f>Лист1!$J$1</c:f>
              <c:strCache>
                <c:ptCount val="1"/>
                <c:pt idx="0">
                  <c:v>Продовольчі товари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Лист1!$J$2:$J$8</c:f>
              <c:numCache>
                <c:formatCode>0%</c:formatCode>
                <c:ptCount val="7"/>
                <c:pt idx="0">
                  <c:v>1.0139843337017637E-2</c:v>
                </c:pt>
                <c:pt idx="1">
                  <c:v>2.392301465959169E-2</c:v>
                </c:pt>
                <c:pt idx="2">
                  <c:v>4.2198875277910983E-2</c:v>
                </c:pt>
                <c:pt idx="3">
                  <c:v>6.4707721162863399E-2</c:v>
                </c:pt>
                <c:pt idx="4">
                  <c:v>6.9150707743547049E-2</c:v>
                </c:pt>
                <c:pt idx="5">
                  <c:v>5.6673770621201359E-2</c:v>
                </c:pt>
                <c:pt idx="6">
                  <c:v>3.6343471398711767E-2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24-4480-99EE-1387BCB16C88}"/>
            </c:ext>
          </c:extLst>
        </c:ser>
        <c:ser>
          <c:idx val="7"/>
          <c:order val="8"/>
          <c:tx>
            <c:strRef>
              <c:f>Лист1!$K$1</c:f>
              <c:strCache>
                <c:ptCount val="1"/>
                <c:pt idx="0">
                  <c:v>Одяг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Лист1!$K$2:$K$8</c:f>
              <c:numCache>
                <c:formatCode>0%</c:formatCode>
                <c:ptCount val="7"/>
                <c:pt idx="0">
                  <c:v>2.604642222115431E-2</c:v>
                </c:pt>
                <c:pt idx="1">
                  <c:v>2.5047216476301825E-2</c:v>
                </c:pt>
                <c:pt idx="2">
                  <c:v>3.1213217664239942E-2</c:v>
                </c:pt>
                <c:pt idx="3">
                  <c:v>3.6573929352922786E-2</c:v>
                </c:pt>
                <c:pt idx="4">
                  <c:v>4.4587843463780183E-2</c:v>
                </c:pt>
                <c:pt idx="5">
                  <c:v>3.0586470913252822E-2</c:v>
                </c:pt>
                <c:pt idx="6">
                  <c:v>2.8921213155312885E-2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24-4480-99EE-1387BCB16C88}"/>
            </c:ext>
          </c:extLst>
        </c:ser>
        <c:ser>
          <c:idx val="8"/>
          <c:order val="9"/>
          <c:tx>
            <c:strRef>
              <c:f>Лист1!$L$1</c:f>
              <c:strCache>
                <c:ptCount val="1"/>
                <c:pt idx="0">
                  <c:v>ЗМI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Лист1!$L$2:$L$8</c:f>
              <c:numCache>
                <c:formatCode>0%</c:formatCode>
                <c:ptCount val="7"/>
                <c:pt idx="0">
                  <c:v>3.9069633331731461E-2</c:v>
                </c:pt>
                <c:pt idx="1">
                  <c:v>3.0983002068531343E-2</c:v>
                </c:pt>
                <c:pt idx="2">
                  <c:v>3.430838310301234E-2</c:v>
                </c:pt>
                <c:pt idx="3">
                  <c:v>2.3802081007457686E-2</c:v>
                </c:pt>
                <c:pt idx="4">
                  <c:v>1.8276436303080765E-2</c:v>
                </c:pt>
                <c:pt idx="5">
                  <c:v>2.032520325203252E-2</c:v>
                </c:pt>
                <c:pt idx="6">
                  <c:v>1.949409205306488E-2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24-4480-99EE-1387BCB16C88}"/>
            </c:ext>
          </c:extLst>
        </c:ser>
        <c:ser>
          <c:idx val="9"/>
          <c:order val="10"/>
          <c:tx>
            <c:strRef>
              <c:f>Лист1!$M$1</c:f>
              <c:strCache>
                <c:ptCount val="1"/>
                <c:pt idx="0">
                  <c:v>Ресторани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Лист1!$M$2:$M$8</c:f>
              <c:numCache>
                <c:formatCode>0%</c:formatCode>
                <c:ptCount val="7"/>
                <c:pt idx="0">
                  <c:v>3.0035080974578309E-2</c:v>
                </c:pt>
                <c:pt idx="1">
                  <c:v>3.2332044248583505E-2</c:v>
                </c:pt>
                <c:pt idx="2">
                  <c:v>2.6505078686952351E-2</c:v>
                </c:pt>
                <c:pt idx="3">
                  <c:v>2.8848300808288305E-2</c:v>
                </c:pt>
                <c:pt idx="4">
                  <c:v>2.556203164029975E-2</c:v>
                </c:pt>
                <c:pt idx="5">
                  <c:v>2.7034493645907334E-2</c:v>
                </c:pt>
                <c:pt idx="6">
                  <c:v>2.7854796741031439E-2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524-4480-99EE-1387BCB16C88}"/>
            </c:ext>
          </c:extLst>
        </c:ser>
        <c:ser>
          <c:idx val="10"/>
          <c:order val="11"/>
          <c:tx>
            <c:strRef>
              <c:f>Лист1!$N$1</c:f>
              <c:strCache>
                <c:ptCount val="1"/>
                <c:pt idx="0">
                  <c:v>Ювелірні вироби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Лист1!$N$2:$N$8</c:f>
              <c:numCache>
                <c:formatCode>0%</c:formatCode>
                <c:ptCount val="7"/>
                <c:pt idx="0">
                  <c:v>2.3259166706713442E-2</c:v>
                </c:pt>
                <c:pt idx="1">
                  <c:v>2.5047216476301825E-2</c:v>
                </c:pt>
                <c:pt idx="2">
                  <c:v>2.0794280483020185E-2</c:v>
                </c:pt>
                <c:pt idx="3">
                  <c:v>2.0586790514893046E-2</c:v>
                </c:pt>
                <c:pt idx="4">
                  <c:v>2.0524562864279765E-2</c:v>
                </c:pt>
                <c:pt idx="5">
                  <c:v>2.1548662088562633E-2</c:v>
                </c:pt>
                <c:pt idx="6">
                  <c:v>1.9067525487352303E-2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24-4480-99EE-1387BCB16C88}"/>
            </c:ext>
          </c:extLst>
        </c:ser>
        <c:ser>
          <c:idx val="11"/>
          <c:order val="12"/>
          <c:tx>
            <c:strRef>
              <c:f>Лист1!$O$1</c:f>
              <c:strCache>
                <c:ptCount val="1"/>
                <c:pt idx="0">
                  <c:v>Освіта, робота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Лист1!$O$2:$O$8</c:f>
              <c:numCache>
                <c:formatCode>0%</c:formatCode>
                <c:ptCount val="7"/>
                <c:pt idx="0">
                  <c:v>1.3023211110577155E-2</c:v>
                </c:pt>
                <c:pt idx="1">
                  <c:v>1.4704559762568577E-2</c:v>
                </c:pt>
                <c:pt idx="2">
                  <c:v>2.2494441780374037E-2</c:v>
                </c:pt>
                <c:pt idx="3">
                  <c:v>2.8312419059527531E-2</c:v>
                </c:pt>
                <c:pt idx="4">
                  <c:v>2.5312239800166527E-2</c:v>
                </c:pt>
                <c:pt idx="5">
                  <c:v>2.8494750966927145E-2</c:v>
                </c:pt>
                <c:pt idx="6">
                  <c:v>3.1182015953589558E-2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524-4480-99EE-1387BCB16C88}"/>
            </c:ext>
          </c:extLst>
        </c:ser>
        <c:ser>
          <c:idx val="12"/>
          <c:order val="13"/>
          <c:tx>
            <c:strRef>
              <c:f>Лист1!$P$1</c:f>
              <c:strCache>
                <c:ptCount val="1"/>
                <c:pt idx="0">
                  <c:v>Зв'язок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Лист1!$P$2:$P$8</c:f>
              <c:numCache>
                <c:formatCode>0%</c:formatCode>
                <c:ptCount val="7"/>
                <c:pt idx="0">
                  <c:v>2.0087462155797972E-2</c:v>
                </c:pt>
                <c:pt idx="1">
                  <c:v>1.7447612195341307E-2</c:v>
                </c:pt>
                <c:pt idx="2">
                  <c:v>1.6958019094119186E-2</c:v>
                </c:pt>
                <c:pt idx="3">
                  <c:v>2.1256642700844014E-2</c:v>
                </c:pt>
                <c:pt idx="4">
                  <c:v>1.215653621981682E-2</c:v>
                </c:pt>
                <c:pt idx="5">
                  <c:v>2.5219038598152971E-2</c:v>
                </c:pt>
                <c:pt idx="6">
                  <c:v>2.2309431386767904E-2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4-4480-99EE-1387BCB16C88}"/>
            </c:ext>
          </c:extLst>
        </c:ser>
        <c:ser>
          <c:idx val="13"/>
          <c:order val="14"/>
          <c:tx>
            <c:strRef>
              <c:f>Лист1!$Q$1</c:f>
              <c:strCache>
                <c:ptCount val="1"/>
                <c:pt idx="0">
                  <c:v>Фінанси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Лист1!$Q$2:$Q$8</c:f>
              <c:numCache>
                <c:formatCode>0%</c:formatCode>
                <c:ptCount val="7"/>
                <c:pt idx="0">
                  <c:v>9.3228891345091061E-3</c:v>
                </c:pt>
                <c:pt idx="1">
                  <c:v>1.7852324849356956E-2</c:v>
                </c:pt>
                <c:pt idx="2">
                  <c:v>1.3950041414185448E-2</c:v>
                </c:pt>
                <c:pt idx="3">
                  <c:v>1.2816505157861832E-2</c:v>
                </c:pt>
                <c:pt idx="4">
                  <c:v>2.1024146544546211E-2</c:v>
                </c:pt>
                <c:pt idx="5">
                  <c:v>2.6837161575499251E-2</c:v>
                </c:pt>
                <c:pt idx="6">
                  <c:v>2.1584268225056519E-2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524-4480-99EE-1387BCB16C88}"/>
            </c:ext>
          </c:extLst>
        </c:ser>
        <c:ser>
          <c:idx val="14"/>
          <c:order val="15"/>
          <c:tx>
            <c:strRef>
              <c:f>Лист1!$R$1</c:f>
              <c:strCache>
                <c:ptCount val="1"/>
                <c:pt idx="0">
                  <c:v>Меблі, фурнітура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Лист1!$R$2:$R$8</c:f>
              <c:numCache>
                <c:formatCode>0%</c:formatCode>
                <c:ptCount val="7"/>
                <c:pt idx="0">
                  <c:v>1.2686818203661876E-2</c:v>
                </c:pt>
                <c:pt idx="1">
                  <c:v>1.6863027250652037E-2</c:v>
                </c:pt>
                <c:pt idx="2">
                  <c:v>1.4342386328959414E-2</c:v>
                </c:pt>
                <c:pt idx="3">
                  <c:v>1.5763854776046086E-2</c:v>
                </c:pt>
                <c:pt idx="4">
                  <c:v>1.4321398834304746E-2</c:v>
                </c:pt>
                <c:pt idx="5">
                  <c:v>1.8154550477543611E-2</c:v>
                </c:pt>
                <c:pt idx="6">
                  <c:v>1.8512988951925949E-2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24-4480-99EE-1387BCB16C88}"/>
            </c:ext>
          </c:extLst>
        </c:ser>
        <c:ser>
          <c:idx val="15"/>
          <c:order val="16"/>
          <c:tx>
            <c:strRef>
              <c:f>Лист1!$S$1</c:f>
              <c:strCache>
                <c:ptCount val="1"/>
                <c:pt idx="0">
                  <c:v>Промислові товари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Лист1!$S$2:$S$8</c:f>
              <c:numCache>
                <c:formatCode>0%</c:formatCode>
                <c:ptCount val="7"/>
                <c:pt idx="0">
                  <c:v>1.0908741409966841E-2</c:v>
                </c:pt>
                <c:pt idx="1">
                  <c:v>1.2276283838474683E-2</c:v>
                </c:pt>
                <c:pt idx="2">
                  <c:v>1.1421596407864335E-2</c:v>
                </c:pt>
                <c:pt idx="3">
                  <c:v>1.6076452462823205E-2</c:v>
                </c:pt>
                <c:pt idx="4">
                  <c:v>1.3114071606994172E-2</c:v>
                </c:pt>
                <c:pt idx="5">
                  <c:v>1.187939063856658E-2</c:v>
                </c:pt>
                <c:pt idx="6">
                  <c:v>1.1048074051955807E-2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524-4480-99EE-1387BCB16C88}"/>
            </c:ext>
          </c:extLst>
        </c:ser>
        <c:ser>
          <c:idx val="16"/>
          <c:order val="17"/>
          <c:tx>
            <c:strRef>
              <c:f>Лист1!$T$1</c:f>
              <c:strCache>
                <c:ptCount val="1"/>
                <c:pt idx="0">
                  <c:v>Товари для будівництва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Лист1!$T$2:$T$8</c:f>
              <c:numCache>
                <c:formatCode>0%</c:formatCode>
                <c:ptCount val="7"/>
                <c:pt idx="0">
                  <c:v>1.2734874333221203E-2</c:v>
                </c:pt>
                <c:pt idx="1">
                  <c:v>1.3355517582516413E-2</c:v>
                </c:pt>
                <c:pt idx="2">
                  <c:v>8.9803391603818818E-3</c:v>
                </c:pt>
                <c:pt idx="3">
                  <c:v>1.2191309784307595E-2</c:v>
                </c:pt>
                <c:pt idx="4">
                  <c:v>1.2447960033305578E-2</c:v>
                </c:pt>
                <c:pt idx="5">
                  <c:v>1.416844265530034E-2</c:v>
                </c:pt>
                <c:pt idx="6">
                  <c:v>1.4034040011943864E-2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524-4480-99EE-1387BCB16C88}"/>
            </c:ext>
          </c:extLst>
        </c:ser>
        <c:ser>
          <c:idx val="17"/>
          <c:order val="18"/>
          <c:tx>
            <c:strRef>
              <c:f>Лист1!$U$1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Лист1!$U$2:$U$8</c:f>
              <c:numCache>
                <c:formatCode>0%</c:formatCode>
                <c:ptCount val="7"/>
                <c:pt idx="0">
                  <c:v>6.6798020087462159E-3</c:v>
                </c:pt>
                <c:pt idx="1">
                  <c:v>1.0117816350391223E-2</c:v>
                </c:pt>
                <c:pt idx="2">
                  <c:v>1.2380661755089586E-2</c:v>
                </c:pt>
                <c:pt idx="3">
                  <c:v>7.9489126066181401E-3</c:v>
                </c:pt>
                <c:pt idx="4">
                  <c:v>1.2489592006661115E-2</c:v>
                </c:pt>
                <c:pt idx="5">
                  <c:v>9.4324729655063545E-3</c:v>
                </c:pt>
                <c:pt idx="6">
                  <c:v>7.4222582433988828E-3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524-4480-99EE-1387BCB16C88}"/>
            </c:ext>
          </c:extLst>
        </c:ser>
        <c:ser>
          <c:idx val="18"/>
          <c:order val="19"/>
          <c:tx>
            <c:strRef>
              <c:f>Лист1!$V$1</c:f>
              <c:strCache>
                <c:ptCount val="1"/>
                <c:pt idx="0">
                  <c:v>Послуги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Лист1!$V$2:$V$8</c:f>
              <c:numCache>
                <c:formatCode>0%</c:formatCode>
                <c:ptCount val="7"/>
                <c:pt idx="0">
                  <c:v>8.6020471911192279E-3</c:v>
                </c:pt>
                <c:pt idx="1">
                  <c:v>1.1736666966453818E-2</c:v>
                </c:pt>
                <c:pt idx="2">
                  <c:v>8.0212738131566329E-3</c:v>
                </c:pt>
                <c:pt idx="3">
                  <c:v>1.0137096414057965E-2</c:v>
                </c:pt>
                <c:pt idx="4">
                  <c:v>9.4920899250624472E-3</c:v>
                </c:pt>
                <c:pt idx="5">
                  <c:v>1.4563106796116505E-2</c:v>
                </c:pt>
                <c:pt idx="6">
                  <c:v>1.4887173143369023E-2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524-4480-99EE-1387BCB16C88}"/>
            </c:ext>
          </c:extLst>
        </c:ser>
        <c:ser>
          <c:idx val="19"/>
          <c:order val="20"/>
          <c:tx>
            <c:strRef>
              <c:f>Лист1!$W$1</c:f>
              <c:strCache>
                <c:ptCount val="1"/>
                <c:pt idx="0">
                  <c:v>Алкогольні напої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Лист1!$W$2:$W$8</c:f>
              <c:numCache>
                <c:formatCode>0%</c:formatCode>
                <c:ptCount val="7"/>
                <c:pt idx="0">
                  <c:v>9.5151136527464077E-3</c:v>
                </c:pt>
                <c:pt idx="1">
                  <c:v>6.5653386095871928E-3</c:v>
                </c:pt>
                <c:pt idx="2">
                  <c:v>6.6698635511574173E-3</c:v>
                </c:pt>
                <c:pt idx="3">
                  <c:v>9.8691555396775779E-3</c:v>
                </c:pt>
                <c:pt idx="4">
                  <c:v>1.0324729392173189E-2</c:v>
                </c:pt>
                <c:pt idx="5">
                  <c:v>8.0511484726497745E-3</c:v>
                </c:pt>
                <c:pt idx="6">
                  <c:v>1.0450880859958196E-2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524-4480-99EE-1387BCB16C88}"/>
            </c:ext>
          </c:extLst>
        </c:ser>
        <c:ser>
          <c:idx val="20"/>
          <c:order val="21"/>
          <c:tx>
            <c:strRef>
              <c:f>Лист1!$X$1</c:f>
              <c:strCache>
                <c:ptCount val="1"/>
                <c:pt idx="0">
                  <c:v>Безалкогольні напої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Лист1!$X$2:$X$8</c:f>
              <c:numCache>
                <c:formatCode>0%</c:formatCode>
                <c:ptCount val="7"/>
                <c:pt idx="0">
                  <c:v>3.2197606804747945E-3</c:v>
                </c:pt>
                <c:pt idx="1">
                  <c:v>1.0342656713733249E-3</c:v>
                </c:pt>
                <c:pt idx="2">
                  <c:v>3.9234491477396576E-4</c:v>
                </c:pt>
                <c:pt idx="3">
                  <c:v>5.3141606752110035E-3</c:v>
                </c:pt>
                <c:pt idx="4">
                  <c:v>2.3147377185678601E-2</c:v>
                </c:pt>
                <c:pt idx="5">
                  <c:v>2.7587023443049963E-2</c:v>
                </c:pt>
                <c:pt idx="6">
                  <c:v>3.1693895832444655E-2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524-4480-99EE-1387BCB16C88}"/>
            </c:ext>
          </c:extLst>
        </c:ser>
        <c:ser>
          <c:idx val="21"/>
          <c:order val="22"/>
          <c:tx>
            <c:strRef>
              <c:f>Лист1!$Y$1</c:f>
              <c:strCache>
                <c:ptCount val="1"/>
                <c:pt idx="0">
                  <c:v>Інше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Лист1!$B$2:$B$8</c:f>
              <c:strCache>
                <c:ptCount val="7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</c:strCache>
            </c:strRef>
          </c:cat>
          <c:val>
            <c:numRef>
              <c:f>Лист1!$Y$2:$Y$8</c:f>
              <c:numCache>
                <c:formatCode>0%</c:formatCode>
                <c:ptCount val="7"/>
                <c:pt idx="0">
                  <c:v>7.266086789369984E-2</c:v>
                </c:pt>
                <c:pt idx="1">
                  <c:v>8.5304433851965109E-2</c:v>
                </c:pt>
                <c:pt idx="2">
                  <c:v>9.6516849034395572E-2</c:v>
                </c:pt>
                <c:pt idx="3">
                  <c:v>9.0519358728173988E-2</c:v>
                </c:pt>
                <c:pt idx="4">
                  <c:v>0.10416319733555371</c:v>
                </c:pt>
                <c:pt idx="5">
                  <c:v>9.8863367274449443E-2</c:v>
                </c:pt>
                <c:pt idx="6">
                  <c:v>0.1081346244081389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524-4480-99EE-1387BCB16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54005440"/>
        <c:axId val="553997536"/>
      </c:barChart>
      <c:catAx>
        <c:axId val="55400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3997536"/>
        <c:crosses val="autoZero"/>
        <c:auto val="1"/>
        <c:lblAlgn val="ctr"/>
        <c:lblOffset val="100"/>
        <c:noMultiLvlLbl val="0"/>
      </c:catAx>
      <c:valAx>
        <c:axId val="553997536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400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0773088820783E-2"/>
          <c:y val="0.83050681473059451"/>
          <c:w val="0.98759927071954356"/>
          <c:h val="0.16949309362029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OOH </a:t>
            </a:r>
            <a:r>
              <a:rPr lang="uk-UA" sz="1400" b="1"/>
              <a:t>СОЛД-АУТ,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9677512580913829E-2"/>
          <c:y val="0.16183774998043401"/>
          <c:w val="0.92833489768887445"/>
          <c:h val="0.532144378943340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Лист1!$A$2:$M$2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Лист1!$A$3:$M$3</c:f>
              <c:numCache>
                <c:formatCode>General</c:formatCode>
                <c:ptCount val="12"/>
                <c:pt idx="2" formatCode="0%">
                  <c:v>0.04</c:v>
                </c:pt>
                <c:pt idx="3" formatCode="0%">
                  <c:v>7.0000000000000007E-2</c:v>
                </c:pt>
                <c:pt idx="4" formatCode="0%">
                  <c:v>0.1</c:v>
                </c:pt>
                <c:pt idx="5" formatCode="0%">
                  <c:v>0.14000000000000001</c:v>
                </c:pt>
                <c:pt idx="6" formatCode="0%">
                  <c:v>0.22</c:v>
                </c:pt>
                <c:pt idx="7" formatCode="0%">
                  <c:v>0.33</c:v>
                </c:pt>
                <c:pt idx="8" formatCode="0%">
                  <c:v>0.36</c:v>
                </c:pt>
                <c:pt idx="9" formatCode="0%">
                  <c:v>0.45</c:v>
                </c:pt>
                <c:pt idx="10" formatCode="0%">
                  <c:v>0.35</c:v>
                </c:pt>
                <c:pt idx="11" formatCode="0%">
                  <c:v>0.4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7954-4280-8486-63310483F48B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Лист1!$A$2:$M$2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Лист1!$A$4:$M$4</c:f>
              <c:numCache>
                <c:formatCode>0%</c:formatCode>
                <c:ptCount val="12"/>
                <c:pt idx="0">
                  <c:v>0.35</c:v>
                </c:pt>
                <c:pt idx="1">
                  <c:v>0.36</c:v>
                </c:pt>
                <c:pt idx="2">
                  <c:v>0.37</c:v>
                </c:pt>
                <c:pt idx="3">
                  <c:v>0.48</c:v>
                </c:pt>
                <c:pt idx="4">
                  <c:v>0.5</c:v>
                </c:pt>
                <c:pt idx="5">
                  <c:v>0.52</c:v>
                </c:pt>
                <c:pt idx="6">
                  <c:v>0.54</c:v>
                </c:pt>
                <c:pt idx="7">
                  <c:v>0.63</c:v>
                </c:pt>
                <c:pt idx="8">
                  <c:v>0.68</c:v>
                </c:pt>
                <c:pt idx="9">
                  <c:v>0.7</c:v>
                </c:pt>
                <c:pt idx="10">
                  <c:v>0.7</c:v>
                </c:pt>
                <c:pt idx="11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54-4280-8486-63310483F48B}"/>
            </c:ext>
          </c:extLst>
        </c:ser>
        <c:ser>
          <c:idx val="2"/>
          <c:order val="2"/>
          <c:tx>
            <c:strRef>
              <c:f>Лист1!$A$5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Лист1!$A$2:$M$2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Лист1!$A$5:$M$5</c:f>
              <c:numCache>
                <c:formatCode>0%</c:formatCode>
                <c:ptCount val="12"/>
                <c:pt idx="0">
                  <c:v>0.57999999999999996</c:v>
                </c:pt>
                <c:pt idx="1">
                  <c:v>0.54</c:v>
                </c:pt>
                <c:pt idx="2">
                  <c:v>0.61</c:v>
                </c:pt>
                <c:pt idx="3">
                  <c:v>0.69</c:v>
                </c:pt>
                <c:pt idx="4">
                  <c:v>0.7</c:v>
                </c:pt>
                <c:pt idx="5">
                  <c:v>0.69</c:v>
                </c:pt>
                <c:pt idx="6">
                  <c:v>0.69</c:v>
                </c:pt>
                <c:pt idx="7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954-4280-8486-63310483F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657951"/>
        <c:axId val="396658367"/>
        <c:extLst/>
      </c:lineChart>
      <c:catAx>
        <c:axId val="396657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6658367"/>
        <c:crosses val="autoZero"/>
        <c:auto val="1"/>
        <c:lblAlgn val="ctr"/>
        <c:lblOffset val="100"/>
        <c:noMultiLvlLbl val="0"/>
      </c:catAx>
      <c:valAx>
        <c:axId val="3966583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6657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r>
              <a:rPr lang="uk-UA" sz="1600" b="1">
                <a:solidFill>
                  <a:schemeClr val="tx1"/>
                </a:solidFill>
                <a:latin typeface="+mn-lt"/>
              </a:rPr>
              <a:t>СЕРЕДНІЙ</a:t>
            </a:r>
            <a:r>
              <a:rPr lang="uk-UA" sz="1600" b="1" baseline="0">
                <a:solidFill>
                  <a:schemeClr val="tx1"/>
                </a:solidFill>
                <a:latin typeface="+mn-lt"/>
              </a:rPr>
              <a:t> ЧАС ПЕРЕГЛЯДУ</a:t>
            </a:r>
            <a:r>
              <a:rPr lang="uk-UA" sz="1600" b="1">
                <a:solidFill>
                  <a:schemeClr val="tx1"/>
                </a:solidFill>
                <a:latin typeface="+mn-lt"/>
              </a:rPr>
              <a:t>,</a:t>
            </a:r>
            <a:r>
              <a:rPr lang="uk-UA" sz="1600" b="1" baseline="0">
                <a:solidFill>
                  <a:schemeClr val="tx1"/>
                </a:solidFill>
                <a:latin typeface="+mn-lt"/>
              </a:rPr>
              <a:t> </a:t>
            </a:r>
            <a:br>
              <a:rPr lang="uk-UA" sz="1600" b="1" baseline="0">
                <a:solidFill>
                  <a:schemeClr val="tx1"/>
                </a:solidFill>
                <a:latin typeface="+mn-lt"/>
              </a:rPr>
            </a:br>
            <a:r>
              <a:rPr lang="en-US" sz="1600" b="1" baseline="0">
                <a:solidFill>
                  <a:schemeClr val="tx1"/>
                </a:solidFill>
                <a:latin typeface="+mn-lt"/>
              </a:rPr>
              <a:t>ATV</a:t>
            </a:r>
            <a:endParaRPr lang="ru-RU" sz="1600" b="1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6478474769350177E-2"/>
          <c:y val="0.15769866227181889"/>
          <c:w val="0.90923253035341967"/>
          <c:h val="0.67105584569384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Лист1!$B$2:$B$53</c:f>
              <c:numCache>
                <c:formatCode>[hh]\:mm\:ss</c:formatCode>
                <c:ptCount val="52"/>
                <c:pt idx="0">
                  <c:v>0.151481481481481</c:v>
                </c:pt>
                <c:pt idx="1">
                  <c:v>0.14392361111111099</c:v>
                </c:pt>
                <c:pt idx="2">
                  <c:v>0.14412037037037001</c:v>
                </c:pt>
                <c:pt idx="3">
                  <c:v>0.13747685185185199</c:v>
                </c:pt>
                <c:pt idx="4">
                  <c:v>0.13358796296296299</c:v>
                </c:pt>
                <c:pt idx="5">
                  <c:v>0.13836805555555601</c:v>
                </c:pt>
                <c:pt idx="6">
                  <c:v>0.13875000000000001</c:v>
                </c:pt>
                <c:pt idx="7">
                  <c:v>0.13295138888888899</c:v>
                </c:pt>
                <c:pt idx="8">
                  <c:v>0.13164351851851899</c:v>
                </c:pt>
                <c:pt idx="9">
                  <c:v>0.138391203703704</c:v>
                </c:pt>
                <c:pt idx="10">
                  <c:v>0.13239583333333299</c:v>
                </c:pt>
                <c:pt idx="11">
                  <c:v>0.13091435185185199</c:v>
                </c:pt>
                <c:pt idx="12">
                  <c:v>0.12753472222222201</c:v>
                </c:pt>
                <c:pt idx="13">
                  <c:v>0.124814814814815</c:v>
                </c:pt>
                <c:pt idx="14">
                  <c:v>0.12920138888888899</c:v>
                </c:pt>
                <c:pt idx="15">
                  <c:v>0.122962962962963</c:v>
                </c:pt>
                <c:pt idx="16">
                  <c:v>0.117523148148148</c:v>
                </c:pt>
                <c:pt idx="17">
                  <c:v>0.126689814814815</c:v>
                </c:pt>
                <c:pt idx="18">
                  <c:v>0.112893518518519</c:v>
                </c:pt>
                <c:pt idx="19">
                  <c:v>0.111990740740741</c:v>
                </c:pt>
                <c:pt idx="20">
                  <c:v>0.108333333333333</c:v>
                </c:pt>
                <c:pt idx="21">
                  <c:v>0.11196759259259299</c:v>
                </c:pt>
                <c:pt idx="22">
                  <c:v>0.10535879629629601</c:v>
                </c:pt>
                <c:pt idx="23">
                  <c:v>0.107222222222222</c:v>
                </c:pt>
                <c:pt idx="24">
                  <c:v>0.10329861111111099</c:v>
                </c:pt>
                <c:pt idx="25">
                  <c:v>0.11038194444444401</c:v>
                </c:pt>
                <c:pt idx="26">
                  <c:v>0.102349537037037</c:v>
                </c:pt>
                <c:pt idx="27">
                  <c:v>9.7384259259259004E-2</c:v>
                </c:pt>
                <c:pt idx="28">
                  <c:v>0.101736111111111</c:v>
                </c:pt>
                <c:pt idx="29">
                  <c:v>0.102835648148148</c:v>
                </c:pt>
                <c:pt idx="30">
                  <c:v>0.106053240740741</c:v>
                </c:pt>
                <c:pt idx="31">
                  <c:v>0.10494212962963</c:v>
                </c:pt>
                <c:pt idx="32">
                  <c:v>0.102835648148148</c:v>
                </c:pt>
                <c:pt idx="33">
                  <c:v>0.11334490740740701</c:v>
                </c:pt>
                <c:pt idx="34">
                  <c:v>0.109282407407407</c:v>
                </c:pt>
                <c:pt idx="35">
                  <c:v>0.10255787037036999</c:v>
                </c:pt>
                <c:pt idx="36">
                  <c:v>0.11266203703703701</c:v>
                </c:pt>
                <c:pt idx="37">
                  <c:v>0.118425925925926</c:v>
                </c:pt>
                <c:pt idx="38">
                  <c:v>0.115231481481481</c:v>
                </c:pt>
                <c:pt idx="39">
                  <c:v>0.118449074074074</c:v>
                </c:pt>
                <c:pt idx="40">
                  <c:v>0.12712962962963001</c:v>
                </c:pt>
                <c:pt idx="41">
                  <c:v>0.124525462962963</c:v>
                </c:pt>
                <c:pt idx="42">
                  <c:v>0.123460648148148</c:v>
                </c:pt>
                <c:pt idx="43">
                  <c:v>0.13030092592592599</c:v>
                </c:pt>
                <c:pt idx="44">
                  <c:v>0.12585648148148099</c:v>
                </c:pt>
                <c:pt idx="45">
                  <c:v>0.12878472222222201</c:v>
                </c:pt>
                <c:pt idx="46">
                  <c:v>0.12428240740740699</c:v>
                </c:pt>
                <c:pt idx="47">
                  <c:v>0.12629629629629599</c:v>
                </c:pt>
                <c:pt idx="48">
                  <c:v>0.123634259259259</c:v>
                </c:pt>
                <c:pt idx="49">
                  <c:v>0.124953703703704</c:v>
                </c:pt>
                <c:pt idx="50">
                  <c:v>0.13001157407407399</c:v>
                </c:pt>
                <c:pt idx="51">
                  <c:v>0.14392361111111099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BB6-43F2-88B9-5B6114E35A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Лист1!$C$2:$C$53</c:f>
              <c:numCache>
                <c:formatCode>[hh]\:mm\:ss</c:formatCode>
                <c:ptCount val="52"/>
                <c:pt idx="0">
                  <c:v>0.11721064814814815</c:v>
                </c:pt>
                <c:pt idx="1">
                  <c:v>8.7997685185185193E-2</c:v>
                </c:pt>
                <c:pt idx="2">
                  <c:v>8.5543981481481471E-2</c:v>
                </c:pt>
                <c:pt idx="3">
                  <c:v>8.0162037037037046E-2</c:v>
                </c:pt>
                <c:pt idx="4">
                  <c:v>9.4826388888888891E-2</c:v>
                </c:pt>
                <c:pt idx="5">
                  <c:v>0.10836805555555555</c:v>
                </c:pt>
                <c:pt idx="6">
                  <c:v>0.11572916666666666</c:v>
                </c:pt>
                <c:pt idx="7">
                  <c:v>0.11515046296296295</c:v>
                </c:pt>
                <c:pt idx="8">
                  <c:v>0.11258101851851852</c:v>
                </c:pt>
                <c:pt idx="9">
                  <c:v>0.10952546296296296</c:v>
                </c:pt>
                <c:pt idx="10">
                  <c:v>0.10733796296296295</c:v>
                </c:pt>
                <c:pt idx="11">
                  <c:v>0.10221064814814813</c:v>
                </c:pt>
                <c:pt idx="12">
                  <c:v>0.11232638888888889</c:v>
                </c:pt>
                <c:pt idx="13">
                  <c:v>0.10578703703703703</c:v>
                </c:pt>
                <c:pt idx="14">
                  <c:v>0.10200231481481481</c:v>
                </c:pt>
                <c:pt idx="15">
                  <c:v>0.1017824074074074</c:v>
                </c:pt>
                <c:pt idx="16">
                  <c:v>9.8067129629629643E-2</c:v>
                </c:pt>
                <c:pt idx="17">
                  <c:v>9.0694444444444453E-2</c:v>
                </c:pt>
                <c:pt idx="18">
                  <c:v>8.9641203703703709E-2</c:v>
                </c:pt>
                <c:pt idx="19">
                  <c:v>8.7835648148148149E-2</c:v>
                </c:pt>
                <c:pt idx="20">
                  <c:v>9.3831018518518508E-2</c:v>
                </c:pt>
                <c:pt idx="21">
                  <c:v>9.4016203703703713E-2</c:v>
                </c:pt>
                <c:pt idx="22">
                  <c:v>9.9236111111111122E-2</c:v>
                </c:pt>
                <c:pt idx="23">
                  <c:v>0.10392361111111111</c:v>
                </c:pt>
                <c:pt idx="24">
                  <c:v>0.10416666666666667</c:v>
                </c:pt>
                <c:pt idx="25">
                  <c:v>0.10922453703703704</c:v>
                </c:pt>
                <c:pt idx="26">
                  <c:v>0.11037037037037038</c:v>
                </c:pt>
                <c:pt idx="27">
                  <c:v>0.10730324074074075</c:v>
                </c:pt>
                <c:pt idx="28">
                  <c:v>0.1083912037037037</c:v>
                </c:pt>
                <c:pt idx="29">
                  <c:v>0.10944444444444446</c:v>
                </c:pt>
                <c:pt idx="30">
                  <c:v>0.10775462962962963</c:v>
                </c:pt>
                <c:pt idx="31">
                  <c:v>0.10550925925925926</c:v>
                </c:pt>
                <c:pt idx="32">
                  <c:v>0.10421296296296297</c:v>
                </c:pt>
                <c:pt idx="33">
                  <c:v>0.10828703703703703</c:v>
                </c:pt>
                <c:pt idx="34">
                  <c:v>0.10828703703703703</c:v>
                </c:pt>
                <c:pt idx="35">
                  <c:v>0.10668981481481482</c:v>
                </c:pt>
                <c:pt idx="36">
                  <c:v>0.11017361111111111</c:v>
                </c:pt>
                <c:pt idx="37">
                  <c:v>0.11012731481481482</c:v>
                </c:pt>
                <c:pt idx="38">
                  <c:v>0.11283564814814816</c:v>
                </c:pt>
                <c:pt idx="39">
                  <c:v>0.12059027777777777</c:v>
                </c:pt>
                <c:pt idx="40">
                  <c:v>0.11869212962962962</c:v>
                </c:pt>
                <c:pt idx="41">
                  <c:v>0.12069444444444444</c:v>
                </c:pt>
                <c:pt idx="42">
                  <c:v>0.12504629629629629</c:v>
                </c:pt>
                <c:pt idx="43">
                  <c:v>0.12559027777777779</c:v>
                </c:pt>
                <c:pt idx="44">
                  <c:v>0.13412037037037036</c:v>
                </c:pt>
                <c:pt idx="45">
                  <c:v>0.1353125</c:v>
                </c:pt>
                <c:pt idx="46">
                  <c:v>0.13936342592592593</c:v>
                </c:pt>
                <c:pt idx="47">
                  <c:v>0.14478009259259259</c:v>
                </c:pt>
                <c:pt idx="48">
                  <c:v>0.14101851851851852</c:v>
                </c:pt>
                <c:pt idx="49">
                  <c:v>0.1476736111111111</c:v>
                </c:pt>
                <c:pt idx="50">
                  <c:v>0.13556712962962963</c:v>
                </c:pt>
                <c:pt idx="51">
                  <c:v>0.1544675925925926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BB6-43F2-88B9-5B6114E35A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Лист1!$D$2:$D$53</c:f>
              <c:numCache>
                <c:formatCode>[hh]\:mm\:ss</c:formatCode>
                <c:ptCount val="52"/>
                <c:pt idx="0">
                  <c:v>0.1590162037037037</c:v>
                </c:pt>
                <c:pt idx="1">
                  <c:v>0.14630787037037038</c:v>
                </c:pt>
                <c:pt idx="2">
                  <c:v>0.13605324074074074</c:v>
                </c:pt>
                <c:pt idx="3">
                  <c:v>0.13927083333333334</c:v>
                </c:pt>
                <c:pt idx="4">
                  <c:v>0.13692129629629629</c:v>
                </c:pt>
                <c:pt idx="5">
                  <c:v>0.13489583333333333</c:v>
                </c:pt>
                <c:pt idx="6">
                  <c:v>0.13175925925925927</c:v>
                </c:pt>
                <c:pt idx="7">
                  <c:v>0.13025462962962964</c:v>
                </c:pt>
                <c:pt idx="8">
                  <c:v>0.12452546296296296</c:v>
                </c:pt>
                <c:pt idx="9">
                  <c:v>0.12384259259259259</c:v>
                </c:pt>
                <c:pt idx="10">
                  <c:v>0.12997685185185184</c:v>
                </c:pt>
                <c:pt idx="11">
                  <c:v>0.12400462962962963</c:v>
                </c:pt>
                <c:pt idx="12">
                  <c:v>0.11378472222222222</c:v>
                </c:pt>
                <c:pt idx="13">
                  <c:v>0.111319444444444</c:v>
                </c:pt>
                <c:pt idx="14">
                  <c:v>0.10947916666666667</c:v>
                </c:pt>
                <c:pt idx="15">
                  <c:v>0.11452546296296297</c:v>
                </c:pt>
                <c:pt idx="16">
                  <c:v>0.10890046296296296</c:v>
                </c:pt>
                <c:pt idx="17">
                  <c:v>0.10961805555555555</c:v>
                </c:pt>
                <c:pt idx="18">
                  <c:v>0.10953703703703704</c:v>
                </c:pt>
                <c:pt idx="19">
                  <c:v>0.10671296296296297</c:v>
                </c:pt>
                <c:pt idx="20">
                  <c:v>9.1261574074074078E-2</c:v>
                </c:pt>
                <c:pt idx="21">
                  <c:v>9.8287037037037034E-2</c:v>
                </c:pt>
                <c:pt idx="22">
                  <c:v>7.9432870370370376E-2</c:v>
                </c:pt>
                <c:pt idx="23">
                  <c:v>9.6365740740740738E-2</c:v>
                </c:pt>
                <c:pt idx="24">
                  <c:v>7.8692129629629626E-2</c:v>
                </c:pt>
                <c:pt idx="25">
                  <c:v>6.4039351851851847E-2</c:v>
                </c:pt>
                <c:pt idx="26">
                  <c:v>6.8715277777777778E-2</c:v>
                </c:pt>
                <c:pt idx="27">
                  <c:v>6.2546296296296294E-2</c:v>
                </c:pt>
                <c:pt idx="28">
                  <c:v>6.1145833333332997E-2</c:v>
                </c:pt>
                <c:pt idx="29">
                  <c:v>8.4259259259259006E-2</c:v>
                </c:pt>
                <c:pt idx="30">
                  <c:v>0.107719907407407</c:v>
                </c:pt>
                <c:pt idx="31">
                  <c:v>0.108645833333333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62-49C8-8395-B3339B520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989472"/>
        <c:axId val="684990304"/>
      </c:lineChart>
      <c:catAx>
        <c:axId val="6849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90304"/>
        <c:crosses val="autoZero"/>
        <c:auto val="1"/>
        <c:lblAlgn val="ctr"/>
        <c:lblOffset val="100"/>
        <c:noMultiLvlLbl val="0"/>
      </c:catAx>
      <c:valAx>
        <c:axId val="684990304"/>
        <c:scaling>
          <c:orientation val="minMax"/>
          <c:max val="0.16000000000000003"/>
        </c:scaling>
        <c:delete val="0"/>
        <c:axPos val="l"/>
        <c:numFmt formatCode="h:mm:ss;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r>
              <a:rPr lang="uk-UA" sz="1600" b="1">
                <a:solidFill>
                  <a:schemeClr val="tx1"/>
                </a:solidFill>
                <a:latin typeface="+mn-lt"/>
              </a:rPr>
              <a:t>ТЕЛЕДИВЛЕННЯ,</a:t>
            </a:r>
            <a:r>
              <a:rPr lang="uk-UA" sz="1600" b="1" baseline="0">
                <a:solidFill>
                  <a:schemeClr val="tx1"/>
                </a:solidFill>
                <a:latin typeface="+mn-lt"/>
              </a:rPr>
              <a:t> </a:t>
            </a:r>
            <a:br>
              <a:rPr lang="uk-UA" sz="1600" b="1" baseline="0">
                <a:solidFill>
                  <a:schemeClr val="tx1"/>
                </a:solidFill>
                <a:latin typeface="+mn-lt"/>
              </a:rPr>
            </a:br>
            <a:r>
              <a:rPr lang="en-US" sz="1600" b="1" baseline="0">
                <a:solidFill>
                  <a:schemeClr val="tx1"/>
                </a:solidFill>
                <a:latin typeface="+mn-lt"/>
              </a:rPr>
              <a:t>TVR%</a:t>
            </a:r>
            <a:endParaRPr lang="ru-RU" sz="1600" b="1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6478474769350177E-2"/>
          <c:y val="0.15769866227181889"/>
          <c:w val="0.90923253035341967"/>
          <c:h val="0.67105584569384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Лист1!$B$2:$B$53</c:f>
              <c:numCache>
                <c:formatCode>0.0</c:formatCode>
                <c:ptCount val="52"/>
                <c:pt idx="0">
                  <c:v>15.15</c:v>
                </c:pt>
                <c:pt idx="1">
                  <c:v>14.39</c:v>
                </c:pt>
                <c:pt idx="2">
                  <c:v>14.41</c:v>
                </c:pt>
                <c:pt idx="3">
                  <c:v>13.75</c:v>
                </c:pt>
                <c:pt idx="4">
                  <c:v>13.36</c:v>
                </c:pt>
                <c:pt idx="5">
                  <c:v>13.84</c:v>
                </c:pt>
                <c:pt idx="6">
                  <c:v>13.88</c:v>
                </c:pt>
                <c:pt idx="7">
                  <c:v>13.3</c:v>
                </c:pt>
                <c:pt idx="8">
                  <c:v>13.16</c:v>
                </c:pt>
                <c:pt idx="9">
                  <c:v>13.84</c:v>
                </c:pt>
                <c:pt idx="10">
                  <c:v>13.24</c:v>
                </c:pt>
                <c:pt idx="11">
                  <c:v>13.09</c:v>
                </c:pt>
                <c:pt idx="12">
                  <c:v>12.75</c:v>
                </c:pt>
                <c:pt idx="13">
                  <c:v>12.48</c:v>
                </c:pt>
                <c:pt idx="14">
                  <c:v>12.92</c:v>
                </c:pt>
                <c:pt idx="15">
                  <c:v>12.3</c:v>
                </c:pt>
                <c:pt idx="16">
                  <c:v>11.75</c:v>
                </c:pt>
                <c:pt idx="17">
                  <c:v>12.67</c:v>
                </c:pt>
                <c:pt idx="18">
                  <c:v>11.29</c:v>
                </c:pt>
                <c:pt idx="19">
                  <c:v>11.2</c:v>
                </c:pt>
                <c:pt idx="20">
                  <c:v>10.83</c:v>
                </c:pt>
                <c:pt idx="21">
                  <c:v>11.2</c:v>
                </c:pt>
                <c:pt idx="22">
                  <c:v>10.54</c:v>
                </c:pt>
                <c:pt idx="23">
                  <c:v>10.72</c:v>
                </c:pt>
                <c:pt idx="24">
                  <c:v>10.33</c:v>
                </c:pt>
                <c:pt idx="25">
                  <c:v>11.04</c:v>
                </c:pt>
                <c:pt idx="26">
                  <c:v>10.24</c:v>
                </c:pt>
                <c:pt idx="27">
                  <c:v>9.74</c:v>
                </c:pt>
                <c:pt idx="28">
                  <c:v>10.17</c:v>
                </c:pt>
                <c:pt idx="29">
                  <c:v>10.28</c:v>
                </c:pt>
                <c:pt idx="30">
                  <c:v>10.61</c:v>
                </c:pt>
                <c:pt idx="31">
                  <c:v>10.49</c:v>
                </c:pt>
                <c:pt idx="32">
                  <c:v>10.28</c:v>
                </c:pt>
                <c:pt idx="33">
                  <c:v>11.33</c:v>
                </c:pt>
                <c:pt idx="34">
                  <c:v>10.93</c:v>
                </c:pt>
                <c:pt idx="35">
                  <c:v>10.26</c:v>
                </c:pt>
                <c:pt idx="36">
                  <c:v>11.27</c:v>
                </c:pt>
                <c:pt idx="37">
                  <c:v>11.84</c:v>
                </c:pt>
                <c:pt idx="38">
                  <c:v>11.52</c:v>
                </c:pt>
                <c:pt idx="39">
                  <c:v>11.85</c:v>
                </c:pt>
                <c:pt idx="40">
                  <c:v>12.71</c:v>
                </c:pt>
                <c:pt idx="41">
                  <c:v>12.45</c:v>
                </c:pt>
                <c:pt idx="42">
                  <c:v>12.35</c:v>
                </c:pt>
                <c:pt idx="43">
                  <c:v>13.03</c:v>
                </c:pt>
                <c:pt idx="44">
                  <c:v>12.59</c:v>
                </c:pt>
                <c:pt idx="45">
                  <c:v>12.88</c:v>
                </c:pt>
                <c:pt idx="46">
                  <c:v>12.43</c:v>
                </c:pt>
                <c:pt idx="47">
                  <c:v>12.63</c:v>
                </c:pt>
                <c:pt idx="48">
                  <c:v>12.36</c:v>
                </c:pt>
                <c:pt idx="49">
                  <c:v>12.5</c:v>
                </c:pt>
                <c:pt idx="50">
                  <c:v>13</c:v>
                </c:pt>
                <c:pt idx="51">
                  <c:v>14.39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F72-4B69-89C9-A72FD2592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Лист1!$C$2:$C$53</c:f>
              <c:numCache>
                <c:formatCode>0.0</c:formatCode>
                <c:ptCount val="52"/>
                <c:pt idx="0">
                  <c:v>11.72</c:v>
                </c:pt>
                <c:pt idx="1">
                  <c:v>8.8000000000000007</c:v>
                </c:pt>
                <c:pt idx="2">
                  <c:v>8.5500000000000007</c:v>
                </c:pt>
                <c:pt idx="3">
                  <c:v>8.02</c:v>
                </c:pt>
                <c:pt idx="4">
                  <c:v>9.48</c:v>
                </c:pt>
                <c:pt idx="5">
                  <c:v>10.84</c:v>
                </c:pt>
                <c:pt idx="6">
                  <c:v>11.57</c:v>
                </c:pt>
                <c:pt idx="7">
                  <c:v>11.52</c:v>
                </c:pt>
                <c:pt idx="8">
                  <c:v>11.26</c:v>
                </c:pt>
                <c:pt idx="9">
                  <c:v>10.95</c:v>
                </c:pt>
                <c:pt idx="10">
                  <c:v>10.73</c:v>
                </c:pt>
                <c:pt idx="11">
                  <c:v>10.220000000000001</c:v>
                </c:pt>
                <c:pt idx="12">
                  <c:v>11.23</c:v>
                </c:pt>
                <c:pt idx="13">
                  <c:v>10.58</c:v>
                </c:pt>
                <c:pt idx="14">
                  <c:v>10.199999999999999</c:v>
                </c:pt>
                <c:pt idx="15">
                  <c:v>10.18</c:v>
                </c:pt>
                <c:pt idx="16">
                  <c:v>9.81</c:v>
                </c:pt>
                <c:pt idx="17">
                  <c:v>9.07</c:v>
                </c:pt>
                <c:pt idx="18">
                  <c:v>8.9600000000000009</c:v>
                </c:pt>
                <c:pt idx="19">
                  <c:v>8.7799999999999994</c:v>
                </c:pt>
                <c:pt idx="20">
                  <c:v>9.3800000000000008</c:v>
                </c:pt>
                <c:pt idx="21">
                  <c:v>9.4</c:v>
                </c:pt>
                <c:pt idx="22">
                  <c:v>9.92</c:v>
                </c:pt>
                <c:pt idx="23">
                  <c:v>10.39</c:v>
                </c:pt>
                <c:pt idx="24">
                  <c:v>10.42</c:v>
                </c:pt>
                <c:pt idx="25">
                  <c:v>10.92</c:v>
                </c:pt>
                <c:pt idx="26">
                  <c:v>11.04</c:v>
                </c:pt>
                <c:pt idx="27">
                  <c:v>10.73</c:v>
                </c:pt>
                <c:pt idx="28">
                  <c:v>10.84</c:v>
                </c:pt>
                <c:pt idx="29">
                  <c:v>10.94</c:v>
                </c:pt>
                <c:pt idx="30">
                  <c:v>10.78</c:v>
                </c:pt>
                <c:pt idx="31">
                  <c:v>10.55</c:v>
                </c:pt>
                <c:pt idx="32">
                  <c:v>10.42</c:v>
                </c:pt>
                <c:pt idx="33">
                  <c:v>10.83</c:v>
                </c:pt>
                <c:pt idx="34">
                  <c:v>10.83</c:v>
                </c:pt>
                <c:pt idx="35">
                  <c:v>10.67</c:v>
                </c:pt>
                <c:pt idx="36">
                  <c:v>11.02</c:v>
                </c:pt>
                <c:pt idx="37">
                  <c:v>11.01</c:v>
                </c:pt>
                <c:pt idx="38">
                  <c:v>11.28</c:v>
                </c:pt>
                <c:pt idx="39">
                  <c:v>12.06</c:v>
                </c:pt>
                <c:pt idx="40">
                  <c:v>11.87</c:v>
                </c:pt>
                <c:pt idx="41">
                  <c:v>12.07</c:v>
                </c:pt>
                <c:pt idx="42">
                  <c:v>12.5</c:v>
                </c:pt>
                <c:pt idx="43">
                  <c:v>12.56</c:v>
                </c:pt>
                <c:pt idx="44">
                  <c:v>13.41</c:v>
                </c:pt>
                <c:pt idx="45">
                  <c:v>13.53</c:v>
                </c:pt>
                <c:pt idx="46">
                  <c:v>13.94</c:v>
                </c:pt>
                <c:pt idx="47">
                  <c:v>14.48</c:v>
                </c:pt>
                <c:pt idx="48">
                  <c:v>14.1</c:v>
                </c:pt>
                <c:pt idx="49">
                  <c:v>14.77</c:v>
                </c:pt>
                <c:pt idx="50">
                  <c:v>13.56</c:v>
                </c:pt>
                <c:pt idx="51">
                  <c:v>15.45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72-4B69-89C9-A72FD2592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Лист1!$D$2:$D$53</c:f>
              <c:numCache>
                <c:formatCode>0.0</c:formatCode>
                <c:ptCount val="52"/>
                <c:pt idx="0">
                  <c:v>15.9</c:v>
                </c:pt>
                <c:pt idx="1">
                  <c:v>14.63</c:v>
                </c:pt>
                <c:pt idx="2">
                  <c:v>13.61</c:v>
                </c:pt>
                <c:pt idx="3">
                  <c:v>13.93</c:v>
                </c:pt>
                <c:pt idx="4">
                  <c:v>13.69</c:v>
                </c:pt>
                <c:pt idx="5">
                  <c:v>13.49</c:v>
                </c:pt>
                <c:pt idx="6">
                  <c:v>13.18</c:v>
                </c:pt>
                <c:pt idx="7">
                  <c:v>13.02</c:v>
                </c:pt>
                <c:pt idx="8">
                  <c:v>12.45</c:v>
                </c:pt>
                <c:pt idx="9">
                  <c:v>12.38</c:v>
                </c:pt>
                <c:pt idx="10">
                  <c:v>13</c:v>
                </c:pt>
                <c:pt idx="11">
                  <c:v>12.4</c:v>
                </c:pt>
                <c:pt idx="12">
                  <c:v>11.38</c:v>
                </c:pt>
                <c:pt idx="13">
                  <c:v>11.13</c:v>
                </c:pt>
                <c:pt idx="14">
                  <c:v>10.95</c:v>
                </c:pt>
                <c:pt idx="15">
                  <c:v>11.45</c:v>
                </c:pt>
                <c:pt idx="16">
                  <c:v>10.89</c:v>
                </c:pt>
                <c:pt idx="17">
                  <c:v>10.96</c:v>
                </c:pt>
                <c:pt idx="18">
                  <c:v>10.95</c:v>
                </c:pt>
                <c:pt idx="19">
                  <c:v>10.67</c:v>
                </c:pt>
                <c:pt idx="20">
                  <c:v>9.1300000000000008</c:v>
                </c:pt>
                <c:pt idx="21">
                  <c:v>9.83</c:v>
                </c:pt>
                <c:pt idx="22">
                  <c:v>7.94</c:v>
                </c:pt>
                <c:pt idx="23">
                  <c:v>9.64</c:v>
                </c:pt>
                <c:pt idx="24">
                  <c:v>7.87</c:v>
                </c:pt>
                <c:pt idx="25">
                  <c:v>6.4</c:v>
                </c:pt>
                <c:pt idx="26">
                  <c:v>6.87</c:v>
                </c:pt>
                <c:pt idx="27">
                  <c:v>6.25</c:v>
                </c:pt>
                <c:pt idx="28">
                  <c:v>6.11</c:v>
                </c:pt>
                <c:pt idx="29">
                  <c:v>8.43</c:v>
                </c:pt>
                <c:pt idx="30">
                  <c:v>10.77</c:v>
                </c:pt>
                <c:pt idx="31">
                  <c:v>10.86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35-44DF-AACB-01382982C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989472"/>
        <c:axId val="684990304"/>
      </c:lineChart>
      <c:catAx>
        <c:axId val="6849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90304"/>
        <c:crosses val="autoZero"/>
        <c:auto val="1"/>
        <c:lblAlgn val="ctr"/>
        <c:lblOffset val="100"/>
        <c:noMultiLvlLbl val="0"/>
      </c:catAx>
      <c:valAx>
        <c:axId val="684990304"/>
        <c:scaling>
          <c:orientation val="minMax"/>
          <c:max val="16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  <a:prstDash val="solid"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>
                <a:solidFill>
                  <a:schemeClr val="tx1"/>
                </a:solidFill>
              </a:rPr>
              <a:t>ТОП </a:t>
            </a:r>
            <a:r>
              <a:rPr lang="uk-UA" sz="1600" b="1" baseline="0">
                <a:solidFill>
                  <a:schemeClr val="tx1"/>
                </a:solidFill>
              </a:rPr>
              <a:t>КАНАЛІВ, </a:t>
            </a:r>
            <a:r>
              <a:rPr lang="en-US" sz="1600" b="1" baseline="0">
                <a:solidFill>
                  <a:schemeClr val="tx1"/>
                </a:solidFill>
              </a:rPr>
              <a:t>SHR%</a:t>
            </a:r>
            <a:endParaRPr lang="ru-RU" sz="16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337441074579537E-2"/>
          <c:y val="7.2831197545549523E-2"/>
          <c:w val="0.95040593260935846"/>
          <c:h val="0.68064751949824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shr%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E542-46AE-A7F8-ABFDB975BF0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A85E-45E8-AC31-E248A935F4A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27-4C70-B494-3067DECF093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27-4C70-B494-3067DECF093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27-4C70-B494-3067DECF093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27-4C70-B494-3067DECF093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27-4C70-B494-3067DECF093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27-4C70-B494-3067DECF093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27-4C70-B494-3067DECF093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927-4C70-B494-3067DECF093C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927-4C70-B494-3067DECF093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6F79-45D9-B678-3E9A4E0A19A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927-4C70-B494-3067DECF093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927-4C70-B494-3067DECF093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927-4C70-B494-3067DECF093C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D57C-4B85-BC75-04854A8D5B40}"/>
              </c:ext>
            </c:extLst>
          </c:dPt>
          <c:dPt>
            <c:idx val="20"/>
            <c:invertIfNegative val="0"/>
            <c:bubble3D val="0"/>
            <c:spPr>
              <a:solidFill>
                <a:srgbClr val="5EC7EB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927-4C70-B494-3067DECF093C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0B2C-47F8-858E-CA78BD28F498}"/>
              </c:ext>
            </c:extLst>
          </c:dPt>
          <c:cat>
            <c:strRef>
              <c:f>Лист1!$A$2:$A$33</c:f>
              <c:strCache>
                <c:ptCount val="32"/>
                <c:pt idx="0">
                  <c:v>NEW CHANNEL</c:v>
                </c:pt>
                <c:pt idx="1">
                  <c:v>STB</c:v>
                </c:pt>
                <c:pt idx="2">
                  <c:v>ICTV2</c:v>
                </c:pt>
                <c:pt idx="3">
                  <c:v>NEWS MARATHON</c:v>
                </c:pt>
                <c:pt idx="4">
                  <c:v>2+2</c:v>
                </c:pt>
                <c:pt idx="5">
                  <c:v>NTN</c:v>
                </c:pt>
                <c:pt idx="6">
                  <c:v>TET</c:v>
                </c:pt>
                <c:pt idx="7">
                  <c:v>1+1 UKRAINE</c:v>
                </c:pt>
                <c:pt idx="8">
                  <c:v>BIGUDI</c:v>
                </c:pt>
                <c:pt idx="9">
                  <c:v>TVIY SERIAL</c:v>
                </c:pt>
                <c:pt idx="10">
                  <c:v>SUSPILNE KYIV</c:v>
                </c:pt>
                <c:pt idx="11">
                  <c:v>OCE</c:v>
                </c:pt>
                <c:pt idx="12">
                  <c:v>K1</c:v>
                </c:pt>
                <c:pt idx="13">
                  <c:v>UNIAN</c:v>
                </c:pt>
                <c:pt idx="14">
                  <c:v>PLUSPLUS</c:v>
                </c:pt>
                <c:pt idx="15">
                  <c:v>ENTER FILM</c:v>
                </c:pt>
                <c:pt idx="16">
                  <c:v>MEGA</c:v>
                </c:pt>
                <c:pt idx="17">
                  <c:v>K2</c:v>
                </c:pt>
                <c:pt idx="18">
                  <c:v>WE-UKRAINE+</c:v>
                </c:pt>
                <c:pt idx="19">
                  <c:v>SONTSE</c:v>
                </c:pt>
                <c:pt idx="20">
                  <c:v>M1</c:v>
                </c:pt>
                <c:pt idx="21">
                  <c:v>PERSHYI</c:v>
                </c:pt>
                <c:pt idx="22">
                  <c:v>SVITLO</c:v>
                </c:pt>
                <c:pt idx="23">
                  <c:v>PIXEL</c:v>
                </c:pt>
                <c:pt idx="24">
                  <c:v>SUSPILNE KULTURA</c:v>
                </c:pt>
                <c:pt idx="25">
                  <c:v>KVARTAL TV</c:v>
                </c:pt>
                <c:pt idx="26">
                  <c:v>M2</c:v>
                </c:pt>
                <c:pt idx="27">
                  <c:v>CINE+ KIDS</c:v>
                </c:pt>
                <c:pt idx="28">
                  <c:v>COMEDY CENTRAL</c:v>
                </c:pt>
                <c:pt idx="29">
                  <c:v>XSPORT</c:v>
                </c:pt>
                <c:pt idx="30">
                  <c:v>CINE+ HITS</c:v>
                </c:pt>
                <c:pt idx="31">
                  <c:v>FILMUADRAMA</c:v>
                </c:pt>
              </c:strCache>
            </c:strRef>
          </c:cat>
          <c:val>
            <c:numRef>
              <c:f>Лист1!$B$2:$B$33</c:f>
              <c:numCache>
                <c:formatCode>0.00</c:formatCode>
                <c:ptCount val="32"/>
                <c:pt idx="0">
                  <c:v>7.51</c:v>
                </c:pt>
                <c:pt idx="1">
                  <c:v>6.3</c:v>
                </c:pt>
                <c:pt idx="2">
                  <c:v>5.82</c:v>
                </c:pt>
                <c:pt idx="3">
                  <c:v>4.82</c:v>
                </c:pt>
                <c:pt idx="4">
                  <c:v>4.1500000000000004</c:v>
                </c:pt>
                <c:pt idx="5">
                  <c:v>3.67</c:v>
                </c:pt>
                <c:pt idx="6">
                  <c:v>3.62</c:v>
                </c:pt>
                <c:pt idx="7">
                  <c:v>3.07</c:v>
                </c:pt>
                <c:pt idx="8">
                  <c:v>2.06</c:v>
                </c:pt>
                <c:pt idx="9">
                  <c:v>1.49</c:v>
                </c:pt>
                <c:pt idx="10">
                  <c:v>1.35</c:v>
                </c:pt>
                <c:pt idx="11">
                  <c:v>1.33</c:v>
                </c:pt>
                <c:pt idx="12">
                  <c:v>1.31</c:v>
                </c:pt>
                <c:pt idx="13">
                  <c:v>1.27</c:v>
                </c:pt>
                <c:pt idx="14">
                  <c:v>1.07</c:v>
                </c:pt>
                <c:pt idx="15">
                  <c:v>0.9</c:v>
                </c:pt>
                <c:pt idx="16">
                  <c:v>0.86</c:v>
                </c:pt>
                <c:pt idx="17">
                  <c:v>0.63</c:v>
                </c:pt>
                <c:pt idx="18">
                  <c:v>0.61</c:v>
                </c:pt>
                <c:pt idx="19">
                  <c:v>0.6</c:v>
                </c:pt>
                <c:pt idx="20">
                  <c:v>0.56000000000000005</c:v>
                </c:pt>
                <c:pt idx="21">
                  <c:v>0.4</c:v>
                </c:pt>
                <c:pt idx="22">
                  <c:v>0.35</c:v>
                </c:pt>
                <c:pt idx="23">
                  <c:v>0.3</c:v>
                </c:pt>
                <c:pt idx="24">
                  <c:v>0.24</c:v>
                </c:pt>
                <c:pt idx="25">
                  <c:v>0.19</c:v>
                </c:pt>
                <c:pt idx="26">
                  <c:v>0.16</c:v>
                </c:pt>
                <c:pt idx="27">
                  <c:v>0.1</c:v>
                </c:pt>
                <c:pt idx="28">
                  <c:v>0.09</c:v>
                </c:pt>
                <c:pt idx="29">
                  <c:v>0.08</c:v>
                </c:pt>
                <c:pt idx="30">
                  <c:v>0.06</c:v>
                </c:pt>
                <c:pt idx="3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C927-4C70-B494-3067DECF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38342000"/>
        <c:axId val="738344080"/>
      </c:bar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∆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1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A50-467C-95CE-9ECC5D039F7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A50-467C-95CE-9ECC5D039F71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AFF-4DE3-9CA4-6A371744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A50-467C-95CE-9ECC5D039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Лист1!$A$2:$A$33</c:f>
              <c:strCache>
                <c:ptCount val="32"/>
                <c:pt idx="0">
                  <c:v>NEW CHANNEL</c:v>
                </c:pt>
                <c:pt idx="1">
                  <c:v>STB</c:v>
                </c:pt>
                <c:pt idx="2">
                  <c:v>ICTV2</c:v>
                </c:pt>
                <c:pt idx="3">
                  <c:v>NEWS MARATHON</c:v>
                </c:pt>
                <c:pt idx="4">
                  <c:v>2+2</c:v>
                </c:pt>
                <c:pt idx="5">
                  <c:v>NTN</c:v>
                </c:pt>
                <c:pt idx="6">
                  <c:v>TET</c:v>
                </c:pt>
                <c:pt idx="7">
                  <c:v>1+1 UKRAINE</c:v>
                </c:pt>
                <c:pt idx="8">
                  <c:v>BIGUDI</c:v>
                </c:pt>
                <c:pt idx="9">
                  <c:v>TVIY SERIAL</c:v>
                </c:pt>
                <c:pt idx="10">
                  <c:v>SUSPILNE KYIV</c:v>
                </c:pt>
                <c:pt idx="11">
                  <c:v>OCE</c:v>
                </c:pt>
                <c:pt idx="12">
                  <c:v>K1</c:v>
                </c:pt>
                <c:pt idx="13">
                  <c:v>UNIAN</c:v>
                </c:pt>
                <c:pt idx="14">
                  <c:v>PLUSPLUS</c:v>
                </c:pt>
                <c:pt idx="15">
                  <c:v>ENTER FILM</c:v>
                </c:pt>
                <c:pt idx="16">
                  <c:v>MEGA</c:v>
                </c:pt>
                <c:pt idx="17">
                  <c:v>K2</c:v>
                </c:pt>
                <c:pt idx="18">
                  <c:v>WE-UKRAINE+</c:v>
                </c:pt>
                <c:pt idx="19">
                  <c:v>SONTSE</c:v>
                </c:pt>
                <c:pt idx="20">
                  <c:v>M1</c:v>
                </c:pt>
                <c:pt idx="21">
                  <c:v>PERSHYI</c:v>
                </c:pt>
                <c:pt idx="22">
                  <c:v>SVITLO</c:v>
                </c:pt>
                <c:pt idx="23">
                  <c:v>PIXEL</c:v>
                </c:pt>
                <c:pt idx="24">
                  <c:v>SUSPILNE KULTURA</c:v>
                </c:pt>
                <c:pt idx="25">
                  <c:v>KVARTAL TV</c:v>
                </c:pt>
                <c:pt idx="26">
                  <c:v>M2</c:v>
                </c:pt>
                <c:pt idx="27">
                  <c:v>CINE+ KIDS</c:v>
                </c:pt>
                <c:pt idx="28">
                  <c:v>COMEDY CENTRAL</c:v>
                </c:pt>
                <c:pt idx="29">
                  <c:v>XSPORT</c:v>
                </c:pt>
                <c:pt idx="30">
                  <c:v>CINE+ HITS</c:v>
                </c:pt>
                <c:pt idx="31">
                  <c:v>FILMUADRAMA</c:v>
                </c:pt>
              </c:strCache>
            </c:strRef>
          </c:cat>
          <c:val>
            <c:numRef>
              <c:f>Лист1!$C$2:$C$33</c:f>
              <c:numCache>
                <c:formatCode>0%</c:formatCode>
                <c:ptCount val="32"/>
                <c:pt idx="0">
                  <c:v>6.7024128686326012E-3</c:v>
                </c:pt>
                <c:pt idx="1">
                  <c:v>-3.5222052067381382E-2</c:v>
                </c:pt>
                <c:pt idx="2">
                  <c:v>8.7850467289719791E-2</c:v>
                </c:pt>
                <c:pt idx="3">
                  <c:v>1.9027484143763207E-2</c:v>
                </c:pt>
                <c:pt idx="4">
                  <c:v>-0.12997903563941282</c:v>
                </c:pt>
                <c:pt idx="5">
                  <c:v>3.3802816901408406E-2</c:v>
                </c:pt>
                <c:pt idx="6">
                  <c:v>4.0229885057471382E-2</c:v>
                </c:pt>
                <c:pt idx="7">
                  <c:v>3.2679738562091387E-3</c:v>
                </c:pt>
                <c:pt idx="8">
                  <c:v>-5.5045871559633031E-2</c:v>
                </c:pt>
                <c:pt idx="9">
                  <c:v>-0.15340909090909094</c:v>
                </c:pt>
                <c:pt idx="10">
                  <c:v>0.82432432432432456</c:v>
                </c:pt>
                <c:pt idx="11">
                  <c:v>-0.10135135135135132</c:v>
                </c:pt>
                <c:pt idx="12">
                  <c:v>0.21296296296296302</c:v>
                </c:pt>
                <c:pt idx="13">
                  <c:v>4.0983606557376984E-2</c:v>
                </c:pt>
                <c:pt idx="14">
                  <c:v>-0.21897810218978109</c:v>
                </c:pt>
                <c:pt idx="15">
                  <c:v>-0.27419354838709675</c:v>
                </c:pt>
                <c:pt idx="16">
                  <c:v>-0.12244897959183676</c:v>
                </c:pt>
                <c:pt idx="17">
                  <c:v>-7.3529411764705954E-2</c:v>
                </c:pt>
                <c:pt idx="18">
                  <c:v>0.15094339622641506</c:v>
                </c:pt>
                <c:pt idx="19">
                  <c:v>0.13207547169811318</c:v>
                </c:pt>
                <c:pt idx="20">
                  <c:v>-5.0847457627118509E-2</c:v>
                </c:pt>
                <c:pt idx="21">
                  <c:v>0.17647058823529416</c:v>
                </c:pt>
                <c:pt idx="22">
                  <c:v>0.12903225806451601</c:v>
                </c:pt>
                <c:pt idx="23">
                  <c:v>0.36363636363636354</c:v>
                </c:pt>
                <c:pt idx="24">
                  <c:v>0.14285714285714279</c:v>
                </c:pt>
                <c:pt idx="25">
                  <c:v>-0.17391304347826086</c:v>
                </c:pt>
                <c:pt idx="26">
                  <c:v>-5.8823529411764719E-2</c:v>
                </c:pt>
                <c:pt idx="27">
                  <c:v>2.3333333333333335</c:v>
                </c:pt>
                <c:pt idx="28">
                  <c:v>0.28571428571428559</c:v>
                </c:pt>
                <c:pt idx="29">
                  <c:v>-0.38461538461538458</c:v>
                </c:pt>
                <c:pt idx="30">
                  <c:v>1</c:v>
                </c:pt>
                <c:pt idx="31">
                  <c:v>-0.16666666666666663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C000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1C-C927-4C70-B494-3067DECF0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85138879"/>
        <c:axId val="485138463"/>
      </c:barChart>
      <c:catAx>
        <c:axId val="73834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38344080"/>
        <c:crosses val="autoZero"/>
        <c:auto val="1"/>
        <c:lblAlgn val="ctr"/>
        <c:lblOffset val="100"/>
        <c:noMultiLvlLbl val="0"/>
      </c:catAx>
      <c:valAx>
        <c:axId val="738344080"/>
        <c:scaling>
          <c:orientation val="minMax"/>
          <c:max val="12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38342000"/>
        <c:crosses val="autoZero"/>
        <c:crossBetween val="between"/>
      </c:valAx>
      <c:valAx>
        <c:axId val="485138463"/>
        <c:scaling>
          <c:orientation val="minMax"/>
          <c:min val="-10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5138879"/>
        <c:crosses val="max"/>
        <c:crossBetween val="between"/>
      </c:valAx>
      <c:catAx>
        <c:axId val="485138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51384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  <a:latin typeface="+mn-lt"/>
              </a:rPr>
              <a:t>SOLD-OUT,</a:t>
            </a:r>
            <a:r>
              <a:rPr lang="en-US" sz="1600" b="1" baseline="0">
                <a:solidFill>
                  <a:schemeClr val="tx1"/>
                </a:solidFill>
                <a:latin typeface="+mn-lt"/>
              </a:rPr>
              <a:t> %</a:t>
            </a:r>
            <a:endParaRPr lang="ru-RU" sz="1600" b="1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6478474769350177E-2"/>
          <c:y val="0.15769866227181889"/>
          <c:w val="0.90923253035341967"/>
          <c:h val="0.7169073203391248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multiLvlStrRef>
              <c:f>Лист1!$E$2:$F$53</c:f>
              <c:multiLvlStrCache>
                <c:ptCount val="5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</c:lvl>
                <c:lvl>
                  <c:pt idx="0">
                    <c:v>Тиждень</c:v>
                  </c:pt>
                </c:lvl>
              </c:multiLvlStrCache>
            </c:multiLvlStrRef>
          </c:cat>
          <c:val>
            <c:numRef>
              <c:f>Лист1!$B$2:$B$53</c:f>
              <c:numCache>
                <c:formatCode>0%</c:formatCode>
                <c:ptCount val="52"/>
                <c:pt idx="0">
                  <c:v>0.75741393596986772</c:v>
                </c:pt>
                <c:pt idx="1">
                  <c:v>0.70529961685823772</c:v>
                </c:pt>
                <c:pt idx="2">
                  <c:v>0.69518003802654127</c:v>
                </c:pt>
                <c:pt idx="3">
                  <c:v>0.78358221071773326</c:v>
                </c:pt>
                <c:pt idx="4">
                  <c:v>0.70415199927791317</c:v>
                </c:pt>
                <c:pt idx="5">
                  <c:v>0.58313723651931981</c:v>
                </c:pt>
                <c:pt idx="6">
                  <c:v>0.56188476672994514</c:v>
                </c:pt>
                <c:pt idx="7">
                  <c:v>0.55506122241096567</c:v>
                </c:pt>
                <c:pt idx="8">
                  <c:v>0.55937996605815454</c:v>
                </c:pt>
                <c:pt idx="9">
                  <c:v>0.52078242112842577</c:v>
                </c:pt>
                <c:pt idx="10">
                  <c:v>0.62538048823691184</c:v>
                </c:pt>
                <c:pt idx="11">
                  <c:v>0.59287690909182089</c:v>
                </c:pt>
                <c:pt idx="12">
                  <c:v>0.54033343482884844</c:v>
                </c:pt>
                <c:pt idx="13">
                  <c:v>0.57882380352800189</c:v>
                </c:pt>
                <c:pt idx="14">
                  <c:v>0.55271465085211546</c:v>
                </c:pt>
                <c:pt idx="15">
                  <c:v>0.58079952124476275</c:v>
                </c:pt>
                <c:pt idx="16">
                  <c:v>0.52805901630509777</c:v>
                </c:pt>
                <c:pt idx="17">
                  <c:v>0.47072439010244432</c:v>
                </c:pt>
                <c:pt idx="18">
                  <c:v>0.64558989663951893</c:v>
                </c:pt>
                <c:pt idx="19">
                  <c:v>0.80587846615598158</c:v>
                </c:pt>
                <c:pt idx="20">
                  <c:v>0.82196626969570508</c:v>
                </c:pt>
                <c:pt idx="21">
                  <c:v>0.73626006399879762</c:v>
                </c:pt>
                <c:pt idx="22">
                  <c:v>0.68695413555889928</c:v>
                </c:pt>
                <c:pt idx="23">
                  <c:v>0.66852669226444517</c:v>
                </c:pt>
                <c:pt idx="24">
                  <c:v>0.65281555074528164</c:v>
                </c:pt>
                <c:pt idx="25">
                  <c:v>0.51728348422089165</c:v>
                </c:pt>
                <c:pt idx="26">
                  <c:v>0.54372087559227567</c:v>
                </c:pt>
                <c:pt idx="27">
                  <c:v>0.56121456786907697</c:v>
                </c:pt>
                <c:pt idx="28">
                  <c:v>0.55816957528118727</c:v>
                </c:pt>
                <c:pt idx="29">
                  <c:v>0.53388053647906086</c:v>
                </c:pt>
                <c:pt idx="30">
                  <c:v>0.53639374794530004</c:v>
                </c:pt>
                <c:pt idx="31">
                  <c:v>0.54751090963621085</c:v>
                </c:pt>
                <c:pt idx="32">
                  <c:v>0.60853500695628748</c:v>
                </c:pt>
                <c:pt idx="33">
                  <c:v>0.6405363589479095</c:v>
                </c:pt>
                <c:pt idx="34">
                  <c:v>0.58505304811847825</c:v>
                </c:pt>
                <c:pt idx="35">
                  <c:v>0.75762539054753786</c:v>
                </c:pt>
                <c:pt idx="36">
                  <c:v>0.90805266560864839</c:v>
                </c:pt>
                <c:pt idx="37">
                  <c:v>0.91604591297426807</c:v>
                </c:pt>
                <c:pt idx="38">
                  <c:v>0.90541584747225934</c:v>
                </c:pt>
                <c:pt idx="39">
                  <c:v>0.91497820496542981</c:v>
                </c:pt>
                <c:pt idx="40">
                  <c:v>0.92875765529308774</c:v>
                </c:pt>
                <c:pt idx="41">
                  <c:v>0.89548917351875845</c:v>
                </c:pt>
                <c:pt idx="42">
                  <c:v>0.83697585738823754</c:v>
                </c:pt>
                <c:pt idx="43">
                  <c:v>0.72145230281539918</c:v>
                </c:pt>
                <c:pt idx="44">
                  <c:v>0.7798423441189325</c:v>
                </c:pt>
                <c:pt idx="45">
                  <c:v>0.74940602993075522</c:v>
                </c:pt>
                <c:pt idx="46">
                  <c:v>0.78190180832097456</c:v>
                </c:pt>
                <c:pt idx="47">
                  <c:v>0.76969839554797059</c:v>
                </c:pt>
                <c:pt idx="48">
                  <c:v>0.84072973920222749</c:v>
                </c:pt>
                <c:pt idx="49">
                  <c:v>0.85393000385902285</c:v>
                </c:pt>
                <c:pt idx="50">
                  <c:v>0.83301301989545107</c:v>
                </c:pt>
                <c:pt idx="51">
                  <c:v>0.74555925538143375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482-42A0-9B58-41B60B76F4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36"/>
            <c:marker>
              <c:symbol val="none"/>
            </c:marker>
            <c:bubble3D val="0"/>
            <c:spPr>
              <a:ln w="28575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482-42A0-9B58-41B60B76F435}"/>
              </c:ext>
            </c:extLst>
          </c:dPt>
          <c:dPt>
            <c:idx val="37"/>
            <c:marker>
              <c:symbol val="none"/>
            </c:marker>
            <c:bubble3D val="0"/>
            <c:spPr>
              <a:ln w="28575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82-42A0-9B58-41B60B76F435}"/>
              </c:ext>
            </c:extLst>
          </c:dPt>
          <c:dPt>
            <c:idx val="38"/>
            <c:marker>
              <c:symbol val="none"/>
            </c:marker>
            <c:bubble3D val="0"/>
            <c:spPr>
              <a:ln w="28575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E482-42A0-9B58-41B60B76F435}"/>
              </c:ext>
            </c:extLst>
          </c:dPt>
          <c:dPt>
            <c:idx val="39"/>
            <c:marker>
              <c:symbol val="none"/>
            </c:marker>
            <c:bubble3D val="0"/>
            <c:spPr>
              <a:ln w="28575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82-42A0-9B58-41B60B76F435}"/>
              </c:ext>
            </c:extLst>
          </c:dPt>
          <c:cat>
            <c:multiLvlStrRef>
              <c:f>Лист1!$E$2:$F$53</c:f>
              <c:multiLvlStrCache>
                <c:ptCount val="5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32</c:v>
                  </c:pt>
                  <c:pt idx="32">
                    <c:v>33</c:v>
                  </c:pt>
                  <c:pt idx="33">
                    <c:v>34</c:v>
                  </c:pt>
                  <c:pt idx="34">
                    <c:v>35</c:v>
                  </c:pt>
                  <c:pt idx="35">
                    <c:v>36</c:v>
                  </c:pt>
                  <c:pt idx="36">
                    <c:v>37</c:v>
                  </c:pt>
                  <c:pt idx="37">
                    <c:v>38</c:v>
                  </c:pt>
                  <c:pt idx="38">
                    <c:v>39</c:v>
                  </c:pt>
                  <c:pt idx="39">
                    <c:v>40</c:v>
                  </c:pt>
                  <c:pt idx="40">
                    <c:v>41</c:v>
                  </c:pt>
                  <c:pt idx="41">
                    <c:v>42</c:v>
                  </c:pt>
                  <c:pt idx="42">
                    <c:v>43</c:v>
                  </c:pt>
                  <c:pt idx="43">
                    <c:v>44</c:v>
                  </c:pt>
                  <c:pt idx="44">
                    <c:v>45</c:v>
                  </c:pt>
                  <c:pt idx="45">
                    <c:v>46</c:v>
                  </c:pt>
                  <c:pt idx="46">
                    <c:v>47</c:v>
                  </c:pt>
                  <c:pt idx="47">
                    <c:v>48</c:v>
                  </c:pt>
                  <c:pt idx="48">
                    <c:v>49</c:v>
                  </c:pt>
                  <c:pt idx="49">
                    <c:v>50</c:v>
                  </c:pt>
                  <c:pt idx="50">
                    <c:v>51</c:v>
                  </c:pt>
                  <c:pt idx="51">
                    <c:v>52</c:v>
                  </c:pt>
                </c:lvl>
                <c:lvl>
                  <c:pt idx="0">
                    <c:v>Тиждень</c:v>
                  </c:pt>
                </c:lvl>
              </c:multiLvlStrCache>
            </c:multiLvlStrRef>
          </c:cat>
          <c:val>
            <c:numRef>
              <c:f>Лист1!$C$2:$C$53</c:f>
              <c:numCache>
                <c:formatCode>0%</c:formatCode>
                <c:ptCount val="52"/>
                <c:pt idx="0">
                  <c:v>0.66156226406775842</c:v>
                </c:pt>
                <c:pt idx="1">
                  <c:v>0.75865868177432805</c:v>
                </c:pt>
                <c:pt idx="2">
                  <c:v>0.80419741943468115</c:v>
                </c:pt>
                <c:pt idx="3">
                  <c:v>0.78783409272394112</c:v>
                </c:pt>
                <c:pt idx="4">
                  <c:v>0.6549967205771795</c:v>
                </c:pt>
                <c:pt idx="5">
                  <c:v>0.72575042409644752</c:v>
                </c:pt>
                <c:pt idx="6">
                  <c:v>0.79462546785235333</c:v>
                </c:pt>
                <c:pt idx="7">
                  <c:v>0.80497678602818501</c:v>
                </c:pt>
                <c:pt idx="8">
                  <c:v>0.81598108252573542</c:v>
                </c:pt>
                <c:pt idx="9">
                  <c:v>0.73423341207413617</c:v>
                </c:pt>
                <c:pt idx="10">
                  <c:v>0.75956230495313315</c:v>
                </c:pt>
                <c:pt idx="11">
                  <c:v>0.72384026765073228</c:v>
                </c:pt>
                <c:pt idx="12">
                  <c:v>0.76882438252557661</c:v>
                </c:pt>
                <c:pt idx="13">
                  <c:v>0.62830407576922243</c:v>
                </c:pt>
                <c:pt idx="14">
                  <c:v>0.82393879505801437</c:v>
                </c:pt>
                <c:pt idx="15">
                  <c:v>0.74826637564513621</c:v>
                </c:pt>
                <c:pt idx="16">
                  <c:v>0.71868350834797401</c:v>
                </c:pt>
                <c:pt idx="17">
                  <c:v>0.78389606331877448</c:v>
                </c:pt>
                <c:pt idx="18">
                  <c:v>0.86857558648179289</c:v>
                </c:pt>
                <c:pt idx="19">
                  <c:v>0.95586559066246668</c:v>
                </c:pt>
                <c:pt idx="20">
                  <c:v>0.98575606273002581</c:v>
                </c:pt>
                <c:pt idx="21">
                  <c:v>0.98403865098828203</c:v>
                </c:pt>
                <c:pt idx="22">
                  <c:v>0.94609345968041503</c:v>
                </c:pt>
                <c:pt idx="23">
                  <c:v>0.93299672722466898</c:v>
                </c:pt>
                <c:pt idx="24">
                  <c:v>0.93947936593168857</c:v>
                </c:pt>
                <c:pt idx="25">
                  <c:v>0.95288401007239787</c:v>
                </c:pt>
                <c:pt idx="26">
                  <c:v>0.95696041869406145</c:v>
                </c:pt>
                <c:pt idx="27">
                  <c:v>0.96818411290854189</c:v>
                </c:pt>
                <c:pt idx="28">
                  <c:v>0.98382824637899147</c:v>
                </c:pt>
                <c:pt idx="29">
                  <c:v>0.95494972020247681</c:v>
                </c:pt>
                <c:pt idx="30">
                  <c:v>0.92014395549069994</c:v>
                </c:pt>
                <c:pt idx="31">
                  <c:v>0.7717150352989961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482-42A0-9B58-41B60B76F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4989472"/>
        <c:axId val="684990304"/>
      </c:lineChart>
      <c:catAx>
        <c:axId val="6849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90304"/>
        <c:crosses val="autoZero"/>
        <c:auto val="1"/>
        <c:lblAlgn val="ctr"/>
        <c:lblOffset val="100"/>
        <c:noMultiLvlLbl val="0"/>
      </c:catAx>
      <c:valAx>
        <c:axId val="684990304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49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709498174014164"/>
          <c:y val="7.9030306336757616E-2"/>
          <c:w val="0.16312534558538774"/>
          <c:h val="4.88619654340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>
                <a:latin typeface="+mn-lt"/>
              </a:rPr>
              <a:t>КІЛЬКІСТЬ БРЕНДІВ В ЕТЕРІ ПО ТИЖНЯМ</a:t>
            </a:r>
          </a:p>
        </c:rich>
      </c:tx>
      <c:layout>
        <c:manualLayout>
          <c:xMode val="edge"/>
          <c:yMode val="edge"/>
          <c:x val="0.13255766465184346"/>
          <c:y val="1.8337942106647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5970205838053806E-2"/>
          <c:y val="0.10897910749091221"/>
          <c:w val="0.89592434826851741"/>
          <c:h val="0.7234126042343440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alpha val="96000"/>
                  </a:schemeClr>
                </a:solidFill>
              </a:ln>
              <a:effectLst/>
            </c:spPr>
          </c:marker>
          <c:dLbls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59-41EC-813C-DCB994553FFE}"/>
                </c:ext>
              </c:extLst>
            </c:dLbl>
            <c:dLbl>
              <c:idx val="2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059-41EC-813C-DCB994553FFE}"/>
                </c:ext>
              </c:extLst>
            </c:dLbl>
            <c:dLbl>
              <c:idx val="3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59-41EC-813C-DCB994553FFE}"/>
                </c:ext>
              </c:extLst>
            </c:dLbl>
            <c:dLbl>
              <c:idx val="4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59-41EC-813C-DCB994553FFE}"/>
                </c:ext>
              </c:extLst>
            </c:dLbl>
            <c:dLbl>
              <c:idx val="5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059-41EC-813C-DCB994553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Лист1!$B$2:$B$53</c:f>
              <c:numCache>
                <c:formatCode>General</c:formatCode>
                <c:ptCount val="52"/>
                <c:pt idx="16">
                  <c:v>6</c:v>
                </c:pt>
                <c:pt idx="17">
                  <c:v>10</c:v>
                </c:pt>
                <c:pt idx="18">
                  <c:v>15</c:v>
                </c:pt>
                <c:pt idx="19">
                  <c:v>18</c:v>
                </c:pt>
                <c:pt idx="20">
                  <c:v>19</c:v>
                </c:pt>
                <c:pt idx="21">
                  <c:v>27</c:v>
                </c:pt>
                <c:pt idx="22">
                  <c:v>27</c:v>
                </c:pt>
                <c:pt idx="23">
                  <c:v>32</c:v>
                </c:pt>
                <c:pt idx="24">
                  <c:v>37</c:v>
                </c:pt>
                <c:pt idx="25">
                  <c:v>38</c:v>
                </c:pt>
                <c:pt idx="26">
                  <c:v>30</c:v>
                </c:pt>
                <c:pt idx="27">
                  <c:v>32</c:v>
                </c:pt>
                <c:pt idx="28">
                  <c:v>41</c:v>
                </c:pt>
                <c:pt idx="29">
                  <c:v>42</c:v>
                </c:pt>
                <c:pt idx="30">
                  <c:v>38</c:v>
                </c:pt>
                <c:pt idx="31">
                  <c:v>45</c:v>
                </c:pt>
                <c:pt idx="32">
                  <c:v>50</c:v>
                </c:pt>
                <c:pt idx="33">
                  <c:v>50</c:v>
                </c:pt>
                <c:pt idx="34">
                  <c:v>57</c:v>
                </c:pt>
                <c:pt idx="35">
                  <c:v>61</c:v>
                </c:pt>
                <c:pt idx="36">
                  <c:v>64</c:v>
                </c:pt>
                <c:pt idx="37">
                  <c:v>79</c:v>
                </c:pt>
                <c:pt idx="38">
                  <c:v>72</c:v>
                </c:pt>
                <c:pt idx="39">
                  <c:v>82</c:v>
                </c:pt>
                <c:pt idx="40">
                  <c:v>83</c:v>
                </c:pt>
                <c:pt idx="41">
                  <c:v>82</c:v>
                </c:pt>
                <c:pt idx="42">
                  <c:v>79</c:v>
                </c:pt>
                <c:pt idx="43">
                  <c:v>77</c:v>
                </c:pt>
                <c:pt idx="44">
                  <c:v>80</c:v>
                </c:pt>
                <c:pt idx="45">
                  <c:v>80</c:v>
                </c:pt>
                <c:pt idx="46">
                  <c:v>94</c:v>
                </c:pt>
                <c:pt idx="47">
                  <c:v>84</c:v>
                </c:pt>
                <c:pt idx="48">
                  <c:v>75</c:v>
                </c:pt>
                <c:pt idx="49">
                  <c:v>79</c:v>
                </c:pt>
                <c:pt idx="50">
                  <c:v>66</c:v>
                </c:pt>
                <c:pt idx="51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59-41EC-813C-DCB994553FFE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59-41EC-813C-DCB994553FFE}"/>
                </c:ext>
              </c:extLst>
            </c:dLbl>
            <c:dLbl>
              <c:idx val="10"/>
              <c:layout>
                <c:manualLayout>
                  <c:x val="-5.3971248997798961E-2"/>
                  <c:y val="-2.5046955793362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59-41EC-813C-DCB994553FFE}"/>
                </c:ext>
              </c:extLst>
            </c:dLbl>
            <c:dLbl>
              <c:idx val="20"/>
              <c:layout>
                <c:manualLayout>
                  <c:x val="-5.1458326243065719E-2"/>
                  <c:y val="-1.959160004080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059-41EC-813C-DCB994553FFE}"/>
                </c:ext>
              </c:extLst>
            </c:dLbl>
            <c:dLbl>
              <c:idx val="23"/>
              <c:layout>
                <c:manualLayout>
                  <c:x val="-4.3919557978866125E-2"/>
                  <c:y val="-2.2319277917085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059-41EC-813C-DCB994553FFE}"/>
                </c:ext>
              </c:extLst>
            </c:dLbl>
            <c:dLbl>
              <c:idx val="4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59-41EC-813C-DCB994553FFE}"/>
                </c:ext>
              </c:extLst>
            </c:dLbl>
            <c:dLbl>
              <c:idx val="4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59-41EC-813C-DCB994553FFE}"/>
                </c:ext>
              </c:extLst>
            </c:dLbl>
            <c:dLbl>
              <c:idx val="5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59-41EC-813C-DCB994553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Лист1!$C$2:$C$53</c:f>
              <c:numCache>
                <c:formatCode>General</c:formatCode>
                <c:ptCount val="52"/>
                <c:pt idx="0">
                  <c:v>52</c:v>
                </c:pt>
                <c:pt idx="1">
                  <c:v>58</c:v>
                </c:pt>
                <c:pt idx="2">
                  <c:v>60</c:v>
                </c:pt>
                <c:pt idx="3">
                  <c:v>67</c:v>
                </c:pt>
                <c:pt idx="4">
                  <c:v>62</c:v>
                </c:pt>
                <c:pt idx="5">
                  <c:v>67</c:v>
                </c:pt>
                <c:pt idx="6">
                  <c:v>75</c:v>
                </c:pt>
                <c:pt idx="7">
                  <c:v>83</c:v>
                </c:pt>
                <c:pt idx="8">
                  <c:v>84</c:v>
                </c:pt>
                <c:pt idx="9">
                  <c:v>73</c:v>
                </c:pt>
                <c:pt idx="10">
                  <c:v>103</c:v>
                </c:pt>
                <c:pt idx="11">
                  <c:v>98</c:v>
                </c:pt>
                <c:pt idx="12">
                  <c:v>76</c:v>
                </c:pt>
                <c:pt idx="13">
                  <c:v>90</c:v>
                </c:pt>
                <c:pt idx="14">
                  <c:v>101</c:v>
                </c:pt>
                <c:pt idx="15">
                  <c:v>101</c:v>
                </c:pt>
                <c:pt idx="16">
                  <c:v>90</c:v>
                </c:pt>
                <c:pt idx="17">
                  <c:v>90</c:v>
                </c:pt>
                <c:pt idx="18">
                  <c:v>90</c:v>
                </c:pt>
                <c:pt idx="19">
                  <c:v>91</c:v>
                </c:pt>
                <c:pt idx="20">
                  <c:v>107</c:v>
                </c:pt>
                <c:pt idx="21">
                  <c:v>98</c:v>
                </c:pt>
                <c:pt idx="22">
                  <c:v>104</c:v>
                </c:pt>
                <c:pt idx="23">
                  <c:v>109</c:v>
                </c:pt>
                <c:pt idx="24">
                  <c:v>98</c:v>
                </c:pt>
                <c:pt idx="25">
                  <c:v>87</c:v>
                </c:pt>
                <c:pt idx="26">
                  <c:v>81</c:v>
                </c:pt>
                <c:pt idx="27">
                  <c:v>91</c:v>
                </c:pt>
                <c:pt idx="28">
                  <c:v>89</c:v>
                </c:pt>
                <c:pt idx="29">
                  <c:v>90</c:v>
                </c:pt>
                <c:pt idx="30">
                  <c:v>90</c:v>
                </c:pt>
                <c:pt idx="31">
                  <c:v>94</c:v>
                </c:pt>
                <c:pt idx="32">
                  <c:v>100</c:v>
                </c:pt>
                <c:pt idx="33">
                  <c:v>98</c:v>
                </c:pt>
                <c:pt idx="34">
                  <c:v>105</c:v>
                </c:pt>
                <c:pt idx="35">
                  <c:v>124</c:v>
                </c:pt>
                <c:pt idx="36">
                  <c:v>139</c:v>
                </c:pt>
                <c:pt idx="37">
                  <c:v>152</c:v>
                </c:pt>
                <c:pt idx="38">
                  <c:v>153</c:v>
                </c:pt>
                <c:pt idx="39">
                  <c:v>163</c:v>
                </c:pt>
                <c:pt idx="40">
                  <c:v>185</c:v>
                </c:pt>
                <c:pt idx="41">
                  <c:v>173</c:v>
                </c:pt>
                <c:pt idx="42">
                  <c:v>167</c:v>
                </c:pt>
                <c:pt idx="43">
                  <c:v>156</c:v>
                </c:pt>
                <c:pt idx="44">
                  <c:v>167</c:v>
                </c:pt>
                <c:pt idx="45">
                  <c:v>175</c:v>
                </c:pt>
                <c:pt idx="46">
                  <c:v>168</c:v>
                </c:pt>
                <c:pt idx="47">
                  <c:v>175</c:v>
                </c:pt>
                <c:pt idx="48">
                  <c:v>187</c:v>
                </c:pt>
                <c:pt idx="49">
                  <c:v>194</c:v>
                </c:pt>
                <c:pt idx="50">
                  <c:v>171</c:v>
                </c:pt>
                <c:pt idx="51">
                  <c:v>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59-41EC-813C-DCB994553FFE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8997094507265313E-2"/>
                  <c:y val="-3.0502311545916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59-41EC-813C-DCB994553F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39-400F-8259-CC73F6AB82E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39-400F-8259-CC73F6AB82E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39-400F-8259-CC73F6AB82E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05-4DFE-84BA-A3EE4798D43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05-4DFE-84BA-A3EE4798D43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05-4DFE-84BA-A3EE4798D43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05-4DFE-84BA-A3EE4798D43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05-4DFE-84BA-A3EE4798D43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05-4DFE-84BA-A3EE4798D43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05-4DFE-84BA-A3EE4798D43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05-4DFE-84BA-A3EE4798D43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D8-419C-BAFC-0F1DB161F62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D8-419C-BAFC-0F1DB161F62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CD-4CA5-A0F3-052EC84AC91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CD-4CA5-A0F3-052EC84AC91A}"/>
                </c:ext>
              </c:extLst>
            </c:dLbl>
            <c:dLbl>
              <c:idx val="21"/>
              <c:layout>
                <c:manualLayout>
                  <c:x val="-4.3919557978866125E-2"/>
                  <c:y val="-3.0502311545916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CD-4CA5-A0F3-052EC84AC91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CD-4CA5-A0F3-052EC84AC91A}"/>
                </c:ext>
              </c:extLst>
            </c:dLbl>
            <c:dLbl>
              <c:idx val="23"/>
              <c:layout>
                <c:manualLayout>
                  <c:x val="-4.3919557978866125E-2"/>
                  <c:y val="-3.0502311545916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CD-4CA5-A0F3-052EC84AC91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40-4729-B103-E1F6A365FC50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40-4729-B103-E1F6A365FC50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0-4729-B103-E1F6A365FC50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F0-4401-A21F-7E9FEA3C5F04}"/>
                </c:ext>
              </c:extLst>
            </c:dLbl>
            <c:dLbl>
              <c:idx val="28"/>
              <c:layout>
                <c:manualLayout>
                  <c:x val="-4.3919557978866215E-2"/>
                  <c:y val="-2.77746336696396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F0-4401-A21F-7E9FEA3C5F04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F0-4401-A21F-7E9FEA3C5F04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F0-4401-A21F-7E9FEA3C5F04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F0-4401-A21F-7E9FEA3C5F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Лист1!$D$2:$D$53</c:f>
              <c:numCache>
                <c:formatCode>General</c:formatCode>
                <c:ptCount val="52"/>
                <c:pt idx="0">
                  <c:v>117</c:v>
                </c:pt>
                <c:pt idx="1">
                  <c:v>137</c:v>
                </c:pt>
                <c:pt idx="2">
                  <c:v>141</c:v>
                </c:pt>
                <c:pt idx="3">
                  <c:v>134</c:v>
                </c:pt>
                <c:pt idx="4">
                  <c:v>130</c:v>
                </c:pt>
                <c:pt idx="5">
                  <c:v>140</c:v>
                </c:pt>
                <c:pt idx="6">
                  <c:v>162</c:v>
                </c:pt>
                <c:pt idx="7">
                  <c:v>164</c:v>
                </c:pt>
                <c:pt idx="8">
                  <c:v>155</c:v>
                </c:pt>
                <c:pt idx="9">
                  <c:v>135</c:v>
                </c:pt>
                <c:pt idx="10">
                  <c:v>147</c:v>
                </c:pt>
                <c:pt idx="11">
                  <c:v>142</c:v>
                </c:pt>
                <c:pt idx="12">
                  <c:v>147</c:v>
                </c:pt>
                <c:pt idx="13">
                  <c:v>114</c:v>
                </c:pt>
                <c:pt idx="14">
                  <c:v>134</c:v>
                </c:pt>
                <c:pt idx="15">
                  <c:v>143</c:v>
                </c:pt>
                <c:pt idx="16">
                  <c:v>141</c:v>
                </c:pt>
                <c:pt idx="17">
                  <c:v>136</c:v>
                </c:pt>
                <c:pt idx="18">
                  <c:v>154</c:v>
                </c:pt>
                <c:pt idx="19">
                  <c:v>159</c:v>
                </c:pt>
                <c:pt idx="20">
                  <c:v>137</c:v>
                </c:pt>
                <c:pt idx="21">
                  <c:v>139</c:v>
                </c:pt>
                <c:pt idx="22">
                  <c:v>130</c:v>
                </c:pt>
                <c:pt idx="23">
                  <c:v>130</c:v>
                </c:pt>
                <c:pt idx="24">
                  <c:v>122</c:v>
                </c:pt>
                <c:pt idx="25">
                  <c:v>110</c:v>
                </c:pt>
                <c:pt idx="26">
                  <c:v>106</c:v>
                </c:pt>
                <c:pt idx="27">
                  <c:v>103</c:v>
                </c:pt>
                <c:pt idx="28">
                  <c:v>100</c:v>
                </c:pt>
                <c:pt idx="29">
                  <c:v>100</c:v>
                </c:pt>
                <c:pt idx="30">
                  <c:v>110</c:v>
                </c:pt>
                <c:pt idx="31">
                  <c:v>113</c:v>
                </c:pt>
                <c:pt idx="32">
                  <c:v>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59-41EC-813C-DCB994553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609120"/>
        <c:axId val="861148288"/>
      </c:lineChart>
      <c:catAx>
        <c:axId val="9076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61148288"/>
        <c:crosses val="autoZero"/>
        <c:auto val="1"/>
        <c:lblAlgn val="ctr"/>
        <c:lblOffset val="100"/>
        <c:noMultiLvlLbl val="0"/>
      </c:catAx>
      <c:valAx>
        <c:axId val="861148288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0760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ФУТБОЛЬНІ ТРАНСЛЯЦІЇ ЛІГИ ЧЕМПІОНІВ</a:t>
            </a:r>
            <a:r>
              <a:rPr lang="ru-RU" sz="1600" b="1" baseline="0" dirty="0">
                <a:solidFill>
                  <a:schemeClr val="tx1"/>
                </a:solidFill>
              </a:rPr>
              <a:t>, </a:t>
            </a:r>
            <a:r>
              <a:rPr lang="en-US" sz="1600" b="1" baseline="0" dirty="0">
                <a:solidFill>
                  <a:schemeClr val="tx1"/>
                </a:solidFill>
              </a:rPr>
              <a:t>SHR%</a:t>
            </a:r>
            <a:endParaRPr lang="ru-RU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7973045873330076E-2"/>
          <c:y val="0.13792822165533242"/>
          <c:w val="0.91649750589900203"/>
          <c:h val="0.47186448246744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A9-4E54-B323-0F997FD06291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Динамо (Україна) - Партизан (Сербія)</c:v>
                </c:pt>
                <c:pt idx="1">
                  <c:v>Партизан (Сербія) - Динамо (Україна)</c:v>
                </c:pt>
                <c:pt idx="2">
                  <c:v>Динамо Київ (Україна) - Рейнджерс (Шотландія)</c:v>
                </c:pt>
                <c:pt idx="3">
                  <c:v>Рейнджерс (Шотландія) - Динамо Київ (Україна)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12.98</c:v>
                </c:pt>
                <c:pt idx="1">
                  <c:v>6.65</c:v>
                </c:pt>
                <c:pt idx="2">
                  <c:v>6.94</c:v>
                </c:pt>
                <c:pt idx="3">
                  <c:v>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A9-4E54-B323-0F997FD06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67825823"/>
        <c:axId val="1267833727"/>
      </c:barChart>
      <c:catAx>
        <c:axId val="126782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67833727"/>
        <c:crosses val="autoZero"/>
        <c:auto val="1"/>
        <c:lblAlgn val="ctr"/>
        <c:lblOffset val="100"/>
        <c:noMultiLvlLbl val="0"/>
      </c:catAx>
      <c:valAx>
        <c:axId val="1267833727"/>
        <c:scaling>
          <c:orientation val="minMax"/>
          <c:max val="27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67825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ОТТ</a:t>
            </a:r>
            <a:r>
              <a:rPr lang="ru-RU" sz="1600" b="1" baseline="0" dirty="0">
                <a:solidFill>
                  <a:schemeClr val="tx1"/>
                </a:solidFill>
              </a:rPr>
              <a:t> АКТИВНІСТЬ ЗА КАТЕГОРІЯМИ, %</a:t>
            </a:r>
            <a:br>
              <a:rPr lang="ru-RU" sz="1600" b="1" baseline="0" dirty="0">
                <a:solidFill>
                  <a:schemeClr val="tx1"/>
                </a:solidFill>
              </a:rPr>
            </a:br>
            <a:r>
              <a:rPr lang="ru-RU" sz="1100" b="1" baseline="0" dirty="0">
                <a:solidFill>
                  <a:schemeClr val="tx1"/>
                </a:solidFill>
              </a:rPr>
              <a:t>липень 2024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598334794993509"/>
          <c:y val="1.9159453166074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D1-4AAA-A307-FF8EB9CEED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D1-4AAA-A307-FF8EB9CEED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D1-4AAA-A307-FF8EB9CEED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D1-4AAA-A307-FF8EB9CEED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D1-4AAA-A307-FF8EB9CEED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5D1-4AAA-A307-FF8EB9CEEDB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5D1-4AAA-A307-FF8EB9CEEDB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5D1-4AAA-A307-FF8EB9CEEDBC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8A9-4E32-B73F-32811C890C8B}"/>
              </c:ext>
            </c:extLst>
          </c:dPt>
          <c:dLbls>
            <c:dLbl>
              <c:idx val="3"/>
              <c:layout>
                <c:manualLayout>
                  <c:x val="-0.12556764981852012"/>
                  <c:y val="0.105376992413409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D1-4AAA-A307-FF8EB9CEEDBC}"/>
                </c:ext>
              </c:extLst>
            </c:dLbl>
            <c:dLbl>
              <c:idx val="4"/>
              <c:layout>
                <c:manualLayout>
                  <c:x val="-0.14858838561858217"/>
                  <c:y val="2.554593755476598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D1-4AAA-A307-FF8EB9CEEDBC}"/>
                </c:ext>
              </c:extLst>
            </c:dLbl>
            <c:dLbl>
              <c:idx val="5"/>
              <c:layout>
                <c:manualLayout>
                  <c:x val="-0.16533073892771821"/>
                  <c:y val="-1.1708419455940406E-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D1-4AAA-A307-FF8EB9CEEDBC}"/>
                </c:ext>
              </c:extLst>
            </c:dLbl>
            <c:dLbl>
              <c:idx val="6"/>
              <c:layout>
                <c:manualLayout>
                  <c:x val="-0.1506811797822242"/>
                  <c:y val="-2.554593755476598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5D1-4AAA-A307-FF8EB9CEEDBC}"/>
                </c:ext>
              </c:extLst>
            </c:dLbl>
            <c:dLbl>
              <c:idx val="7"/>
              <c:layout>
                <c:manualLayout>
                  <c:x val="-0.16742353309136024"/>
                  <c:y val="-5.42851173038776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5D1-4AAA-A307-FF8EB9CEEDBC}"/>
                </c:ext>
              </c:extLst>
            </c:dLbl>
            <c:dLbl>
              <c:idx val="8"/>
              <c:layout>
                <c:manualLayout>
                  <c:x val="0"/>
                  <c:y val="3.193242194345748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A9-4E32-B73F-32811C890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Слабоалкогольні напої</c:v>
                </c:pt>
                <c:pt idx="1">
                  <c:v>Лікарські препарати</c:v>
                </c:pt>
                <c:pt idx="2">
                  <c:v>Безалкогольні напої</c:v>
                </c:pt>
                <c:pt idx="3">
                  <c:v>Продукти харчування</c:v>
                </c:pt>
                <c:pt idx="4">
                  <c:v>Торгівля</c:v>
                </c:pt>
                <c:pt idx="5">
                  <c:v>Казино/Беттінг</c:v>
                </c:pt>
                <c:pt idx="6">
                  <c:v>Побутова техніка</c:v>
                </c:pt>
                <c:pt idx="7">
                  <c:v>Аптеки</c:v>
                </c:pt>
                <c:pt idx="8">
                  <c:v>Інші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0.18064312736443883</c:v>
                </c:pt>
                <c:pt idx="1">
                  <c:v>0.16298865069356872</c:v>
                </c:pt>
                <c:pt idx="2">
                  <c:v>0.14943253467843631</c:v>
                </c:pt>
                <c:pt idx="3">
                  <c:v>0.12452711223203027</c:v>
                </c:pt>
                <c:pt idx="4">
                  <c:v>8.953341740226986E-2</c:v>
                </c:pt>
                <c:pt idx="5">
                  <c:v>6.7465321563682221E-2</c:v>
                </c:pt>
                <c:pt idx="6">
                  <c:v>3.8776796973518282E-2</c:v>
                </c:pt>
                <c:pt idx="7">
                  <c:v>3.373266078184111E-2</c:v>
                </c:pt>
                <c:pt idx="8">
                  <c:v>0.15290037831021441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9-4E32-B73F-32811C890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2393959257868E-2"/>
          <c:y val="0.12522157870762024"/>
          <c:w val="0.85412998967720799"/>
          <c:h val="0.78623511420576564"/>
        </c:manualLayout>
      </c:layout>
      <c:areaChart>
        <c:grouping val="standard"/>
        <c:varyColors val="0"/>
        <c:ser>
          <c:idx val="1"/>
          <c:order val="2"/>
          <c:tx>
            <c:strRef>
              <c:f>Лист1!$C$2</c:f>
              <c:strCache>
                <c:ptCount val="1"/>
                <c:pt idx="0">
                  <c:v>покази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Лист1!$A$3:$A$14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Лист1!$C$3:$C$14</c:f>
              <c:numCache>
                <c:formatCode>General</c:formatCode>
                <c:ptCount val="12"/>
                <c:pt idx="0">
                  <c:v>4507896134</c:v>
                </c:pt>
                <c:pt idx="1">
                  <c:v>4434967241</c:v>
                </c:pt>
                <c:pt idx="2">
                  <c:v>5293946799</c:v>
                </c:pt>
                <c:pt idx="3">
                  <c:v>4874401003</c:v>
                </c:pt>
                <c:pt idx="4">
                  <c:v>5222235208</c:v>
                </c:pt>
                <c:pt idx="5">
                  <c:v>1745877439</c:v>
                </c:pt>
                <c:pt idx="6">
                  <c:v>1475523142</c:v>
                </c:pt>
                <c:pt idx="7">
                  <c:v>1482111258</c:v>
                </c:pt>
                <c:pt idx="8">
                  <c:v>1724862547</c:v>
                </c:pt>
                <c:pt idx="9">
                  <c:v>1755778825</c:v>
                </c:pt>
                <c:pt idx="10">
                  <c:v>1860258662</c:v>
                </c:pt>
                <c:pt idx="11">
                  <c:v>1756778302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6-4679-BB85-AB51B6A13B85}"/>
            </c:ext>
          </c:extLst>
        </c:ser>
        <c:ser>
          <c:idx val="5"/>
          <c:order val="3"/>
          <c:tx>
            <c:strRef>
              <c:f>Лист1!$E$2</c:f>
              <c:strCache>
                <c:ptCount val="1"/>
                <c:pt idx="0">
                  <c:v>покази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0801466707774278"/>
                      <c:h val="8.44214876033057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80-4007-B3AB-7B3FEB922FA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A6-4F2A-A7A7-B438C9492A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33-438A-B370-EC6E4779F0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43-4242-9C54-8A66FCEE3EC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9B-42F3-9C85-F7E272DA41F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1-4876-B324-7D4DAF0AA2A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7F-4C5B-9424-4EB429543C2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Лист1!$A$3:$A$14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Лист1!$E$3:$E$9</c:f>
              <c:numCache>
                <c:formatCode>General</c:formatCode>
                <c:ptCount val="7"/>
                <c:pt idx="0">
                  <c:v>1812236450</c:v>
                </c:pt>
                <c:pt idx="1">
                  <c:v>1883617045</c:v>
                </c:pt>
                <c:pt idx="2">
                  <c:v>2004388214</c:v>
                </c:pt>
                <c:pt idx="3">
                  <c:v>1694117736</c:v>
                </c:pt>
                <c:pt idx="4">
                  <c:v>1673769951</c:v>
                </c:pt>
                <c:pt idx="5">
                  <c:v>1332175090</c:v>
                </c:pt>
                <c:pt idx="6">
                  <c:v>1440839967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1F-47D6-AD0C-1E9842EF0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5129551"/>
        <c:axId val="1944958287"/>
      </c:areaChart>
      <c:lineChart>
        <c:grouping val="standard"/>
        <c:varyColors val="0"/>
        <c:ser>
          <c:idx val="4"/>
          <c:order val="0"/>
          <c:tx>
            <c:strRef>
              <c:f>Лист1!$B$2</c:f>
              <c:strCache>
                <c:ptCount val="1"/>
                <c:pt idx="0">
                  <c:v># брендів 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Лист1!$A$3:$A$14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Лист1!$B$3:$B$14</c:f>
              <c:numCache>
                <c:formatCode>General</c:formatCode>
                <c:ptCount val="12"/>
                <c:pt idx="0">
                  <c:v>4174</c:v>
                </c:pt>
                <c:pt idx="1">
                  <c:v>4325</c:v>
                </c:pt>
                <c:pt idx="2">
                  <c:v>4597</c:v>
                </c:pt>
                <c:pt idx="3">
                  <c:v>4521</c:v>
                </c:pt>
                <c:pt idx="4">
                  <c:v>4684</c:v>
                </c:pt>
                <c:pt idx="5">
                  <c:v>4491</c:v>
                </c:pt>
                <c:pt idx="6">
                  <c:v>4365</c:v>
                </c:pt>
                <c:pt idx="7">
                  <c:v>4629</c:v>
                </c:pt>
                <c:pt idx="8">
                  <c:v>4543</c:v>
                </c:pt>
                <c:pt idx="9">
                  <c:v>4519</c:v>
                </c:pt>
                <c:pt idx="10">
                  <c:v>4496</c:v>
                </c:pt>
                <c:pt idx="11">
                  <c:v>4422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41F-47D6-AD0C-1E9842EF0767}"/>
            </c:ext>
          </c:extLst>
        </c:ser>
        <c:ser>
          <c:idx val="0"/>
          <c:order val="1"/>
          <c:tx>
            <c:strRef>
              <c:f>Лист1!$D$2</c:f>
              <c:strCache>
                <c:ptCount val="1"/>
                <c:pt idx="0">
                  <c:v># брендів 2024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46483818267797"/>
                      <c:h val="8.16528925619834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580-4007-B3AB-7B3FEB922FA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A6-4F2A-A7A7-B438C9492A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33-438A-B370-EC6E4779F0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3-4242-9C54-8A66FCEE3EC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9B-42F3-9C85-F7E272DA41F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1-4876-B324-7D4DAF0AA2A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7F-4C5B-9424-4EB429543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Лист1!$A$3:$A$14</c:f>
              <c:strCache>
                <c:ptCount val="12"/>
                <c:pt idx="0">
                  <c:v>Січ</c:v>
                </c:pt>
                <c:pt idx="1">
                  <c:v>Лют</c:v>
                </c:pt>
                <c:pt idx="2">
                  <c:v>Бер</c:v>
                </c:pt>
                <c:pt idx="3">
                  <c:v>Кві</c:v>
                </c:pt>
                <c:pt idx="4">
                  <c:v>Тра</c:v>
                </c:pt>
                <c:pt idx="5">
                  <c:v>Чер</c:v>
                </c:pt>
                <c:pt idx="6">
                  <c:v>Лип</c:v>
                </c:pt>
                <c:pt idx="7">
                  <c:v>Сер</c:v>
                </c:pt>
                <c:pt idx="8">
                  <c:v>Вер</c:v>
                </c:pt>
                <c:pt idx="9">
                  <c:v>Жов</c:v>
                </c:pt>
                <c:pt idx="10">
                  <c:v>Лис</c:v>
                </c:pt>
                <c:pt idx="11">
                  <c:v>Гру</c:v>
                </c:pt>
              </c:strCache>
            </c:strRef>
          </c:cat>
          <c:val>
            <c:numRef>
              <c:f>Лист1!$D$3:$D$9</c:f>
              <c:numCache>
                <c:formatCode>General</c:formatCode>
                <c:ptCount val="7"/>
                <c:pt idx="0">
                  <c:v>4417</c:v>
                </c:pt>
                <c:pt idx="1">
                  <c:v>4537</c:v>
                </c:pt>
                <c:pt idx="2">
                  <c:v>4760</c:v>
                </c:pt>
                <c:pt idx="3">
                  <c:v>4656</c:v>
                </c:pt>
                <c:pt idx="4">
                  <c:v>4666</c:v>
                </c:pt>
                <c:pt idx="5">
                  <c:v>4530</c:v>
                </c:pt>
                <c:pt idx="6">
                  <c:v>4452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EB6-4679-BB85-AB51B6A13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5113359"/>
        <c:axId val="1235113775"/>
      </c:lineChart>
      <c:catAx>
        <c:axId val="123511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775"/>
        <c:crosses val="autoZero"/>
        <c:auto val="1"/>
        <c:lblAlgn val="ctr"/>
        <c:lblOffset val="100"/>
        <c:noMultiLvlLbl val="0"/>
      </c:catAx>
      <c:valAx>
        <c:axId val="1235113775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35113359"/>
        <c:crosses val="autoZero"/>
        <c:crossBetween val="between"/>
      </c:valAx>
      <c:valAx>
        <c:axId val="1944958287"/>
        <c:scaling>
          <c:orientation val="minMax"/>
          <c:max val="60000000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45129551"/>
        <c:crosses val="max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</c:dispUnitsLbl>
        </c:dispUnits>
      </c:valAx>
      <c:catAx>
        <c:axId val="19451295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49582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889941692294921"/>
          <c:y val="1.8688748617166656E-2"/>
          <c:w val="0.77356144398887172"/>
          <c:h val="0.12072915988807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B7390-89AA-4BF6-957C-4F353C2C3FB6}" type="datetimeFigureOut">
              <a:rPr lang="ru-UA" smtClean="0"/>
              <a:t>08/23/2024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B16DD-BB43-4122-8A9C-56F2155FCEDA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854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6DD-BB43-4122-8A9C-56F2155FCEDA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088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6DD-BB43-4122-8A9C-56F2155FCEDA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131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6DD-BB43-4122-8A9C-56F2155FCEDA}" type="slidenum">
              <a:rPr lang="ru-UA" smtClean="0"/>
              <a:t>17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975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6DD-BB43-4122-8A9C-56F2155FCEDA}" type="slidenum">
              <a:rPr lang="ru-UA" smtClean="0"/>
              <a:t>24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0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Hello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Agenda.png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654755" y="1228508"/>
            <a:ext cx="10859795" cy="4903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232828" indent="-232828">
              <a:buFont typeface="Arial" panose="020B0604020202020204" pitchFamily="34" charset="0"/>
              <a:buChar char="•"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2pPr>
            <a:lvl3pPr marL="457189" indent="-224361">
              <a:buFont typeface="Arial" panose="020B0604020202020204" pitchFamily="34" charset="0"/>
              <a:buChar char="•"/>
              <a:defRPr sz="1600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3pPr>
            <a:lvl4pPr marL="1600160" indent="-228594">
              <a:buFont typeface="Arial" panose="020B0604020202020204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309810" y="462253"/>
            <a:ext cx="3572383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667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3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3" name="Oval 2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1" name="Oval 2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160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232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654755" y="850109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067557" y="649334"/>
            <a:ext cx="4057132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25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9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04191" y="2851919"/>
            <a:ext cx="9983619" cy="115416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200" b="0" i="0" cap="all" spc="0" baseline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Chapter option one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537234" y="1327185"/>
            <a:ext cx="7069845" cy="89751"/>
            <a:chOff x="1902925" y="995388"/>
            <a:chExt cx="5302384" cy="67313"/>
          </a:xfrm>
        </p:grpSpPr>
        <p:grpSp>
          <p:nvGrpSpPr>
            <p:cNvPr id="15" name="Group 14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17" name="Oval 16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18" name="Straight Connector 17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2537234" y="5438414"/>
            <a:ext cx="7069845" cy="89751"/>
            <a:chOff x="1902925" y="4078810"/>
            <a:chExt cx="5302384" cy="67313"/>
          </a:xfrm>
        </p:grpSpPr>
        <p:grpSp>
          <p:nvGrpSpPr>
            <p:cNvPr id="20" name="Group 19"/>
            <p:cNvGrpSpPr/>
            <p:nvPr userDrawn="1"/>
          </p:nvGrpSpPr>
          <p:grpSpPr>
            <a:xfrm rot="10800000">
              <a:off x="5194300" y="4078810"/>
              <a:ext cx="2011009" cy="67313"/>
              <a:chOff x="498808" y="4448175"/>
              <a:chExt cx="2011009" cy="67313"/>
            </a:xfrm>
          </p:grpSpPr>
          <p:sp>
            <p:nvSpPr>
              <p:cNvPr id="25" name="Oval 2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26" name="Straight Connector 25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 userDrawn="1"/>
          </p:nvGrpSpPr>
          <p:grpSpPr>
            <a:xfrm>
              <a:off x="1902925" y="4078810"/>
              <a:ext cx="2011009" cy="67313"/>
              <a:chOff x="498808" y="4448175"/>
              <a:chExt cx="2011009" cy="67313"/>
            </a:xfrm>
          </p:grpSpPr>
          <p:sp>
            <p:nvSpPr>
              <p:cNvPr id="23" name="Oval 2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24" name="Straight Connector 23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11" y="5286583"/>
            <a:ext cx="1361580" cy="4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35" name="Oval 34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37" name="Straight Connector 36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34" name="Oval 33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755" y="1228510"/>
            <a:ext cx="5365045" cy="4903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232828" indent="-232828">
              <a:buFont typeface="Arial" panose="020B0604020202020204" pitchFamily="34" charset="0"/>
              <a:buChar char="•"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2pPr>
            <a:lvl3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3pPr>
            <a:lvl4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4pPr>
            <a:lvl5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28510"/>
            <a:ext cx="5342349" cy="4903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232828" indent="-232828">
              <a:buFont typeface="Arial" panose="020B0604020202020204" pitchFamily="34" charset="0"/>
              <a:buChar char="•"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2pPr>
            <a:lvl3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3pPr>
            <a:lvl4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4pPr>
            <a:lvl5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0" name="Oval 9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08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6" name="Oval 25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28" name="Straight Connector 27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 userDrawn="1"/>
        </p:nvSpPr>
        <p:spPr>
          <a:xfrm rot="10800000" flipH="1">
            <a:off x="0" y="0"/>
            <a:ext cx="12192000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rgbClr val="FFFFFF"/>
              </a:solidFill>
              <a:latin typeface="Goudy Old Style" panose="02020502050305020303" pitchFamily="18" charset="0"/>
              <a:sym typeface="Arial"/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04191" y="2851919"/>
            <a:ext cx="9983619" cy="115416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200" b="0" i="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Chapter option one</a:t>
            </a:r>
          </a:p>
        </p:txBody>
      </p:sp>
    </p:spTree>
    <p:extLst>
      <p:ext uri="{BB962C8B-B14F-4D97-AF65-F5344CB8AC3E}">
        <p14:creationId xmlns:p14="http://schemas.microsoft.com/office/powerpoint/2010/main" val="137073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lay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537234" y="1327185"/>
            <a:ext cx="7069845" cy="89751"/>
            <a:chOff x="1902925" y="995388"/>
            <a:chExt cx="5302384" cy="67313"/>
          </a:xfrm>
        </p:grpSpPr>
        <p:grpSp>
          <p:nvGrpSpPr>
            <p:cNvPr id="42" name="Group 41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43" name="Oval 4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44" name="Straight Connector 43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2537234" y="5438414"/>
            <a:ext cx="7069845" cy="89751"/>
            <a:chOff x="1902925" y="4078810"/>
            <a:chExt cx="5302384" cy="67313"/>
          </a:xfrm>
        </p:grpSpPr>
        <p:grpSp>
          <p:nvGrpSpPr>
            <p:cNvPr id="36" name="Group 35"/>
            <p:cNvGrpSpPr/>
            <p:nvPr userDrawn="1"/>
          </p:nvGrpSpPr>
          <p:grpSpPr>
            <a:xfrm rot="10800000">
              <a:off x="5194300" y="4078810"/>
              <a:ext cx="2011009" cy="67313"/>
              <a:chOff x="498808" y="4448175"/>
              <a:chExt cx="2011009" cy="67313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41" name="Straight Connector 40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 userDrawn="1"/>
          </p:nvGrpSpPr>
          <p:grpSpPr>
            <a:xfrm>
              <a:off x="1902925" y="4078810"/>
              <a:ext cx="2011009" cy="67313"/>
              <a:chOff x="498808" y="4448175"/>
              <a:chExt cx="2011009" cy="67313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11" y="5286583"/>
            <a:ext cx="1361580" cy="432660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04191" y="2851919"/>
            <a:ext cx="9983619" cy="115416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200" b="0" i="0" cap="all" spc="0" baseline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Chapter option one</a:t>
            </a:r>
          </a:p>
        </p:txBody>
      </p:sp>
    </p:spTree>
    <p:extLst>
      <p:ext uri="{BB962C8B-B14F-4D97-AF65-F5344CB8AC3E}">
        <p14:creationId xmlns:p14="http://schemas.microsoft.com/office/powerpoint/2010/main" val="10699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lay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537234" y="1327185"/>
            <a:ext cx="7069845" cy="89751"/>
            <a:chOff x="1902925" y="995388"/>
            <a:chExt cx="5302384" cy="67313"/>
          </a:xfrm>
        </p:grpSpPr>
        <p:grpSp>
          <p:nvGrpSpPr>
            <p:cNvPr id="42" name="Group 41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43" name="Oval 4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44" name="Straight Connector 43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2537234" y="5438414"/>
            <a:ext cx="7069845" cy="89751"/>
            <a:chOff x="1902925" y="4078810"/>
            <a:chExt cx="5302384" cy="67313"/>
          </a:xfrm>
        </p:grpSpPr>
        <p:grpSp>
          <p:nvGrpSpPr>
            <p:cNvPr id="36" name="Group 35"/>
            <p:cNvGrpSpPr/>
            <p:nvPr userDrawn="1"/>
          </p:nvGrpSpPr>
          <p:grpSpPr>
            <a:xfrm rot="10800000">
              <a:off x="5194300" y="4078810"/>
              <a:ext cx="2011009" cy="67313"/>
              <a:chOff x="498808" y="4448175"/>
              <a:chExt cx="2011009" cy="67313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41" name="Straight Connector 40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 userDrawn="1"/>
          </p:nvGrpSpPr>
          <p:grpSpPr>
            <a:xfrm>
              <a:off x="1902925" y="4078810"/>
              <a:ext cx="2011009" cy="67313"/>
              <a:chOff x="498808" y="4448175"/>
              <a:chExt cx="2011009" cy="67313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oudy Old Style" panose="02020502050305020303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11" y="5286583"/>
            <a:ext cx="1361580" cy="4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>
            <a:off x="5991581" y="6485965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2"/>
          <p:cNvSpPr txBox="1">
            <a:spLocks/>
          </p:cNvSpPr>
          <p:nvPr userDrawn="1"/>
        </p:nvSpPr>
        <p:spPr>
          <a:xfrm>
            <a:off x="5698968" y="6504390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962" y="2856438"/>
            <a:ext cx="10584239" cy="7338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algn="l">
              <a:lnSpc>
                <a:spcPts val="2853"/>
              </a:lnSpc>
              <a:defRPr sz="2933" b="0" kern="1200" spc="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TITLE OF THIS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5901" y="3641368"/>
            <a:ext cx="10472300" cy="8677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This line can be used for the date, or something else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20" y="510080"/>
            <a:ext cx="6068777" cy="2713613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665077" y="5930901"/>
            <a:ext cx="10872051" cy="89751"/>
            <a:chOff x="498808" y="4448175"/>
            <a:chExt cx="8154038" cy="67313"/>
          </a:xfrm>
        </p:grpSpPr>
        <p:sp>
          <p:nvSpPr>
            <p:cNvPr id="10" name="Oval 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626925" y="4479925"/>
              <a:ext cx="7897950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 userDrawn="1"/>
          </p:nvSpPr>
          <p:spPr>
            <a:xfrm>
              <a:off x="8585533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7" y="5048513"/>
            <a:ext cx="1780132" cy="7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itiative_Sigil_Initiative_Sigil_Grey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160" y="714425"/>
            <a:ext cx="2574616" cy="4922943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665077" y="5037947"/>
            <a:ext cx="10872051" cy="89751"/>
            <a:chOff x="498808" y="4448175"/>
            <a:chExt cx="8154038" cy="67313"/>
          </a:xfrm>
        </p:grpSpPr>
        <p:sp>
          <p:nvSpPr>
            <p:cNvPr id="19" name="Oval 18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626925" y="4479925"/>
              <a:ext cx="3498035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 userDrawn="1"/>
          </p:nvSpPr>
          <p:spPr>
            <a:xfrm>
              <a:off x="8585533" y="4448175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5193907" y="4479925"/>
              <a:ext cx="3330968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 userDrawn="1"/>
        </p:nvGrpSpPr>
        <p:grpSpPr>
          <a:xfrm>
            <a:off x="665077" y="1730303"/>
            <a:ext cx="10872051" cy="89751"/>
            <a:chOff x="498808" y="4448175"/>
            <a:chExt cx="8154038" cy="67313"/>
          </a:xfrm>
        </p:grpSpPr>
        <p:sp>
          <p:nvSpPr>
            <p:cNvPr id="35" name="Oval 3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36" name="Straight Connector 35"/>
            <p:cNvCxnSpPr/>
            <p:nvPr userDrawn="1"/>
          </p:nvCxnSpPr>
          <p:spPr>
            <a:xfrm>
              <a:off x="626925" y="4479925"/>
              <a:ext cx="3000195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 userDrawn="1"/>
          </p:nvSpPr>
          <p:spPr>
            <a:xfrm>
              <a:off x="8585533" y="4448175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latin typeface="Goudy Old Style" panose="02020502050305020303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558082" y="4479925"/>
              <a:ext cx="2966793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135" y="2354939"/>
            <a:ext cx="7179731" cy="1962236"/>
          </a:xfrm>
          <a:prstGeom prst="rect">
            <a:avLst/>
          </a:prstGeom>
        </p:spPr>
      </p:pic>
      <p:pic>
        <p:nvPicPr>
          <p:cNvPr id="40" name="Picture 39" descr="Initiative_RGB_Purpl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791" y="5731247"/>
            <a:ext cx="1658419" cy="6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654757" y="1228508"/>
            <a:ext cx="10859795" cy="4903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67"/>
            </a:lvl1pPr>
            <a:lvl2pPr marL="232817" indent="-232817">
              <a:buFont typeface="Arial" panose="020B0604020202020204" pitchFamily="34" charset="0"/>
              <a:buChar char="•"/>
              <a:defRPr sz="1867"/>
            </a:lvl2pPr>
            <a:lvl3pPr marL="457167" indent="-224350">
              <a:buFont typeface="Arial" panose="020B0604020202020204" pitchFamily="34" charset="0"/>
              <a:buChar char="•"/>
              <a:defRPr sz="1600"/>
            </a:lvl3pPr>
            <a:lvl4pPr marL="1600080" indent="-228584">
              <a:buFont typeface="Arial" panose="020B0604020202020204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54757" y="668138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/>
              <a:endParaRPr lang="en-US" sz="2400">
                <a:solidFill>
                  <a:srgbClr val="5EC7EB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/>
              <a:endParaRPr lang="en-US" sz="2400">
                <a:solidFill>
                  <a:srgbClr val="5EC7EB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17510" y="483735"/>
            <a:ext cx="3156982" cy="43922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95960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654755" y="1228508"/>
            <a:ext cx="10859795" cy="4903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67"/>
            </a:lvl1pPr>
            <a:lvl2pPr marL="232828" indent="-232828">
              <a:buFont typeface="Arial" panose="020B0604020202020204" pitchFamily="34" charset="0"/>
              <a:buChar char="•"/>
              <a:defRPr sz="1867"/>
            </a:lvl2pPr>
            <a:lvl3pPr marL="457189" indent="-224361">
              <a:buFont typeface="Arial" panose="020B0604020202020204" pitchFamily="34" charset="0"/>
              <a:buChar char="•"/>
              <a:defRPr sz="1600"/>
            </a:lvl3pPr>
            <a:lvl4pPr marL="1600160" indent="-228594">
              <a:buFont typeface="Arial" panose="020B0604020202020204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17509" y="483733"/>
            <a:ext cx="3156982" cy="43922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835266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654756" y="1228508"/>
            <a:ext cx="10859795" cy="4903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67"/>
            </a:lvl1pPr>
            <a:lvl2pPr marL="232822" indent="-232822">
              <a:buFont typeface="Arial" panose="020B0604020202020204" pitchFamily="34" charset="0"/>
              <a:buChar char="•"/>
              <a:defRPr sz="1867"/>
            </a:lvl2pPr>
            <a:lvl3pPr marL="457178" indent="-224356">
              <a:buFont typeface="Arial" panose="020B0604020202020204" pitchFamily="34" charset="0"/>
              <a:buChar char="•"/>
              <a:defRPr sz="1600"/>
            </a:lvl3pPr>
            <a:lvl4pPr marL="1600120" indent="-228589">
              <a:buFont typeface="Arial" panose="020B0604020202020204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54756" y="668137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solidFill>
                  <a:srgbClr val="5EC7EB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solidFill>
                  <a:srgbClr val="5EC7EB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17510" y="483734"/>
            <a:ext cx="3156982" cy="43922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6988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755" y="1228510"/>
            <a:ext cx="5365045" cy="4903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232828" indent="-232828">
              <a:buFont typeface="Arial" panose="020B0604020202020204" pitchFamily="34" charset="0"/>
              <a:buChar char="•"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2pPr>
            <a:lvl3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3pPr>
            <a:lvl4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4pPr>
            <a:lvl5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87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54756" y="1228508"/>
            <a:ext cx="10859795" cy="490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70" marR="0" lvl="0" indent="-3047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marL="1219140" marR="0" lvl="1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2pPr>
            <a:lvl3pPr marL="1828709" marR="0" lvl="2" indent="-4063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3pPr>
            <a:lvl4pPr marL="2438278" marR="0" lvl="3" indent="-3809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4pPr>
            <a:lvl5pPr marL="3047848" marR="0" lvl="4" indent="-30478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Sorts Mill Goudy"/>
              <a:buNone/>
              <a:defRPr sz="12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654756" y="668137"/>
            <a:ext cx="10859795" cy="89751"/>
            <a:chOff x="491066" y="993181"/>
            <a:chExt cx="8144846" cy="67313"/>
          </a:xfrm>
        </p:grpSpPr>
        <p:sp>
          <p:nvSpPr>
            <p:cNvPr id="25" name="Google Shape;25;p3"/>
            <p:cNvSpPr/>
            <p:nvPr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accen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accen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cxnSp>
          <p:nvCxnSpPr>
            <p:cNvPr id="27" name="Google Shape;27;p3"/>
            <p:cNvCxnSpPr/>
            <p:nvPr/>
          </p:nvCxnSpPr>
          <p:spPr>
            <a:xfrm>
              <a:off x="619182" y="1024931"/>
              <a:ext cx="7888614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4482677" y="462254"/>
            <a:ext cx="3226649" cy="4821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45700" rIns="144000" bIns="4570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215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6011334" y="6383867"/>
            <a:ext cx="156633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6977" y="1397000"/>
            <a:ext cx="4876800" cy="458046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467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</a:t>
            </a:r>
          </a:p>
          <a:p>
            <a:pPr lvl="0"/>
            <a:endParaRPr lang="en-US"/>
          </a:p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54755" y="850109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League Gothic Обычный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League Gothic Обычный" charset="0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786878" y="6392335"/>
            <a:ext cx="595548" cy="186267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25577" y="492420"/>
            <a:ext cx="10518151" cy="359072"/>
          </a:xfrm>
          <a:solidFill>
            <a:schemeClr val="bg1"/>
          </a:solidFill>
        </p:spPr>
        <p:txBody>
          <a:bodyPr wrap="square" lIns="144000" rIns="144000" anchor="t" anchorCtr="0">
            <a:spAutoFit/>
          </a:bodyPr>
          <a:lstStyle>
            <a:lvl1pPr marL="0" algn="l">
              <a:lnSpc>
                <a:spcPts val="2853"/>
              </a:lnSpc>
              <a:defRPr sz="3733" kern="1200" spc="9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7738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308" y="825931"/>
            <a:ext cx="5235387" cy="5206139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171442" y="2509529"/>
            <a:ext cx="3849119" cy="183894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267" b="1" i="0" cap="all" spc="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IMPACT STATEMENT HERE option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37" y="-254996"/>
            <a:ext cx="7367992" cy="73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3" name="Oval 22"/>
            <p:cNvSpPr/>
            <p:nvPr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4517509" y="483733"/>
            <a:ext cx="3156982" cy="43922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189351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/>
          <p:cNvSpPr>
            <a:spLocks noGrp="1"/>
          </p:cNvSpPr>
          <p:nvPr>
            <p:ph type="body" sz="quarter" idx="10" hasCustomPrompt="1"/>
          </p:nvPr>
        </p:nvSpPr>
        <p:spPr>
          <a:xfrm>
            <a:off x="4997455" y="1351375"/>
            <a:ext cx="6065656" cy="387670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3200" b="0" cap="all" spc="20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853"/>
              </a:lnSpc>
              <a:spcBef>
                <a:spcPct val="0"/>
              </a:spcBef>
              <a:buNone/>
            </a:pPr>
            <a:r>
              <a:rPr lang="en-US"/>
              <a:t>CHAPTER one line goes here on this line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7859562" y="1744690"/>
            <a:ext cx="341440" cy="205121"/>
          </a:xfrm>
        </p:spPr>
        <p:txBody>
          <a:bodyPr vert="horz" wrap="none" lIns="0" tIns="0" rIns="0" bIns="0" rtlCol="0">
            <a:spAutoFit/>
          </a:bodyPr>
          <a:lstStyle>
            <a:lvl1pPr marL="457189" indent="-457189" algn="ctr">
              <a:buFontTx/>
              <a:buNone/>
              <a:defRPr lang="en-US" sz="1333" cap="all" baseline="0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– 2 –</a:t>
            </a:r>
          </a:p>
        </p:txBody>
      </p:sp>
      <p:grpSp>
        <p:nvGrpSpPr>
          <p:cNvPr id="42" name="Group 41"/>
          <p:cNvGrpSpPr/>
          <p:nvPr/>
        </p:nvGrpSpPr>
        <p:grpSpPr>
          <a:xfrm rot="5400000">
            <a:off x="1732658" y="1643126"/>
            <a:ext cx="1974941" cy="89751"/>
            <a:chOff x="498808" y="4448175"/>
            <a:chExt cx="1481206" cy="67313"/>
          </a:xfrm>
        </p:grpSpPr>
        <p:sp>
          <p:nvSpPr>
            <p:cNvPr id="44" name="Oval 43"/>
            <p:cNvSpPr/>
            <p:nvPr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6200000">
              <a:off x="1303469" y="3803379"/>
              <a:ext cx="0" cy="135309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16200000">
            <a:off x="1732658" y="5108821"/>
            <a:ext cx="1974941" cy="89751"/>
            <a:chOff x="498808" y="4448175"/>
            <a:chExt cx="1481206" cy="67313"/>
          </a:xfrm>
        </p:grpSpPr>
        <p:sp>
          <p:nvSpPr>
            <p:cNvPr id="35" name="Oval 34"/>
            <p:cNvSpPr/>
            <p:nvPr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>
              <a:off x="1303469" y="3803379"/>
              <a:ext cx="0" cy="135309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11" y="2810932"/>
            <a:ext cx="3250464" cy="1217392"/>
          </a:xfrm>
          <a:prstGeom prst="rect">
            <a:avLst/>
          </a:prstGeom>
        </p:spPr>
      </p:pic>
      <p:sp>
        <p:nvSpPr>
          <p:cNvPr id="37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4997455" y="2311744"/>
            <a:ext cx="6065656" cy="387670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3200" b="0" cap="all" spc="20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853"/>
              </a:lnSpc>
              <a:spcBef>
                <a:spcPct val="0"/>
              </a:spcBef>
              <a:buNone/>
            </a:pPr>
            <a:r>
              <a:rPr lang="en-US"/>
              <a:t>On this line, we have chapter two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7859562" y="2703698"/>
            <a:ext cx="341440" cy="205121"/>
          </a:xfrm>
        </p:spPr>
        <p:txBody>
          <a:bodyPr vert="horz" wrap="none" lIns="0" tIns="0" rIns="0" bIns="0" rtlCol="0">
            <a:spAutoFit/>
          </a:bodyPr>
          <a:lstStyle>
            <a:lvl1pPr marL="457189" indent="-457189" algn="ctr">
              <a:buFontTx/>
              <a:buNone/>
              <a:defRPr lang="en-US" sz="1333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– 4 –</a:t>
            </a:r>
          </a:p>
        </p:txBody>
      </p:sp>
      <p:sp>
        <p:nvSpPr>
          <p:cNvPr id="53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455" y="3272113"/>
            <a:ext cx="6065656" cy="387670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3200" b="0" cap="all" spc="20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853"/>
              </a:lnSpc>
              <a:spcBef>
                <a:spcPct val="0"/>
              </a:spcBef>
              <a:buNone/>
            </a:pPr>
            <a:r>
              <a:rPr lang="en-US"/>
              <a:t>Chapter three of course goes here</a:t>
            </a:r>
          </a:p>
        </p:txBody>
      </p:sp>
      <p:sp>
        <p:nvSpPr>
          <p:cNvPr id="54" name="Text Placeholder 32"/>
          <p:cNvSpPr>
            <a:spLocks noGrp="1"/>
          </p:cNvSpPr>
          <p:nvPr>
            <p:ph type="body" sz="quarter" idx="17" hasCustomPrompt="1"/>
          </p:nvPr>
        </p:nvSpPr>
        <p:spPr>
          <a:xfrm>
            <a:off x="7859562" y="3663252"/>
            <a:ext cx="341440" cy="205121"/>
          </a:xfrm>
        </p:spPr>
        <p:txBody>
          <a:bodyPr vert="horz" wrap="none" lIns="0" tIns="0" rIns="0" bIns="0" rtlCol="0">
            <a:spAutoFit/>
          </a:bodyPr>
          <a:lstStyle>
            <a:lvl1pPr marL="457189" indent="-457189" algn="ctr">
              <a:buFontTx/>
              <a:buNone/>
              <a:defRPr lang="en-US" sz="1333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– 6 –</a:t>
            </a:r>
          </a:p>
        </p:txBody>
      </p:sp>
      <p:sp>
        <p:nvSpPr>
          <p:cNvPr id="55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4997455" y="4232482"/>
            <a:ext cx="6065656" cy="387670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3200" b="0" cap="all" spc="20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853"/>
              </a:lnSpc>
              <a:spcBef>
                <a:spcPct val="0"/>
              </a:spcBef>
              <a:buNone/>
            </a:pPr>
            <a:r>
              <a:rPr lang="en-US"/>
              <a:t>This is chapter four</a:t>
            </a:r>
          </a:p>
        </p:txBody>
      </p:sp>
      <p:sp>
        <p:nvSpPr>
          <p:cNvPr id="56" name="Text Placeholder 32"/>
          <p:cNvSpPr>
            <a:spLocks noGrp="1"/>
          </p:cNvSpPr>
          <p:nvPr>
            <p:ph type="body" sz="quarter" idx="19" hasCustomPrompt="1"/>
          </p:nvPr>
        </p:nvSpPr>
        <p:spPr>
          <a:xfrm>
            <a:off x="7859562" y="4626610"/>
            <a:ext cx="341440" cy="205121"/>
          </a:xfrm>
        </p:spPr>
        <p:txBody>
          <a:bodyPr vert="horz" wrap="none" lIns="0" tIns="0" rIns="0" bIns="0" rtlCol="0">
            <a:spAutoFit/>
          </a:bodyPr>
          <a:lstStyle>
            <a:lvl1pPr marL="457189" indent="-457189" algn="ctr">
              <a:buFontTx/>
              <a:buNone/>
              <a:defRPr lang="en-US" sz="1333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– 8 –</a:t>
            </a:r>
          </a:p>
        </p:txBody>
      </p:sp>
      <p:sp>
        <p:nvSpPr>
          <p:cNvPr id="63" name="Text Placehold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4997455" y="5192853"/>
            <a:ext cx="6065656" cy="387670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3200" b="0" cap="all" spc="20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853"/>
              </a:lnSpc>
              <a:spcBef>
                <a:spcPct val="0"/>
              </a:spcBef>
              <a:buNone/>
            </a:pPr>
            <a:r>
              <a:rPr lang="en-US"/>
              <a:t>And finally chapter five here</a:t>
            </a:r>
          </a:p>
        </p:txBody>
      </p:sp>
      <p:sp>
        <p:nvSpPr>
          <p:cNvPr id="64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7821188" y="5586169"/>
            <a:ext cx="418191" cy="205121"/>
          </a:xfrm>
        </p:spPr>
        <p:txBody>
          <a:bodyPr vert="horz" wrap="none" lIns="0" tIns="0" rIns="0" bIns="0" rtlCol="0">
            <a:spAutoFit/>
          </a:bodyPr>
          <a:lstStyle>
            <a:lvl1pPr marL="457189" indent="-457189" algn="ctr">
              <a:buFontTx/>
              <a:buNone/>
              <a:defRPr lang="en-US" sz="1333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– 10 –</a:t>
            </a:r>
          </a:p>
        </p:txBody>
      </p:sp>
    </p:spTree>
    <p:extLst>
      <p:ext uri="{BB962C8B-B14F-4D97-AF65-F5344CB8AC3E}">
        <p14:creationId xmlns:p14="http://schemas.microsoft.com/office/powerpoint/2010/main" val="42641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07A752C8-F7B5-4246-8897-25F9DEADAA81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82549" y="762000"/>
            <a:ext cx="9672090" cy="387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400" cap="all">
                <a:latin typeface="Helvetica Neue"/>
                <a:ea typeface="Helvetica Neue"/>
                <a:cs typeface="Helvetica Neue"/>
                <a:sym typeface="Heroic Condensed Bold"/>
              </a:defRPr>
            </a:lvl1pPr>
          </a:lstStyle>
          <a:p>
            <a:r>
              <a:t>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092A1-724D-FA43-9D3B-933B58565474}"/>
              </a:ext>
            </a:extLst>
          </p:cNvPr>
          <p:cNvSpPr/>
          <p:nvPr userDrawn="1"/>
        </p:nvSpPr>
        <p:spPr>
          <a:xfrm>
            <a:off x="11888280" y="3303986"/>
            <a:ext cx="303721" cy="246221"/>
          </a:xfrm>
          <a:prstGeom prst="rect">
            <a:avLst/>
          </a:prstGeom>
          <a:solidFill>
            <a:srgbClr val="331E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E3A487B8-1676-2A45-A619-6091C7423D7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06399" y="204852"/>
            <a:ext cx="213200" cy="21031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7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B3933F0C-668B-0641-ABB1-45C998F243B0}"/>
              </a:ext>
            </a:extLst>
          </p:cNvPr>
          <p:cNvSpPr/>
          <p:nvPr userDrawn="1"/>
        </p:nvSpPr>
        <p:spPr>
          <a:xfrm>
            <a:off x="817" y="770005"/>
            <a:ext cx="309170" cy="608491"/>
          </a:xfrm>
          <a:prstGeom prst="rect">
            <a:avLst/>
          </a:prstGeom>
          <a:solidFill>
            <a:srgbClr val="331E6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69925" y="6537385"/>
            <a:ext cx="11018838" cy="204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ru-RU"/>
          </a:p>
        </p:txBody>
      </p:sp>
      <p:pic>
        <p:nvPicPr>
          <p:cNvPr id="7" name="Picture 2" descr="Якобз Дау Егбертс Україна - European Business Association">
            <a:extLst>
              <a:ext uri="{FF2B5EF4-FFF2-40B4-BE49-F238E27FC236}">
                <a16:creationId xmlns:a16="http://schemas.microsoft.com/office/drawing/2014/main" id="{47D3372D-9F79-467B-AA9E-ADD5AB23A3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69" y="-139551"/>
            <a:ext cx="847711" cy="8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4F6D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4F6D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‹№›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5024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5EC7EB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5EC7EB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482676" y="462253"/>
            <a:ext cx="3226649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888049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79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5662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48" indent="0">
              <a:buNone/>
              <a:defRPr sz="3733"/>
            </a:lvl2pPr>
            <a:lvl3pPr marL="1218895" indent="0">
              <a:buNone/>
              <a:defRPr sz="3199"/>
            </a:lvl3pPr>
            <a:lvl4pPr marL="1828343" indent="0">
              <a:buNone/>
              <a:defRPr sz="2666"/>
            </a:lvl4pPr>
            <a:lvl5pPr marL="2437791" indent="0">
              <a:buNone/>
              <a:defRPr sz="2666"/>
            </a:lvl5pPr>
            <a:lvl6pPr marL="3047238" indent="0">
              <a:buNone/>
              <a:defRPr sz="2666"/>
            </a:lvl6pPr>
            <a:lvl7pPr marL="3656686" indent="0">
              <a:buNone/>
              <a:defRPr sz="2666"/>
            </a:lvl7pPr>
            <a:lvl8pPr marL="4266133" indent="0">
              <a:buNone/>
              <a:defRPr sz="2666"/>
            </a:lvl8pPr>
            <a:lvl9pPr marL="4875581" indent="0">
              <a:buNone/>
              <a:defRPr sz="2666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27721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48" indent="0">
              <a:buNone/>
              <a:defRPr sz="3733"/>
            </a:lvl2pPr>
            <a:lvl3pPr marL="1218895" indent="0">
              <a:buNone/>
              <a:defRPr sz="3199"/>
            </a:lvl3pPr>
            <a:lvl4pPr marL="1828343" indent="0">
              <a:buNone/>
              <a:defRPr sz="2666"/>
            </a:lvl4pPr>
            <a:lvl5pPr marL="2437791" indent="0">
              <a:buNone/>
              <a:defRPr sz="2666"/>
            </a:lvl5pPr>
            <a:lvl6pPr marL="3047238" indent="0">
              <a:buNone/>
              <a:defRPr sz="2666"/>
            </a:lvl6pPr>
            <a:lvl7pPr marL="3656686" indent="0">
              <a:buNone/>
              <a:defRPr sz="2666"/>
            </a:lvl7pPr>
            <a:lvl8pPr marL="4266133" indent="0">
              <a:buNone/>
              <a:defRPr sz="2666"/>
            </a:lvl8pPr>
            <a:lvl9pPr marL="4875581" indent="0">
              <a:buNone/>
              <a:defRPr sz="2666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89780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48" indent="0">
              <a:buNone/>
              <a:defRPr sz="3733"/>
            </a:lvl2pPr>
            <a:lvl3pPr marL="1218895" indent="0">
              <a:buNone/>
              <a:defRPr sz="3199"/>
            </a:lvl3pPr>
            <a:lvl4pPr marL="1828343" indent="0">
              <a:buNone/>
              <a:defRPr sz="2666"/>
            </a:lvl4pPr>
            <a:lvl5pPr marL="2437791" indent="0">
              <a:buNone/>
              <a:defRPr sz="2666"/>
            </a:lvl5pPr>
            <a:lvl6pPr marL="3047238" indent="0">
              <a:buNone/>
              <a:defRPr sz="2666"/>
            </a:lvl6pPr>
            <a:lvl7pPr marL="3656686" indent="0">
              <a:buNone/>
              <a:defRPr sz="2666"/>
            </a:lvl7pPr>
            <a:lvl8pPr marL="4266133" indent="0">
              <a:buNone/>
              <a:defRPr sz="2666"/>
            </a:lvl8pPr>
            <a:lvl9pPr marL="4875581" indent="0">
              <a:buNone/>
              <a:defRPr sz="2666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51840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48" indent="0">
              <a:buNone/>
              <a:defRPr sz="3733"/>
            </a:lvl2pPr>
            <a:lvl3pPr marL="1218895" indent="0">
              <a:buNone/>
              <a:defRPr sz="3199"/>
            </a:lvl3pPr>
            <a:lvl4pPr marL="1828343" indent="0">
              <a:buNone/>
              <a:defRPr sz="2666"/>
            </a:lvl4pPr>
            <a:lvl5pPr marL="2437791" indent="0">
              <a:buNone/>
              <a:defRPr sz="2666"/>
            </a:lvl5pPr>
            <a:lvl6pPr marL="3047238" indent="0">
              <a:buNone/>
              <a:defRPr sz="2666"/>
            </a:lvl6pPr>
            <a:lvl7pPr marL="3656686" indent="0">
              <a:buNone/>
              <a:defRPr sz="2666"/>
            </a:lvl7pPr>
            <a:lvl8pPr marL="4266133" indent="0">
              <a:buNone/>
              <a:defRPr sz="2666"/>
            </a:lvl8pPr>
            <a:lvl9pPr marL="4875581" indent="0">
              <a:buNone/>
              <a:defRPr sz="2666"/>
            </a:lvl9pPr>
          </a:lstStyle>
          <a:p>
            <a:r>
              <a:rPr lang="en-US" altLang="ko-KR"/>
              <a:t>Your Pure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18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1" hasCustomPrompt="1"/>
          </p:nvPr>
        </p:nvSpPr>
        <p:spPr>
          <a:xfrm>
            <a:off x="705016" y="6322967"/>
            <a:ext cx="10049933" cy="225335"/>
          </a:xfrm>
          <a:prstGeom prst="rect">
            <a:avLst/>
          </a:prstGeom>
        </p:spPr>
        <p:txBody>
          <a:bodyPr/>
          <a:lstStyle>
            <a:lvl1pPr>
              <a:defRPr sz="1067"/>
            </a:lvl1pPr>
          </a:lstStyle>
          <a:p>
            <a:pPr lvl="0"/>
            <a:r>
              <a:rPr lang="en-US"/>
              <a:t>Source:</a:t>
            </a:r>
            <a:endParaRPr lang="ru-RU"/>
          </a:p>
        </p:txBody>
      </p:sp>
      <p:sp>
        <p:nvSpPr>
          <p:cNvPr id="9" name="Объект 7"/>
          <p:cNvSpPr>
            <a:spLocks noGrp="1"/>
          </p:cNvSpPr>
          <p:nvPr>
            <p:ph sz="quarter" idx="13"/>
          </p:nvPr>
        </p:nvSpPr>
        <p:spPr>
          <a:xfrm>
            <a:off x="704851" y="1547285"/>
            <a:ext cx="10769600" cy="4438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05016" y="465343"/>
            <a:ext cx="10767317" cy="514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GB" sz="3733" cap="none" dirty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45AAE9-470E-4252-A1F2-9615A645C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15" y="6462153"/>
            <a:ext cx="764867" cy="3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9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28510"/>
            <a:ext cx="5342349" cy="4903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1pPr>
            <a:lvl2pPr marL="232828" indent="-232828">
              <a:buFont typeface="Arial" panose="020B0604020202020204" pitchFamily="34" charset="0"/>
              <a:buChar char="•"/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2pPr>
            <a:lvl3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3pPr>
            <a:lvl4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4pPr>
            <a:lvl5pPr>
              <a:defRPr sz="1867" b="0" i="0">
                <a:latin typeface="Goudy Old Style" panose="02020502050305020303" pitchFamily="18" charset="0"/>
                <a:ea typeface="Goudy Old Style" panose="02020502050305020303" pitchFamily="18" charset="0"/>
                <a:cs typeface="Goudy Old Style" panose="020205020503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33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vider | Option 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C0C0-4111-F941-BF63-D1AFAA5E0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0113"/>
            <a:ext cx="9144000" cy="3228256"/>
          </a:xfrm>
        </p:spPr>
        <p:txBody>
          <a:bodyPr anchor="b"/>
          <a:lstStyle>
            <a:lvl1pPr algn="ctr">
              <a:defRPr sz="80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53B39-3A20-1448-B6B5-514CC6425B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4812632"/>
            <a:ext cx="9143999" cy="474044"/>
          </a:xfrm>
        </p:spPr>
        <p:txBody>
          <a:bodyPr/>
          <a:lstStyle>
            <a:lvl1pPr marL="0" indent="0" algn="ctr">
              <a:buNone/>
              <a:defRPr sz="2200" cap="small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5B0A-49AD-0747-B52E-CEC5122D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60ED7B-A34E-7046-84C8-653785446F8B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17FA6-E6F7-CE46-BBF1-A9219815A488}"/>
              </a:ext>
            </a:extLst>
          </p:cNvPr>
          <p:cNvCxnSpPr>
            <a:cxnSpLocks/>
          </p:cNvCxnSpPr>
          <p:nvPr userDrawn="1"/>
        </p:nvCxnSpPr>
        <p:spPr>
          <a:xfrm>
            <a:off x="5369966" y="4571415"/>
            <a:ext cx="145613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B86592-29BF-CF45-B6D1-937C65685CED}"/>
              </a:ext>
            </a:extLst>
          </p:cNvPr>
          <p:cNvSpPr/>
          <p:nvPr userDrawn="1"/>
        </p:nvSpPr>
        <p:spPr>
          <a:xfrm>
            <a:off x="12060193" y="-1"/>
            <a:ext cx="131807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387FBB-DC43-0D44-8882-5A3E68E58EBB}"/>
              </a:ext>
            </a:extLst>
          </p:cNvPr>
          <p:cNvSpPr/>
          <p:nvPr userDrawn="1"/>
        </p:nvSpPr>
        <p:spPr>
          <a:xfrm>
            <a:off x="-4" y="-1"/>
            <a:ext cx="131807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09A22-986E-7C45-AF19-3BFD7280A62B}"/>
              </a:ext>
            </a:extLst>
          </p:cNvPr>
          <p:cNvSpPr/>
          <p:nvPr userDrawn="1"/>
        </p:nvSpPr>
        <p:spPr>
          <a:xfrm rot="16200000">
            <a:off x="6030094" y="-6030101"/>
            <a:ext cx="131807" cy="1219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947F3-4557-4E49-B78F-0004DE27DCD4}"/>
              </a:ext>
            </a:extLst>
          </p:cNvPr>
          <p:cNvSpPr/>
          <p:nvPr userDrawn="1"/>
        </p:nvSpPr>
        <p:spPr>
          <a:xfrm rot="16200000">
            <a:off x="6030094" y="696090"/>
            <a:ext cx="131807" cy="1219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238C95-025F-7749-A89B-7563CD5EE83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2324081" y="6296355"/>
            <a:ext cx="3445307" cy="35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No content below this 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7C1788-8041-FB41-A9B8-A238ACB37E4B}"/>
              </a:ext>
            </a:extLst>
          </p:cNvPr>
          <p:cNvCxnSpPr>
            <a:cxnSpLocks/>
          </p:cNvCxnSpPr>
          <p:nvPr userDrawn="1"/>
        </p:nvCxnSpPr>
        <p:spPr bwMode="gray">
          <a:xfrm flipH="1">
            <a:off x="12324083" y="6203507"/>
            <a:ext cx="3445307" cy="0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dash"/>
            <a:miter lim="800000"/>
          </a:ln>
          <a:effectLst/>
        </p:spPr>
      </p:cxnSp>
      <p:sp>
        <p:nvSpPr>
          <p:cNvPr id="16" name="Rectangle 104">
            <a:extLst>
              <a:ext uri="{FF2B5EF4-FFF2-40B4-BE49-F238E27FC236}">
                <a16:creationId xmlns:a16="http://schemas.microsoft.com/office/drawing/2014/main" id="{FCABED21-49C3-7B4A-A348-D12B97C2603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1280090"/>
            <a:ext cx="2564888" cy="31130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33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</a:rPr>
              <a:t>INSERT TITLE HERE, NOT MORE </a:t>
            </a:r>
            <a:br>
              <a:rPr kumimoji="0" lang="en-GB" altLang="en-US" sz="1333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</a:rPr>
            </a:br>
            <a:r>
              <a:rPr kumimoji="0" lang="en-GB" altLang="en-US" sz="1333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</a:rPr>
              <a:t>THAN 3 LINES OF TEXT</a:t>
            </a:r>
          </a:p>
        </p:txBody>
      </p:sp>
      <p:sp>
        <p:nvSpPr>
          <p:cNvPr id="17" name="Rectangle 104">
            <a:extLst>
              <a:ext uri="{FF2B5EF4-FFF2-40B4-BE49-F238E27FC236}">
                <a16:creationId xmlns:a16="http://schemas.microsoft.com/office/drawing/2014/main" id="{316C1ABF-8221-0241-BEC9-409E49684711}"/>
              </a:ext>
            </a:extLst>
          </p:cNvPr>
          <p:cNvSpPr>
            <a:spLocks noChangeArrowheads="1"/>
          </p:cNvSpPr>
          <p:nvPr userDrawn="1"/>
        </p:nvSpPr>
        <p:spPr bwMode="gray">
          <a:xfrm flipH="1">
            <a:off x="-2674963" y="4924074"/>
            <a:ext cx="2564888" cy="274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6000" tIns="96000" rIns="96000" bIns="96000" anchor="ctr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67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</a:rPr>
              <a:t>INSERT SUBTITLE IF NEEDED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7083A2-0367-E842-A9EF-BB8B936F22C6}"/>
              </a:ext>
            </a:extLst>
          </p:cNvPr>
          <p:cNvCxnSpPr/>
          <p:nvPr userDrawn="1"/>
        </p:nvCxnSpPr>
        <p:spPr bwMode="gray">
          <a:xfrm flipH="1">
            <a:off x="-2688460" y="1180113"/>
            <a:ext cx="2578392" cy="0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dash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069AA8-920C-C64C-8594-2613A83A7974}"/>
              </a:ext>
            </a:extLst>
          </p:cNvPr>
          <p:cNvCxnSpPr/>
          <p:nvPr userDrawn="1"/>
        </p:nvCxnSpPr>
        <p:spPr bwMode="gray">
          <a:xfrm flipH="1">
            <a:off x="-2688460" y="4427057"/>
            <a:ext cx="2578392" cy="0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dash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6E02FF-BFA6-D442-B101-1C0A9DA047C2}"/>
              </a:ext>
            </a:extLst>
          </p:cNvPr>
          <p:cNvCxnSpPr/>
          <p:nvPr userDrawn="1"/>
        </p:nvCxnSpPr>
        <p:spPr bwMode="gray">
          <a:xfrm flipH="1">
            <a:off x="-2688460" y="4812632"/>
            <a:ext cx="2578392" cy="0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dash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C41BA4-5687-4C4E-ABEC-D3CE41A8EA4F}"/>
              </a:ext>
            </a:extLst>
          </p:cNvPr>
          <p:cNvCxnSpPr/>
          <p:nvPr userDrawn="1"/>
        </p:nvCxnSpPr>
        <p:spPr bwMode="gray">
          <a:xfrm flipH="1">
            <a:off x="-2688460" y="5252746"/>
            <a:ext cx="2578392" cy="0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9337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3B49A-954F-F647-A2A1-1C7FD5688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515600" cy="81251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D7964271-298F-0241-986C-C944BF78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326" y="1448140"/>
            <a:ext cx="10658474" cy="396172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037AE-EA8D-495F-A45B-20DE9C9D6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7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90822" y="483733"/>
            <a:ext cx="2610358" cy="43922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400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2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2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3" name="Oval 2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24" name="Oval 23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654755" y="668135"/>
            <a:ext cx="10859795" cy="89751"/>
            <a:chOff x="491066" y="993181"/>
            <a:chExt cx="8144846" cy="67313"/>
          </a:xfrm>
        </p:grpSpPr>
        <p:sp>
          <p:nvSpPr>
            <p:cNvPr id="18" name="Oval 1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4175158" y="462253"/>
            <a:ext cx="3841687" cy="482183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853"/>
              </a:lnSpc>
              <a:defRPr sz="2933" b="1" i="0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HEADLINE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91581" y="6477000"/>
            <a:ext cx="208844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5698968" y="6495425"/>
            <a:ext cx="794064" cy="248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1244" b="0" i="0" smtClean="0">
                <a:latin typeface="Goudy Old Style" panose="02020502050305020303" pitchFamily="18" charset="0"/>
              </a:rPr>
              <a:pPr/>
              <a:t>‹№›</a:t>
            </a:fld>
            <a:endParaRPr lang="en-US" sz="1244" b="0" i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2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90" r:id="rId29"/>
    <p:sldLayoutId id="2147483691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1" r:id="rId38"/>
    <p:sldLayoutId id="2147483702" r:id="rId39"/>
    <p:sldLayoutId id="2147483703" r:id="rId40"/>
    <p:sldLayoutId id="2147483704" r:id="rId4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hyperlink" Target="https://rzmcomua-my.sharepoint.com/:v:/g/personal/bohdan_hopkalo_initiative_com_ua/ERJV_kpO52lMhsAl6IIGZBABMW3BjXOkG4gU2VVND8LYwA?nav=eyJyZWZlcnJhbEluZm8iOnsicmVmZXJyYWxBcHAiOiJPbmVEcml2ZUZvckJ1c2luZXNzIiwicmVmZXJyYWxBcHBQbGF0Zm9ybSI6IldlYiIsInJlZmVycmFsTW9kZSI6InZpZXciLCJyZWZlcnJhbFZpZXciOiJNeUZpbGVzTGlua0NvcHkifX0&amp;e=lUsLb4" TargetMode="External"/><Relationship Id="rId2" Type="http://schemas.openxmlformats.org/officeDocument/2006/relationships/hyperlink" Target="https://rzmcomua-my.sharepoint.com/:v:/g/personal/bohdan_hopkalo_initiative_com_ua/EeM_hPU4f09AqsNSJI7H-WsBJiTVgoVS8xb-knJQQlnX7g?nav=eyJyZWZlcnJhbEluZm8iOnsicmVmZXJyYWxBcHAiOiJPbmVEcml2ZUZvckJ1c2luZXNzIiwicmVmZXJyYWxBcHBQbGF0Zm9ybSI6IldlYiIsInJlZmVycmFsTW9kZSI6InZpZXciLCJyZWZlcnJhbFZpZXciOiJNeUZpbGVzTGlua0NvcHkifX0&amp;e=1zvkYg" TargetMode="Externa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hyperlink" Target="https://rzmcomua-my.sharepoint.com/:v:/g/personal/bohdan_hopkalo_initiative_com_ua/ERFWGhy74NNOsXCZw7z-V3UBrC8TO24oKxDcNU7UyKAvyg?nav=eyJyZWZlcnJhbEluZm8iOnsicmVmZXJyYWxBcHAiOiJPbmVEcml2ZUZvckJ1c2luZXNzIiwicmVmZXJyYWxBcHBQbGF0Zm9ybSI6IldlYiIsInJlZmVycmFsTW9kZSI6InZpZXciLCJyZWZlcnJhbFZpZXciOiJNeUZpbGVzTGlua0NvcHkifX0&amp;e=rpX1vq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s://rzmcomua-my.sharepoint.com/:v:/g/personal/bohdan_hopkalo_initiative_com_ua/Ed2N-Dzfj4lMpv-F8pCOKaIBqnvORWQ2zRp83pJ2Hjusfw?nav=eyJyZWZlcnJhbEluZm8iOnsicmVmZXJyYWxBcHAiOiJPbmVEcml2ZUZvckJ1c2luZXNzIiwicmVmZXJyYWxBcHBQbGF0Zm9ybSI6IldlYiIsInJlZmVycmFsTW9kZSI6InZpZXciLCJyZWZlcnJhbFZpZXciOiJNeUZpbGVzTGlua0NvcHkifX0&amp;e=0gsS90" TargetMode="External"/><Relationship Id="rId18" Type="http://schemas.openxmlformats.org/officeDocument/2006/relationships/image" Target="../media/image58.png"/><Relationship Id="rId3" Type="http://schemas.openxmlformats.org/officeDocument/2006/relationships/image" Target="../media/image49.svg"/><Relationship Id="rId21" Type="http://schemas.openxmlformats.org/officeDocument/2006/relationships/image" Target="../media/image60.png"/><Relationship Id="rId7" Type="http://schemas.openxmlformats.org/officeDocument/2006/relationships/image" Target="../media/image46.svg"/><Relationship Id="rId12" Type="http://schemas.openxmlformats.org/officeDocument/2006/relationships/image" Target="../media/image55.png"/><Relationship Id="rId17" Type="http://schemas.openxmlformats.org/officeDocument/2006/relationships/hyperlink" Target="https://rzmcomua-my.sharepoint.com/:v:/g/personal/bohdan_hopkalo_initiative_com_ua/EU1KofBJbDVEluXEAxfaJSoBHic5XoRAi4QJL_XsJKHVmQ?nav=eyJyZWZlcnJhbEluZm8iOnsicmVmZXJyYWxBcHAiOiJPbmVEcml2ZUZvckJ1c2luZXNzIiwicmVmZXJyYWxBcHBQbGF0Zm9ybSI6IldlYiIsInJlZmVycmFsTW9kZSI6InZpZXciLCJyZWZlcnJhbFZpZXciOiJNeUZpbGVzTGlua0NvcHkifX0&amp;e=ueijfe" TargetMode="External"/><Relationship Id="rId25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57.png"/><Relationship Id="rId20" Type="http://schemas.openxmlformats.org/officeDocument/2006/relationships/hyperlink" Target="https://rzmcomua-my.sharepoint.com/:v:/g/personal/bohdan_hopkalo_initiative_com_ua/EYGXnz3BcyZEp3Ao3mFqYq8BmIM4qAAn6sjfazu_wVVzZg?nav=eyJyZWZlcnJhbEluZm8iOnsicmVmZXJyYWxBcHAiOiJPbmVEcml2ZUZvckJ1c2luZXNzIiwicmVmZXJyYWxBcHBQbGF0Zm9ybSI6IldlYiIsInJlZmVycmFsTW9kZSI6InZpZXciLCJyZWZlcnJhbFZpZXciOiJNeUZpbGVzTGlua0NvcHkifX0&amp;e=gZ3Js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hyperlink" Target="https://www.youtube.com/watch?v=R6rnrL1sUJo" TargetMode="External"/><Relationship Id="rId24" Type="http://schemas.openxmlformats.org/officeDocument/2006/relationships/image" Target="../media/image62.png"/><Relationship Id="rId5" Type="http://schemas.openxmlformats.org/officeDocument/2006/relationships/image" Target="../media/image51.svg"/><Relationship Id="rId15" Type="http://schemas.openxmlformats.org/officeDocument/2006/relationships/hyperlink" Target="https://rzmcomua-my.sharepoint.com/:v:/g/personal/bohdan_hopkalo_initiative_com_ua/EabBO_QT1cRMjXxTH2MmI8IB34lgwxubWh2knRsFpIh2Iw?nav=eyJyZWZlcnJhbEluZm8iOnsicmVmZXJyYWxBcHAiOiJPbmVEcml2ZUZvckJ1c2luZXNzIiwicmVmZXJyYWxBcHBQbGF0Zm9ybSI6IldlYiIsInJlZmVycmFsTW9kZSI6InZpZXciLCJyZWZlcnJhbFZpZXciOiJNeUZpbGVzTGlua0NvcHkifX0&amp;e=FMH6Gb" TargetMode="External"/><Relationship Id="rId23" Type="http://schemas.openxmlformats.org/officeDocument/2006/relationships/image" Target="../media/image61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hyperlink" Target="https://rzmcomua-my.sharepoint.com/:v:/g/personal/bohdan_hopkalo_initiative_com_ua/EeTgFR64DP5JgXX5N0i5MsYBOYCPufp4ZfxNqmlnGC6i8g?nav=eyJyZWZlcnJhbEluZm8iOnsicmVmZXJyYWxBcHAiOiJPbmVEcml2ZUZvckJ1c2luZXNzIiwicmVmZXJyYWxBcHBQbGF0Zm9ybSI6IldlYiIsInJlZmVycmFsTW9kZSI6InZpZXciLCJyZWZlcnJhbFZpZXciOiJNeUZpbGVzTGlua0NvcHkifX0&amp;e=49R2nB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chart" Target="../charts/chart9.xml"/><Relationship Id="rId7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chart" Target="../charts/chart11.xml"/><Relationship Id="rId7" Type="http://schemas.openxmlformats.org/officeDocument/2006/relationships/image" Target="../media/image112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gif"/><Relationship Id="rId5" Type="http://schemas.openxmlformats.org/officeDocument/2006/relationships/chart" Target="../charts/chart12.xml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3.xml"/><Relationship Id="rId5" Type="http://schemas.openxmlformats.org/officeDocument/2006/relationships/image" Target="../media/image116.png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gif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chart" Target="../charts/chart4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8AFDAE1A-DE9C-428C-B123-959C734BC1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7998" y="3524875"/>
            <a:ext cx="5147002" cy="944245"/>
          </a:xfrm>
          <a:prstGeom prst="rect">
            <a:avLst/>
          </a:prstGeom>
          <a:effectLst>
            <a:outerShdw blurRad="25400" dist="38100" dir="18900000" algn="bl" rotWithShape="0">
              <a:schemeClr val="tx1"/>
            </a:outerShdw>
          </a:effectLst>
        </p:spPr>
        <p:txBody>
          <a:bodyPr/>
          <a:lstStyle/>
          <a:p>
            <a:r>
              <a:rPr lang="uk-UA" sz="6000" b="1">
                <a:solidFill>
                  <a:schemeClr val="bg1"/>
                </a:solidFill>
              </a:rPr>
              <a:t>МЕДІА РАДАР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E3BAD-B648-4C9D-BCE7-582CC691BE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50" y="1"/>
            <a:ext cx="5760523" cy="6755174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84939F51-358D-49D6-8092-F2DD8ADFB102}"/>
              </a:ext>
            </a:extLst>
          </p:cNvPr>
          <p:cNvGrpSpPr/>
          <p:nvPr/>
        </p:nvGrpSpPr>
        <p:grpSpPr>
          <a:xfrm>
            <a:off x="3412533" y="4444083"/>
            <a:ext cx="3888695" cy="67313"/>
            <a:chOff x="498808" y="4448175"/>
            <a:chExt cx="3888695" cy="67313"/>
          </a:xfrm>
        </p:grpSpPr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5238983E-DD15-4F5A-AC7D-E3FE8D90D6AA}"/>
                </a:ext>
              </a:extLst>
            </p:cNvPr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rgbClr val="4FBCE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13">
              <a:extLst>
                <a:ext uri="{FF2B5EF4-FFF2-40B4-BE49-F238E27FC236}">
                  <a16:creationId xmlns:a16="http://schemas.microsoft.com/office/drawing/2014/main" id="{34D4D16B-43CE-48D8-8033-71B40EDF8B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6924" y="4479925"/>
              <a:ext cx="3760579" cy="0"/>
            </a:xfrm>
            <a:prstGeom prst="line">
              <a:avLst/>
            </a:prstGeom>
            <a:ln w="12700" cmpd="sng">
              <a:solidFill>
                <a:srgbClr val="4FBC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E6A3C76A-276F-468F-8711-EE48A04A6630}"/>
              </a:ext>
            </a:extLst>
          </p:cNvPr>
          <p:cNvGrpSpPr/>
          <p:nvPr/>
        </p:nvGrpSpPr>
        <p:grpSpPr>
          <a:xfrm>
            <a:off x="370324" y="4475833"/>
            <a:ext cx="5999997" cy="103859"/>
            <a:chOff x="498808" y="4448175"/>
            <a:chExt cx="3888695" cy="67313"/>
          </a:xfrm>
        </p:grpSpPr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9A9507D0-7DEF-4359-8084-87DF7BCD4C3A}"/>
                </a:ext>
              </a:extLst>
            </p:cNvPr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FB330A76-5455-40EF-80EC-C2ABD1419D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6924" y="4479925"/>
              <a:ext cx="3760579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F179D60-C49E-4CFE-9ECA-F0A18FCAC94F}"/>
              </a:ext>
            </a:extLst>
          </p:cNvPr>
          <p:cNvSpPr txBox="1"/>
          <p:nvPr/>
        </p:nvSpPr>
        <p:spPr>
          <a:xfrm>
            <a:off x="754381" y="4695342"/>
            <a:ext cx="496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400" b="1" dirty="0"/>
              <a:t> СЕРПЕНЬ 2024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11700359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C33508A9-A047-6EE2-E80C-533801897814}"/>
              </a:ext>
            </a:extLst>
          </p:cNvPr>
          <p:cNvSpPr/>
          <p:nvPr/>
        </p:nvSpPr>
        <p:spPr>
          <a:xfrm>
            <a:off x="150932" y="1663726"/>
            <a:ext cx="3904348" cy="6229131"/>
          </a:xfrm>
          <a:custGeom>
            <a:avLst/>
            <a:gdLst/>
            <a:ahLst/>
            <a:cxnLst/>
            <a:rect l="l" t="t" r="r" b="b"/>
            <a:pathLst>
              <a:path w="4066540" h="7984744">
                <a:moveTo>
                  <a:pt x="2589149" y="540893"/>
                </a:moveTo>
                <a:cubicBezTo>
                  <a:pt x="2429256" y="647573"/>
                  <a:pt x="2238883" y="700913"/>
                  <a:pt x="2033270" y="700913"/>
                </a:cubicBezTo>
                <a:cubicBezTo>
                  <a:pt x="1827657" y="700913"/>
                  <a:pt x="1637284" y="647573"/>
                  <a:pt x="1477391" y="540893"/>
                </a:cubicBezTo>
                <a:cubicBezTo>
                  <a:pt x="883412" y="182880"/>
                  <a:pt x="441706" y="0"/>
                  <a:pt x="0" y="0"/>
                </a:cubicBezTo>
                <a:cubicBezTo>
                  <a:pt x="0" y="7984744"/>
                  <a:pt x="0" y="7984744"/>
                  <a:pt x="0" y="7984744"/>
                </a:cubicBezTo>
                <a:cubicBezTo>
                  <a:pt x="4066540" y="7984744"/>
                  <a:pt x="4066540" y="7984744"/>
                  <a:pt x="4066540" y="7984744"/>
                </a:cubicBezTo>
                <a:cubicBezTo>
                  <a:pt x="4066540" y="0"/>
                  <a:pt x="4066540" y="0"/>
                  <a:pt x="4066540" y="0"/>
                </a:cubicBezTo>
                <a:cubicBezTo>
                  <a:pt x="3624834" y="0"/>
                  <a:pt x="3183128" y="182880"/>
                  <a:pt x="2589149" y="540893"/>
                </a:cubicBezTo>
                <a:close/>
              </a:path>
            </a:pathLst>
          </a:custGeom>
          <a:solidFill>
            <a:schemeClr val="accent1"/>
          </a:solidFill>
        </p:spPr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512275CE-05E1-4CDC-8400-B1A3BE913D38}"/>
              </a:ext>
            </a:extLst>
          </p:cNvPr>
          <p:cNvSpPr/>
          <p:nvPr/>
        </p:nvSpPr>
        <p:spPr>
          <a:xfrm>
            <a:off x="8198720" y="1644251"/>
            <a:ext cx="3896056" cy="6229131"/>
          </a:xfrm>
          <a:custGeom>
            <a:avLst/>
            <a:gdLst/>
            <a:ahLst/>
            <a:cxnLst/>
            <a:rect l="l" t="t" r="r" b="b"/>
            <a:pathLst>
              <a:path w="4057904" h="7984744">
                <a:moveTo>
                  <a:pt x="2588514" y="540893"/>
                </a:moveTo>
                <a:cubicBezTo>
                  <a:pt x="2421001" y="647573"/>
                  <a:pt x="2230628" y="700913"/>
                  <a:pt x="2025142" y="700913"/>
                </a:cubicBezTo>
                <a:cubicBezTo>
                  <a:pt x="1819656" y="700913"/>
                  <a:pt x="1629283" y="647573"/>
                  <a:pt x="1469390" y="540893"/>
                </a:cubicBezTo>
                <a:cubicBezTo>
                  <a:pt x="875538" y="182880"/>
                  <a:pt x="433959" y="0"/>
                  <a:pt x="0" y="0"/>
                </a:cubicBezTo>
                <a:cubicBezTo>
                  <a:pt x="0" y="7984744"/>
                  <a:pt x="0" y="7984744"/>
                  <a:pt x="0" y="7984744"/>
                </a:cubicBezTo>
                <a:cubicBezTo>
                  <a:pt x="4057904" y="7984744"/>
                  <a:pt x="4057904" y="7984744"/>
                  <a:pt x="4057904" y="7984744"/>
                </a:cubicBezTo>
                <a:cubicBezTo>
                  <a:pt x="4057904" y="0"/>
                  <a:pt x="4057904" y="0"/>
                  <a:pt x="4057904" y="0"/>
                </a:cubicBezTo>
                <a:cubicBezTo>
                  <a:pt x="3616325" y="0"/>
                  <a:pt x="3174746" y="182880"/>
                  <a:pt x="2588514" y="540893"/>
                </a:cubicBezTo>
                <a:close/>
              </a:path>
            </a:pathLst>
          </a:custGeom>
          <a:solidFill>
            <a:schemeClr val="accent1"/>
          </a:solidFill>
        </p:spPr>
      </p:sp>
      <p:grpSp>
        <p:nvGrpSpPr>
          <p:cNvPr id="38" name="Группа 4">
            <a:extLst>
              <a:ext uri="{FF2B5EF4-FFF2-40B4-BE49-F238E27FC236}">
                <a16:creationId xmlns:a16="http://schemas.microsoft.com/office/drawing/2014/main" id="{9CCA18DC-482C-42E2-A651-2E489619998D}"/>
              </a:ext>
            </a:extLst>
          </p:cNvPr>
          <p:cNvGrpSpPr/>
          <p:nvPr/>
        </p:nvGrpSpPr>
        <p:grpSpPr>
          <a:xfrm>
            <a:off x="8258042" y="832318"/>
            <a:ext cx="3896056" cy="5544410"/>
            <a:chOff x="7151528" y="1976230"/>
            <a:chExt cx="3896056" cy="55444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05F61C-38F7-4EFE-BA13-04ABD865CBD6}"/>
                </a:ext>
              </a:extLst>
            </p:cNvPr>
            <p:cNvSpPr txBox="1"/>
            <p:nvPr/>
          </p:nvSpPr>
          <p:spPr>
            <a:xfrm>
              <a:off x="7151528" y="4381319"/>
              <a:ext cx="3896056" cy="31393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uk-UA" sz="1300" dirty="0"/>
                <a:t>Різдво 2024 - це глобальна </a:t>
              </a:r>
              <a:r>
                <a:rPr lang="uk-UA" sz="1300" dirty="0" err="1"/>
                <a:t>місійна</a:t>
              </a:r>
              <a:r>
                <a:rPr lang="uk-UA" sz="1300" dirty="0"/>
                <a:t> історія про мрію та казку, яка оживає! Це особлива, світла історія про </a:t>
              </a:r>
              <a:r>
                <a:rPr lang="uk-UA" sz="1300" dirty="0" err="1"/>
                <a:t>різдвʼяне</a:t>
              </a:r>
              <a:r>
                <a:rPr lang="uk-UA" sz="1300" dirty="0"/>
                <a:t> диво, яке може відбутись у кожного з нас, лише необхідно повірити! </a:t>
              </a:r>
              <a:endParaRPr lang="en-US" sz="1300" dirty="0"/>
            </a:p>
            <a:p>
              <a:endParaRPr lang="ru-RU" sz="1300" b="1" dirty="0"/>
            </a:p>
            <a:p>
              <a:r>
                <a:rPr lang="ru-RU" sz="1300" b="1" dirty="0"/>
                <a:t>Слот: 21:00</a:t>
              </a:r>
            </a:p>
            <a:p>
              <a:r>
                <a:rPr lang="ru-RU" sz="1300" b="1" dirty="0" err="1"/>
                <a:t>Кількість</a:t>
              </a:r>
              <a:r>
                <a:rPr lang="ru-RU" sz="1300" b="1" dirty="0"/>
                <a:t> </a:t>
              </a:r>
              <a:r>
                <a:rPr lang="ru-RU" sz="1300" b="1" dirty="0" err="1"/>
                <a:t>епізодів</a:t>
              </a:r>
              <a:r>
                <a:rPr lang="ru-RU" sz="1300" b="1" dirty="0"/>
                <a:t>: 1</a:t>
              </a:r>
            </a:p>
            <a:p>
              <a:r>
                <a:rPr lang="ru-RU" sz="1300" b="1" dirty="0" err="1"/>
                <a:t>Ефір</a:t>
              </a:r>
              <a:r>
                <a:rPr lang="ru-RU" sz="1300" b="1" dirty="0"/>
                <a:t>: 24 </a:t>
              </a:r>
              <a:r>
                <a:rPr lang="ru-RU" sz="1300" b="1" dirty="0" err="1"/>
                <a:t>грудня</a:t>
              </a:r>
              <a:endParaRPr lang="ru-RU" sz="1300" b="1" dirty="0"/>
            </a:p>
            <a:p>
              <a:r>
                <a:rPr lang="ru-RU" sz="1300" b="1" dirty="0" err="1"/>
                <a:t>Зйомки</a:t>
              </a:r>
              <a:r>
                <a:rPr lang="ru-RU" sz="1300" b="1" dirty="0"/>
                <a:t>: </a:t>
              </a:r>
              <a:r>
                <a:rPr lang="ru-RU" sz="1300" b="1" dirty="0" err="1"/>
                <a:t>грудень</a:t>
              </a:r>
              <a:endParaRPr lang="ru-RU" sz="1300" b="1" dirty="0"/>
            </a:p>
            <a:p>
              <a:endParaRPr lang="en-US" sz="1400" b="1" dirty="0"/>
            </a:p>
            <a:p>
              <a:r>
                <a:rPr lang="uk-UA" sz="1400" b="1" dirty="0"/>
                <a:t>Формат розміщення</a:t>
              </a:r>
              <a:r>
                <a:rPr lang="uk-UA" sz="1200" b="1" dirty="0"/>
                <a:t>: </a:t>
              </a:r>
              <a:r>
                <a:rPr lang="uk-UA" sz="1200" dirty="0"/>
                <a:t> </a:t>
              </a:r>
              <a:r>
                <a:rPr lang="ru-RU" sz="1300" dirty="0" err="1"/>
                <a:t>Спонсорські</a:t>
              </a:r>
              <a:r>
                <a:rPr lang="ru-RU" sz="1300" dirty="0"/>
                <a:t> ролики в </a:t>
              </a:r>
              <a:r>
                <a:rPr lang="ru-RU" sz="1300" dirty="0" err="1"/>
                <a:t>програмі</a:t>
              </a:r>
              <a:r>
                <a:rPr lang="ru-RU" sz="1300" dirty="0"/>
                <a:t> 10 сек, плашки 10 сек та </a:t>
              </a:r>
              <a:r>
                <a:rPr lang="ru-RU" sz="1300" dirty="0" err="1"/>
                <a:t>брендування</a:t>
              </a:r>
              <a:r>
                <a:rPr lang="ru-RU" sz="1300" dirty="0"/>
                <a:t> до 10-15 сек в </a:t>
              </a:r>
              <a:r>
                <a:rPr lang="ru-RU" sz="1300" dirty="0" err="1"/>
                <a:t>проєкті</a:t>
              </a:r>
              <a:endParaRPr lang="uk-UA" sz="1300" dirty="0"/>
            </a:p>
            <a:p>
              <a:endParaRPr lang="uk-UA" sz="1300" dirty="0"/>
            </a:p>
            <a:p>
              <a:r>
                <a:rPr lang="uk-UA" sz="1400" b="1" dirty="0"/>
                <a:t>Орієнтовний бюджет </a:t>
              </a:r>
              <a:r>
                <a:rPr lang="uk-UA" sz="1400" dirty="0"/>
                <a:t>– 2-2,5 млн. грн</a:t>
              </a:r>
            </a:p>
          </p:txBody>
        </p:sp>
        <p:sp>
          <p:nvSpPr>
            <p:cNvPr id="41" name="Заголовок 4">
              <a:extLst>
                <a:ext uri="{FF2B5EF4-FFF2-40B4-BE49-F238E27FC236}">
                  <a16:creationId xmlns:a16="http://schemas.microsoft.com/office/drawing/2014/main" id="{0724C873-0628-4DE9-874C-8B669E3864D3}"/>
                </a:ext>
              </a:extLst>
            </p:cNvPr>
            <p:cNvSpPr txBox="1">
              <a:spLocks/>
            </p:cNvSpPr>
            <p:nvPr/>
          </p:nvSpPr>
          <p:spPr>
            <a:xfrm>
              <a:off x="7573178" y="1976230"/>
              <a:ext cx="3025092" cy="31411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1600" b="1" dirty="0"/>
                <a:t>РІЗДВО. ТИ НЕ ОДИН</a:t>
              </a:r>
              <a:endParaRPr lang="en-US" sz="1600" b="1" dirty="0"/>
            </a:p>
            <a:p>
              <a:pPr algn="ctr"/>
              <a:r>
                <a:rPr lang="en-US" sz="1600" b="1" dirty="0"/>
                <a:t>1+1</a:t>
              </a:r>
              <a:endParaRPr lang="ru-RU" sz="1600" b="1" dirty="0"/>
            </a:p>
          </p:txBody>
        </p:sp>
      </p:grpSp>
      <p:sp>
        <p:nvSpPr>
          <p:cNvPr id="47" name="Freeform 9">
            <a:extLst>
              <a:ext uri="{FF2B5EF4-FFF2-40B4-BE49-F238E27FC236}">
                <a16:creationId xmlns:a16="http://schemas.microsoft.com/office/drawing/2014/main" id="{E3EBB5FA-07BA-4396-B4E4-14B572FD14BE}"/>
              </a:ext>
            </a:extLst>
          </p:cNvPr>
          <p:cNvSpPr/>
          <p:nvPr/>
        </p:nvSpPr>
        <p:spPr>
          <a:xfrm>
            <a:off x="4143817" y="1644251"/>
            <a:ext cx="3904348" cy="6229131"/>
          </a:xfrm>
          <a:custGeom>
            <a:avLst/>
            <a:gdLst/>
            <a:ahLst/>
            <a:cxnLst/>
            <a:rect l="l" t="t" r="r" b="b"/>
            <a:pathLst>
              <a:path w="4066540" h="7984744">
                <a:moveTo>
                  <a:pt x="2589149" y="540893"/>
                </a:moveTo>
                <a:cubicBezTo>
                  <a:pt x="2429256" y="647573"/>
                  <a:pt x="2238883" y="700913"/>
                  <a:pt x="2033270" y="700913"/>
                </a:cubicBezTo>
                <a:cubicBezTo>
                  <a:pt x="1827657" y="700913"/>
                  <a:pt x="1637284" y="647573"/>
                  <a:pt x="1477391" y="540893"/>
                </a:cubicBezTo>
                <a:cubicBezTo>
                  <a:pt x="883412" y="182880"/>
                  <a:pt x="441706" y="0"/>
                  <a:pt x="0" y="0"/>
                </a:cubicBezTo>
                <a:cubicBezTo>
                  <a:pt x="0" y="7984744"/>
                  <a:pt x="0" y="7984744"/>
                  <a:pt x="0" y="7984744"/>
                </a:cubicBezTo>
                <a:cubicBezTo>
                  <a:pt x="4066540" y="7984744"/>
                  <a:pt x="4066540" y="7984744"/>
                  <a:pt x="4066540" y="7984744"/>
                </a:cubicBezTo>
                <a:cubicBezTo>
                  <a:pt x="4066540" y="0"/>
                  <a:pt x="4066540" y="0"/>
                  <a:pt x="4066540" y="0"/>
                </a:cubicBezTo>
                <a:cubicBezTo>
                  <a:pt x="3624834" y="0"/>
                  <a:pt x="3183128" y="182880"/>
                  <a:pt x="2589149" y="540893"/>
                </a:cubicBezTo>
                <a:close/>
              </a:path>
            </a:pathLst>
          </a:custGeom>
          <a:solidFill>
            <a:schemeClr val="accent1"/>
          </a:solidFill>
        </p:spPr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297B23-270C-470C-A02F-642958A0C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" t="2830" r="1993" b="6114"/>
          <a:stretch/>
        </p:blipFill>
        <p:spPr>
          <a:xfrm>
            <a:off x="533547" y="1332651"/>
            <a:ext cx="2991625" cy="1918467"/>
          </a:xfrm>
          <a:prstGeom prst="rect">
            <a:avLst/>
          </a:prstGeom>
          <a:effectLst>
            <a:outerShdw blurRad="381000" dist="38100" dir="2700000" sx="99000" sy="99000" algn="tl" rotWithShape="0">
              <a:prstClr val="black">
                <a:alpha val="74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BC16026-C70A-4066-820B-ACE8CEB64BF5}"/>
              </a:ext>
            </a:extLst>
          </p:cNvPr>
          <p:cNvSpPr txBox="1"/>
          <p:nvPr/>
        </p:nvSpPr>
        <p:spPr>
          <a:xfrm>
            <a:off x="154306" y="3251118"/>
            <a:ext cx="3904349" cy="23237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300" dirty="0">
                <a:ea typeface="+mn-lt"/>
                <a:cs typeface="+mn-lt"/>
                <a:sym typeface="Wingdings"/>
              </a:rPr>
              <a:t>Інтеграція бренду в новорічне ІД каналу з зірками Сніданку на 1+1.</a:t>
            </a:r>
          </a:p>
          <a:p>
            <a:br>
              <a:rPr lang="uk-UA" sz="130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uk-UA" sz="1400" b="1">
                <a:solidFill>
                  <a:srgbClr val="000000"/>
                </a:solidFill>
                <a:ea typeface="+mn-lt"/>
                <a:cs typeface="+mn-lt"/>
              </a:rPr>
              <a:t>ФОРМАТ РОЗМІЩЕННЯ</a:t>
            </a:r>
            <a:r>
              <a:rPr lang="uk-UA" sz="1200" b="1">
                <a:solidFill>
                  <a:srgbClr val="000000"/>
                </a:solidFill>
                <a:ea typeface="+mn-lt"/>
                <a:cs typeface="+mn-lt"/>
              </a:rPr>
              <a:t>:</a:t>
            </a:r>
            <a:r>
              <a:rPr lang="uk-UA" sz="1300" b="1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uk-UA" sz="1300" dirty="0"/>
              <a:t>Інтеграція бренда </a:t>
            </a:r>
            <a:r>
              <a:rPr lang="uk-UA" sz="1300"/>
              <a:t>5 </a:t>
            </a:r>
            <a:r>
              <a:rPr lang="uk-UA" sz="1300" err="1"/>
              <a:t>сек</a:t>
            </a:r>
            <a:r>
              <a:rPr lang="uk-UA" sz="1300"/>
              <a:t> в </a:t>
            </a:r>
            <a:r>
              <a:rPr lang="uk-UA" sz="1300" dirty="0" err="1"/>
              <a:t>айдентику</a:t>
            </a:r>
            <a:r>
              <a:rPr lang="uk-UA" sz="1300" dirty="0"/>
              <a:t> </a:t>
            </a:r>
            <a:r>
              <a:rPr lang="uk-UA" sz="1300" dirty="0" err="1"/>
              <a:t>канала</a:t>
            </a:r>
            <a:r>
              <a:rPr lang="uk-UA" sz="1300" dirty="0"/>
              <a:t> + спонсорський </a:t>
            </a:r>
            <a:r>
              <a:rPr lang="uk-UA" sz="1300"/>
              <a:t>ролик </a:t>
            </a:r>
            <a:r>
              <a:rPr lang="uk-UA" sz="1300" dirty="0"/>
              <a:t>10 </a:t>
            </a:r>
            <a:r>
              <a:rPr lang="uk-UA" sz="1300" err="1"/>
              <a:t>сек</a:t>
            </a:r>
            <a:r>
              <a:rPr lang="uk-UA" sz="1300" dirty="0"/>
              <a:t>.</a:t>
            </a:r>
            <a:endParaRPr lang="uk-UA" sz="1300"/>
          </a:p>
          <a:p>
            <a:r>
              <a:rPr lang="uk-UA" sz="1300" dirty="0"/>
              <a:t>Кількість виходів: </a:t>
            </a:r>
            <a:r>
              <a:rPr lang="uk-UA" sz="1300"/>
              <a:t>до </a:t>
            </a:r>
            <a:r>
              <a:rPr lang="uk-UA" sz="1300" dirty="0"/>
              <a:t>5/день</a:t>
            </a:r>
            <a:endParaRPr lang="uk-UA" sz="1300"/>
          </a:p>
          <a:p>
            <a:endParaRPr lang="uk-UA" sz="1200" b="1"/>
          </a:p>
          <a:p>
            <a:r>
              <a:rPr lang="uk-UA" sz="1300" b="1" dirty="0"/>
              <a:t>Бюджет</a:t>
            </a:r>
            <a:r>
              <a:rPr lang="uk-UA" sz="1300"/>
              <a:t> – 1 </a:t>
            </a:r>
            <a:r>
              <a:rPr lang="uk-UA" sz="1300" dirty="0"/>
              <a:t>000 000 </a:t>
            </a:r>
            <a:r>
              <a:rPr lang="uk-UA" sz="1300"/>
              <a:t>грн </a:t>
            </a:r>
            <a:r>
              <a:rPr lang="uk-UA" sz="1300" dirty="0"/>
              <a:t>без виробництва</a:t>
            </a:r>
          </a:p>
          <a:p>
            <a:r>
              <a:rPr lang="uk-UA" sz="1400" dirty="0">
                <a:ea typeface="+mn-lt"/>
                <a:cs typeface="Calibri"/>
              </a:rPr>
              <a:t>Виробництво + гонорари ведучим обговорюються окремо</a:t>
            </a:r>
          </a:p>
        </p:txBody>
      </p:sp>
      <p:sp>
        <p:nvSpPr>
          <p:cNvPr id="34" name="Заголовок 4">
            <a:extLst>
              <a:ext uri="{FF2B5EF4-FFF2-40B4-BE49-F238E27FC236}">
                <a16:creationId xmlns:a16="http://schemas.microsoft.com/office/drawing/2014/main" id="{584EA4EF-77EC-446B-8BFB-2A59A1985CD6}"/>
              </a:ext>
            </a:extLst>
          </p:cNvPr>
          <p:cNvSpPr txBox="1">
            <a:spLocks/>
          </p:cNvSpPr>
          <p:nvPr/>
        </p:nvSpPr>
        <p:spPr>
          <a:xfrm>
            <a:off x="162343" y="839132"/>
            <a:ext cx="3660549" cy="47992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b="1" dirty="0"/>
              <a:t>НОВОРІЧНІ </a:t>
            </a:r>
            <a:r>
              <a:rPr lang="en-US" sz="1600" b="1" dirty="0"/>
              <a:t>ID</a:t>
            </a:r>
          </a:p>
          <a:p>
            <a:pPr algn="ctr"/>
            <a:r>
              <a:rPr lang="en-US" sz="1600" b="1" dirty="0"/>
              <a:t>1+1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6771EE-14E2-485D-94FD-4CA4BB9F8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081" y="404999"/>
            <a:ext cx="5999106" cy="464230"/>
          </a:xfrm>
        </p:spPr>
        <p:txBody>
          <a:bodyPr>
            <a:normAutofit/>
          </a:bodyPr>
          <a:lstStyle/>
          <a:p>
            <a:r>
              <a:rPr lang="ru-RU" sz="2800" b="1">
                <a:solidFill>
                  <a:schemeClr val="tx2"/>
                </a:solidFill>
                <a:ea typeface="+mj-ea"/>
                <a:cs typeface="+mj-cs"/>
              </a:rPr>
              <a:t>Спец </a:t>
            </a:r>
            <a:r>
              <a:rPr lang="ru-RU" sz="2800" b="1" err="1">
                <a:solidFill>
                  <a:schemeClr val="tx2"/>
                </a:solidFill>
                <a:ea typeface="+mj-ea"/>
                <a:cs typeface="+mj-cs"/>
              </a:rPr>
              <a:t>пропозиції</a:t>
            </a:r>
            <a:r>
              <a:rPr lang="ru-RU" sz="2800" b="1">
                <a:solidFill>
                  <a:schemeClr val="tx2"/>
                </a:solidFill>
                <a:ea typeface="+mj-ea"/>
                <a:cs typeface="+mj-cs"/>
              </a:rPr>
              <a:t> ТБ спонсорство</a:t>
            </a:r>
            <a:endParaRPr lang="ru-UA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ED644-CBCA-4C15-9AD6-6ED40C369415}"/>
              </a:ext>
            </a:extLst>
          </p:cNvPr>
          <p:cNvSpPr txBox="1"/>
          <p:nvPr/>
        </p:nvSpPr>
        <p:spPr>
          <a:xfrm>
            <a:off x="4159520" y="3251118"/>
            <a:ext cx="3888645" cy="33085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300" dirty="0"/>
              <a:t>Нове форматне інтелектуальне шоу «</a:t>
            </a:r>
            <a:r>
              <a:rPr lang="uk-UA" sz="1300" dirty="0" err="1"/>
              <a:t>The</a:t>
            </a:r>
            <a:r>
              <a:rPr lang="uk-UA" sz="1300" dirty="0"/>
              <a:t> 1% </a:t>
            </a:r>
            <a:r>
              <a:rPr lang="uk-UA" sz="1300" dirty="0" err="1"/>
              <a:t>club</a:t>
            </a:r>
            <a:r>
              <a:rPr lang="uk-UA" sz="1300" dirty="0"/>
              <a:t>» буде адаптовано на 1+1. Це інтелектуальна гра, де 8-ми річна дитина має стільки ж шансів на перемогу, як і 80-ти річна людина. Інтелект буде вимірюватись лише тим, як працює Ваш мозок і його здатністю «побачити» відповідь, а не відтворити здобуті знання. В епізоді беруть участь 100 гравців. Відповідаючи на питання різної складності, вони рухаються до фіналу, де зможуть поборотись за грошову винагороду</a:t>
            </a:r>
          </a:p>
          <a:p>
            <a:r>
              <a:rPr lang="uk-UA" sz="1300" dirty="0"/>
              <a:t>100 000 грн. Учасник, який відповів неправильно на поставлене питання, вибуває з гри.</a:t>
            </a:r>
          </a:p>
          <a:p>
            <a:r>
              <a:rPr lang="uk-UA" sz="1400" b="1" dirty="0">
                <a:ea typeface="+mn-lt"/>
                <a:cs typeface="+mn-lt"/>
              </a:rPr>
              <a:t>Формат розміщення</a:t>
            </a:r>
            <a:r>
              <a:rPr lang="uk-UA" sz="1200" b="1" dirty="0">
                <a:ea typeface="+mn-lt"/>
                <a:cs typeface="+mn-lt"/>
              </a:rPr>
              <a:t>: </a:t>
            </a:r>
            <a:r>
              <a:rPr lang="uk-UA" sz="1300" dirty="0"/>
              <a:t>Постановочна сцена</a:t>
            </a:r>
            <a:r>
              <a:rPr lang="ru-RU" sz="1300" dirty="0"/>
              <a:t>, </a:t>
            </a:r>
            <a:r>
              <a:rPr lang="en-US" sz="1300" dirty="0"/>
              <a:t>Product Placement</a:t>
            </a:r>
            <a:r>
              <a:rPr lang="uk-UA" sz="1300" dirty="0"/>
              <a:t> (середній або загальний план)</a:t>
            </a:r>
            <a:r>
              <a:rPr lang="en-US" sz="1300" dirty="0"/>
              <a:t>, </a:t>
            </a:r>
            <a:r>
              <a:rPr lang="uk-UA" sz="1300" dirty="0" err="1"/>
              <a:t>Брендінг</a:t>
            </a:r>
            <a:r>
              <a:rPr lang="uk-UA" sz="1300" dirty="0"/>
              <a:t>, Усна згадка, Спонсорський ролик та Плашка</a:t>
            </a:r>
            <a:endParaRPr lang="uk-UA" sz="1200" dirty="0"/>
          </a:p>
        </p:txBody>
      </p:sp>
      <p:sp>
        <p:nvSpPr>
          <p:cNvPr id="21" name="Заголовок 4">
            <a:extLst>
              <a:ext uri="{FF2B5EF4-FFF2-40B4-BE49-F238E27FC236}">
                <a16:creationId xmlns:a16="http://schemas.microsoft.com/office/drawing/2014/main" id="{A5729EE2-87E1-4083-BA5A-B1F7E0E16D58}"/>
              </a:ext>
            </a:extLst>
          </p:cNvPr>
          <p:cNvSpPr txBox="1">
            <a:spLocks/>
          </p:cNvSpPr>
          <p:nvPr/>
        </p:nvSpPr>
        <p:spPr>
          <a:xfrm>
            <a:off x="4776705" y="832318"/>
            <a:ext cx="2638571" cy="3693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THE 1% CLUB</a:t>
            </a:r>
            <a:r>
              <a:rPr lang="uk-UA" sz="1600" b="1" dirty="0"/>
              <a:t> </a:t>
            </a:r>
          </a:p>
          <a:p>
            <a:pPr algn="ctr"/>
            <a:r>
              <a:rPr lang="en-US" sz="1600" b="1" dirty="0"/>
              <a:t>1+1</a:t>
            </a:r>
            <a:endParaRPr lang="uk-UA" sz="1600" b="1" dirty="0"/>
          </a:p>
        </p:txBody>
      </p:sp>
      <p:pic>
        <p:nvPicPr>
          <p:cNvPr id="27" name="Рисунок 28">
            <a:extLst>
              <a:ext uri="{FF2B5EF4-FFF2-40B4-BE49-F238E27FC236}">
                <a16:creationId xmlns:a16="http://schemas.microsoft.com/office/drawing/2014/main" id="{506727A9-79A4-5D4F-8897-A214D3A98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" t="2830" r="1993" b="6114"/>
          <a:stretch/>
        </p:blipFill>
        <p:spPr>
          <a:xfrm>
            <a:off x="4526723" y="1329681"/>
            <a:ext cx="3064195" cy="1906372"/>
          </a:xfrm>
          <a:prstGeom prst="rect">
            <a:avLst/>
          </a:prstGeom>
          <a:effectLst>
            <a:outerShdw blurRad="381000" dist="38100" dir="2700000" sx="99000" sy="99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Рисунок 28">
            <a:extLst>
              <a:ext uri="{FF2B5EF4-FFF2-40B4-BE49-F238E27FC236}">
                <a16:creationId xmlns:a16="http://schemas.microsoft.com/office/drawing/2014/main" id="{28A68040-AC15-451D-8BE3-FBAC8E3DD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" t="2830" r="1993" b="6114"/>
          <a:stretch/>
        </p:blipFill>
        <p:spPr>
          <a:xfrm>
            <a:off x="8592469" y="1329681"/>
            <a:ext cx="3064195" cy="1906372"/>
          </a:xfrm>
          <a:prstGeom prst="rect">
            <a:avLst/>
          </a:prstGeom>
          <a:effectLst>
            <a:outerShdw blurRad="381000" dist="38100" dir="2700000" sx="99000" sy="99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74" name="Picture 2" descr="The 1% Club - Wikipedia">
            <a:extLst>
              <a:ext uri="{FF2B5EF4-FFF2-40B4-BE49-F238E27FC236}">
                <a16:creationId xmlns:a16="http://schemas.microsoft.com/office/drawing/2014/main" id="{A68B0ABC-5D3D-4C4C-82C7-F2A90833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28" y="1415245"/>
            <a:ext cx="2877783" cy="16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D701DD-324A-4091-B094-D799AAB87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11" y="1418887"/>
            <a:ext cx="2905693" cy="16219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5A2BF6-D7D0-40BE-95C5-4F2DAD0A0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4" y="1436993"/>
            <a:ext cx="2844000" cy="16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17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288E5E56-875A-472A-90BA-B2CEDCCC0BF7}"/>
              </a:ext>
            </a:extLst>
          </p:cNvPr>
          <p:cNvGrpSpPr/>
          <p:nvPr/>
        </p:nvGrpSpPr>
        <p:grpSpPr>
          <a:xfrm>
            <a:off x="8128778" y="2063203"/>
            <a:ext cx="3798283" cy="5084885"/>
            <a:chOff x="688889" y="4820338"/>
            <a:chExt cx="5201680" cy="6144397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CC3D4C7B-49E1-4F90-94C2-D9A7F3244921}"/>
                </a:ext>
              </a:extLst>
            </p:cNvPr>
            <p:cNvGrpSpPr/>
            <p:nvPr/>
          </p:nvGrpSpPr>
          <p:grpSpPr>
            <a:xfrm>
              <a:off x="688889" y="4820338"/>
              <a:ext cx="3676135" cy="5831303"/>
              <a:chOff x="0" y="0"/>
              <a:chExt cx="968200" cy="1535816"/>
            </a:xfrm>
          </p:grpSpPr>
          <p:sp>
            <p:nvSpPr>
              <p:cNvPr id="76" name="Freeform 4">
                <a:extLst>
                  <a:ext uri="{FF2B5EF4-FFF2-40B4-BE49-F238E27FC236}">
                    <a16:creationId xmlns:a16="http://schemas.microsoft.com/office/drawing/2014/main" id="{6115103A-FD7F-485E-85C1-B71DEC4EF697}"/>
                  </a:ext>
                </a:extLst>
              </p:cNvPr>
              <p:cNvSpPr/>
              <p:nvPr/>
            </p:nvSpPr>
            <p:spPr>
              <a:xfrm>
                <a:off x="0" y="0"/>
                <a:ext cx="968200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68200" h="1535817">
                    <a:moveTo>
                      <a:pt x="0" y="0"/>
                    </a:moveTo>
                    <a:lnTo>
                      <a:pt x="968200" y="0"/>
                    </a:lnTo>
                    <a:lnTo>
                      <a:pt x="968200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77" name="TextBox 5">
                <a:extLst>
                  <a:ext uri="{FF2B5EF4-FFF2-40B4-BE49-F238E27FC236}">
                    <a16:creationId xmlns:a16="http://schemas.microsoft.com/office/drawing/2014/main" id="{B6CBA04C-6F95-4CD1-94A6-0E7C78A391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68200" cy="15739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73" name="Group 6">
              <a:extLst>
                <a:ext uri="{FF2B5EF4-FFF2-40B4-BE49-F238E27FC236}">
                  <a16:creationId xmlns:a16="http://schemas.microsoft.com/office/drawing/2014/main" id="{2F00CBD8-22D9-44AB-B86C-123BB6BFBA45}"/>
                </a:ext>
              </a:extLst>
            </p:cNvPr>
            <p:cNvGrpSpPr/>
            <p:nvPr/>
          </p:nvGrpSpPr>
          <p:grpSpPr>
            <a:xfrm>
              <a:off x="2804469" y="4820338"/>
              <a:ext cx="3086100" cy="6144397"/>
              <a:chOff x="0" y="0"/>
              <a:chExt cx="812800" cy="1618277"/>
            </a:xfrm>
          </p:grpSpPr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A17D1314-8428-4061-A182-E66848DAC9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61827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618277">
                    <a:moveTo>
                      <a:pt x="250864" y="0"/>
                    </a:moveTo>
                    <a:lnTo>
                      <a:pt x="561936" y="0"/>
                    </a:lnTo>
                    <a:cubicBezTo>
                      <a:pt x="700484" y="0"/>
                      <a:pt x="812800" y="112316"/>
                      <a:pt x="812800" y="250864"/>
                    </a:cubicBezTo>
                    <a:lnTo>
                      <a:pt x="812800" y="1367413"/>
                    </a:lnTo>
                    <a:cubicBezTo>
                      <a:pt x="812800" y="1433947"/>
                      <a:pt x="786370" y="1497755"/>
                      <a:pt x="739324" y="1544801"/>
                    </a:cubicBezTo>
                    <a:cubicBezTo>
                      <a:pt x="692277" y="1591847"/>
                      <a:pt x="628469" y="1618277"/>
                      <a:pt x="561936" y="1618277"/>
                    </a:cubicBezTo>
                    <a:lnTo>
                      <a:pt x="250864" y="1618277"/>
                    </a:lnTo>
                    <a:cubicBezTo>
                      <a:pt x="112316" y="1618277"/>
                      <a:pt x="0" y="1505962"/>
                      <a:pt x="0" y="1367413"/>
                    </a:cubicBezTo>
                    <a:lnTo>
                      <a:pt x="0" y="250864"/>
                    </a:lnTo>
                    <a:cubicBezTo>
                      <a:pt x="0" y="112316"/>
                      <a:pt x="112316" y="0"/>
                      <a:pt x="250864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75" name="TextBox 8">
                <a:extLst>
                  <a:ext uri="{FF2B5EF4-FFF2-40B4-BE49-F238E27FC236}">
                    <a16:creationId xmlns:a16="http://schemas.microsoft.com/office/drawing/2014/main" id="{6698572C-5D94-4E66-BB06-64F7C9C3AB2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6563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9AA481-2CB4-4696-93CA-2CE9B879E050}"/>
              </a:ext>
            </a:extLst>
          </p:cNvPr>
          <p:cNvSpPr/>
          <p:nvPr/>
        </p:nvSpPr>
        <p:spPr>
          <a:xfrm>
            <a:off x="8576236" y="1834419"/>
            <a:ext cx="2490551" cy="47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6726B1A-41D6-4EE6-A440-0BAA96C1F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7817" y="471229"/>
            <a:ext cx="4136417" cy="464230"/>
          </a:xfrm>
        </p:spPr>
        <p:txBody>
          <a:bodyPr/>
          <a:lstStyle/>
          <a:p>
            <a:r>
              <a:rPr lang="uk-UA"/>
              <a:t>Запуски нових продуктів</a:t>
            </a:r>
            <a:endParaRPr lang="ru-UA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5C7CE9-ADF4-462B-8E8D-56C1C17170C1}"/>
              </a:ext>
            </a:extLst>
          </p:cNvPr>
          <p:cNvGrpSpPr/>
          <p:nvPr/>
        </p:nvGrpSpPr>
        <p:grpSpPr>
          <a:xfrm>
            <a:off x="4196858" y="2063203"/>
            <a:ext cx="3798283" cy="5084885"/>
            <a:chOff x="688889" y="4820338"/>
            <a:chExt cx="5201680" cy="6144397"/>
          </a:xfrm>
        </p:grpSpPr>
        <p:grpSp>
          <p:nvGrpSpPr>
            <p:cNvPr id="42" name="Group 3">
              <a:extLst>
                <a:ext uri="{FF2B5EF4-FFF2-40B4-BE49-F238E27FC236}">
                  <a16:creationId xmlns:a16="http://schemas.microsoft.com/office/drawing/2014/main" id="{620AE0AA-3174-4BDF-A153-FC9BF90E1E82}"/>
                </a:ext>
              </a:extLst>
            </p:cNvPr>
            <p:cNvGrpSpPr/>
            <p:nvPr/>
          </p:nvGrpSpPr>
          <p:grpSpPr>
            <a:xfrm>
              <a:off x="688889" y="4820338"/>
              <a:ext cx="3676135" cy="5831303"/>
              <a:chOff x="0" y="0"/>
              <a:chExt cx="968200" cy="1535816"/>
            </a:xfrm>
          </p:grpSpPr>
          <p:sp>
            <p:nvSpPr>
              <p:cNvPr id="43" name="Freeform 4">
                <a:extLst>
                  <a:ext uri="{FF2B5EF4-FFF2-40B4-BE49-F238E27FC236}">
                    <a16:creationId xmlns:a16="http://schemas.microsoft.com/office/drawing/2014/main" id="{53780CFD-285D-4BF3-A871-387EC54899EB}"/>
                  </a:ext>
                </a:extLst>
              </p:cNvPr>
              <p:cNvSpPr/>
              <p:nvPr/>
            </p:nvSpPr>
            <p:spPr>
              <a:xfrm>
                <a:off x="0" y="0"/>
                <a:ext cx="968200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68200" h="1535817">
                    <a:moveTo>
                      <a:pt x="0" y="0"/>
                    </a:moveTo>
                    <a:lnTo>
                      <a:pt x="968200" y="0"/>
                    </a:lnTo>
                    <a:lnTo>
                      <a:pt x="968200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44" name="TextBox 5">
                <a:extLst>
                  <a:ext uri="{FF2B5EF4-FFF2-40B4-BE49-F238E27FC236}">
                    <a16:creationId xmlns:a16="http://schemas.microsoft.com/office/drawing/2014/main" id="{74D3F654-FA40-4B4F-B0D5-5535EFDB173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68200" cy="15739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45" name="Group 6">
              <a:extLst>
                <a:ext uri="{FF2B5EF4-FFF2-40B4-BE49-F238E27FC236}">
                  <a16:creationId xmlns:a16="http://schemas.microsoft.com/office/drawing/2014/main" id="{033655AE-E077-49D5-8D60-902DC9A722CC}"/>
                </a:ext>
              </a:extLst>
            </p:cNvPr>
            <p:cNvGrpSpPr/>
            <p:nvPr/>
          </p:nvGrpSpPr>
          <p:grpSpPr>
            <a:xfrm>
              <a:off x="2804469" y="4820338"/>
              <a:ext cx="3086100" cy="6144397"/>
              <a:chOff x="0" y="0"/>
              <a:chExt cx="812800" cy="1618277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DDFE25FC-7959-4810-8C55-38EEC5C448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61827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618277">
                    <a:moveTo>
                      <a:pt x="250864" y="0"/>
                    </a:moveTo>
                    <a:lnTo>
                      <a:pt x="561936" y="0"/>
                    </a:lnTo>
                    <a:cubicBezTo>
                      <a:pt x="700484" y="0"/>
                      <a:pt x="812800" y="112316"/>
                      <a:pt x="812800" y="250864"/>
                    </a:cubicBezTo>
                    <a:lnTo>
                      <a:pt x="812800" y="1367413"/>
                    </a:lnTo>
                    <a:cubicBezTo>
                      <a:pt x="812800" y="1433947"/>
                      <a:pt x="786370" y="1497755"/>
                      <a:pt x="739324" y="1544801"/>
                    </a:cubicBezTo>
                    <a:cubicBezTo>
                      <a:pt x="692277" y="1591847"/>
                      <a:pt x="628469" y="1618277"/>
                      <a:pt x="561936" y="1618277"/>
                    </a:cubicBezTo>
                    <a:lnTo>
                      <a:pt x="250864" y="1618277"/>
                    </a:lnTo>
                    <a:cubicBezTo>
                      <a:pt x="112316" y="1618277"/>
                      <a:pt x="0" y="1505962"/>
                      <a:pt x="0" y="1367413"/>
                    </a:cubicBezTo>
                    <a:lnTo>
                      <a:pt x="0" y="250864"/>
                    </a:lnTo>
                    <a:cubicBezTo>
                      <a:pt x="0" y="112316"/>
                      <a:pt x="112316" y="0"/>
                      <a:pt x="250864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03807077-477C-4671-954C-24BBAF4E631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6563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C2E282BF-A5A7-4D08-8998-B010DA0E90ED}"/>
              </a:ext>
            </a:extLst>
          </p:cNvPr>
          <p:cNvGrpSpPr/>
          <p:nvPr/>
        </p:nvGrpSpPr>
        <p:grpSpPr>
          <a:xfrm>
            <a:off x="248325" y="2063203"/>
            <a:ext cx="3798283" cy="5084885"/>
            <a:chOff x="688889" y="4820338"/>
            <a:chExt cx="5201680" cy="614439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306C4A2E-3355-4523-B3CB-4188C4D829B9}"/>
                </a:ext>
              </a:extLst>
            </p:cNvPr>
            <p:cNvGrpSpPr/>
            <p:nvPr/>
          </p:nvGrpSpPr>
          <p:grpSpPr>
            <a:xfrm>
              <a:off x="688889" y="4820338"/>
              <a:ext cx="3676135" cy="5831303"/>
              <a:chOff x="0" y="0"/>
              <a:chExt cx="968200" cy="1535816"/>
            </a:xfrm>
          </p:grpSpPr>
          <p:sp>
            <p:nvSpPr>
              <p:cNvPr id="83" name="Freeform 4">
                <a:extLst>
                  <a:ext uri="{FF2B5EF4-FFF2-40B4-BE49-F238E27FC236}">
                    <a16:creationId xmlns:a16="http://schemas.microsoft.com/office/drawing/2014/main" id="{941B4412-4CB7-41B9-962E-48830BDE98F2}"/>
                  </a:ext>
                </a:extLst>
              </p:cNvPr>
              <p:cNvSpPr/>
              <p:nvPr/>
            </p:nvSpPr>
            <p:spPr>
              <a:xfrm>
                <a:off x="0" y="0"/>
                <a:ext cx="968200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68200" h="1535817">
                    <a:moveTo>
                      <a:pt x="0" y="0"/>
                    </a:moveTo>
                    <a:lnTo>
                      <a:pt x="968200" y="0"/>
                    </a:lnTo>
                    <a:lnTo>
                      <a:pt x="968200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84" name="TextBox 5">
                <a:extLst>
                  <a:ext uri="{FF2B5EF4-FFF2-40B4-BE49-F238E27FC236}">
                    <a16:creationId xmlns:a16="http://schemas.microsoft.com/office/drawing/2014/main" id="{B77E8B4C-6737-4BBF-9CF6-91536AE4AF7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68200" cy="15739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80" name="Group 6">
              <a:extLst>
                <a:ext uri="{FF2B5EF4-FFF2-40B4-BE49-F238E27FC236}">
                  <a16:creationId xmlns:a16="http://schemas.microsoft.com/office/drawing/2014/main" id="{EFC29401-D8A7-47BD-998E-E71EAFFACE59}"/>
                </a:ext>
              </a:extLst>
            </p:cNvPr>
            <p:cNvGrpSpPr/>
            <p:nvPr/>
          </p:nvGrpSpPr>
          <p:grpSpPr>
            <a:xfrm>
              <a:off x="2804469" y="4820338"/>
              <a:ext cx="3086100" cy="6144397"/>
              <a:chOff x="0" y="0"/>
              <a:chExt cx="812800" cy="1618277"/>
            </a:xfrm>
          </p:grpSpPr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BECEDA92-70C1-4357-BB2C-5D466017E8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61827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618277">
                    <a:moveTo>
                      <a:pt x="250864" y="0"/>
                    </a:moveTo>
                    <a:lnTo>
                      <a:pt x="561936" y="0"/>
                    </a:lnTo>
                    <a:cubicBezTo>
                      <a:pt x="700484" y="0"/>
                      <a:pt x="812800" y="112316"/>
                      <a:pt x="812800" y="250864"/>
                    </a:cubicBezTo>
                    <a:lnTo>
                      <a:pt x="812800" y="1367413"/>
                    </a:lnTo>
                    <a:cubicBezTo>
                      <a:pt x="812800" y="1433947"/>
                      <a:pt x="786370" y="1497755"/>
                      <a:pt x="739324" y="1544801"/>
                    </a:cubicBezTo>
                    <a:cubicBezTo>
                      <a:pt x="692277" y="1591847"/>
                      <a:pt x="628469" y="1618277"/>
                      <a:pt x="561936" y="1618277"/>
                    </a:cubicBezTo>
                    <a:lnTo>
                      <a:pt x="250864" y="1618277"/>
                    </a:lnTo>
                    <a:cubicBezTo>
                      <a:pt x="112316" y="1618277"/>
                      <a:pt x="0" y="1505962"/>
                      <a:pt x="0" y="1367413"/>
                    </a:cubicBezTo>
                    <a:lnTo>
                      <a:pt x="0" y="250864"/>
                    </a:lnTo>
                    <a:cubicBezTo>
                      <a:pt x="0" y="112316"/>
                      <a:pt x="112316" y="0"/>
                      <a:pt x="250864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</p:sp>
          <p:sp>
            <p:nvSpPr>
              <p:cNvPr id="82" name="TextBox 8">
                <a:extLst>
                  <a:ext uri="{FF2B5EF4-FFF2-40B4-BE49-F238E27FC236}">
                    <a16:creationId xmlns:a16="http://schemas.microsoft.com/office/drawing/2014/main" id="{F9D044AC-524F-42BE-AC65-47DB719A92A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6563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1C03F850-01C4-49F3-804B-E9BBC366587C}"/>
              </a:ext>
            </a:extLst>
          </p:cNvPr>
          <p:cNvSpPr txBox="1">
            <a:spLocks/>
          </p:cNvSpPr>
          <p:nvPr/>
        </p:nvSpPr>
        <p:spPr>
          <a:xfrm>
            <a:off x="368499" y="6527219"/>
            <a:ext cx="8868378" cy="46313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UA"/>
            </a:defPPr>
            <a:lvl1pPr marR="0" lvl="0" indent="0" defTabSz="91435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</a:defRPr>
            </a:lvl1pPr>
            <a:lvl2pPr marL="342892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2pPr>
            <a:lvl3pPr marL="685783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3pPr>
            <a:lvl4pPr marL="1028675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4pPr>
            <a:lvl5pPr marL="1371566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5pPr>
            <a:lvl6pPr marL="1885903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577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uk-UA"/>
              <a:t>Джерело</a:t>
            </a:r>
            <a:r>
              <a:rPr lang="en-US"/>
              <a:t>:</a:t>
            </a:r>
            <a:r>
              <a:rPr lang="uk-UA"/>
              <a:t> </a:t>
            </a:r>
            <a:r>
              <a:rPr lang="en-US" err="1"/>
              <a:t>Gemius</a:t>
            </a:r>
            <a:r>
              <a:rPr lang="en-US"/>
              <a:t> </a:t>
            </a:r>
            <a:r>
              <a:rPr lang="en-US" err="1"/>
              <a:t>AdReal</a:t>
            </a:r>
            <a:r>
              <a:rPr lang="en-US"/>
              <a:t>, Nielsen Ukraine</a:t>
            </a:r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FC767A-8570-4271-960B-2765AF5A79C3}"/>
              </a:ext>
            </a:extLst>
          </p:cNvPr>
          <p:cNvSpPr txBox="1"/>
          <p:nvPr/>
        </p:nvSpPr>
        <p:spPr>
          <a:xfrm>
            <a:off x="527549" y="2955886"/>
            <a:ext cx="302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Tresemme</a:t>
            </a:r>
            <a:r>
              <a:rPr lang="en-US" sz="1600" dirty="0"/>
              <a:t> </a:t>
            </a:r>
            <a:r>
              <a:rPr lang="uk-UA" sz="1600" dirty="0"/>
              <a:t>випустив </a:t>
            </a:r>
            <a:r>
              <a:rPr lang="ru-RU" sz="1600" dirty="0" err="1"/>
              <a:t>нову</a:t>
            </a:r>
            <a:r>
              <a:rPr lang="ru-RU" sz="1600" dirty="0"/>
              <a:t> </a:t>
            </a:r>
            <a:r>
              <a:rPr lang="ru-RU" sz="1600" dirty="0" err="1"/>
              <a:t>лінійку</a:t>
            </a:r>
            <a:r>
              <a:rPr lang="ru-RU" sz="1600" dirty="0"/>
              <a:t> </a:t>
            </a:r>
            <a:r>
              <a:rPr lang="ru-RU" sz="1600" dirty="0" err="1"/>
              <a:t>засобів</a:t>
            </a:r>
            <a:r>
              <a:rPr lang="ru-RU" sz="1600" dirty="0"/>
              <a:t> для </a:t>
            </a:r>
          </a:p>
          <a:p>
            <a:pPr algn="ctr"/>
            <a:r>
              <a:rPr lang="ru-RU" sz="1600" dirty="0"/>
              <a:t>догляду за </a:t>
            </a:r>
            <a:r>
              <a:rPr lang="ru-RU" sz="1600" dirty="0" err="1"/>
              <a:t>волоссям</a:t>
            </a:r>
            <a:r>
              <a:rPr lang="ru-RU" sz="1600" b="1" dirty="0"/>
              <a:t> </a:t>
            </a:r>
          </a:p>
          <a:p>
            <a:pPr algn="ctr"/>
            <a:r>
              <a:rPr lang="en-US" sz="1600" b="1" dirty="0" err="1"/>
              <a:t>Biotin&amp;Pro-Bond</a:t>
            </a:r>
            <a:r>
              <a:rPr lang="en-US" sz="1600" b="1" dirty="0"/>
              <a:t> </a:t>
            </a:r>
            <a:r>
              <a:rPr lang="en-US" sz="1600" b="1" dirty="0" err="1"/>
              <a:t>Pleex</a:t>
            </a:r>
            <a:endParaRPr lang="uk-UA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0D2C85-5536-4640-9E58-B150C60110D9}"/>
              </a:ext>
            </a:extLst>
          </p:cNvPr>
          <p:cNvSpPr txBox="1"/>
          <p:nvPr/>
        </p:nvSpPr>
        <p:spPr>
          <a:xfrm>
            <a:off x="4584963" y="2958639"/>
            <a:ext cx="3021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Bref</a:t>
            </a:r>
            <a:r>
              <a:rPr lang="en-US" sz="1600" dirty="0"/>
              <a:t> </a:t>
            </a:r>
            <a:r>
              <a:rPr lang="uk-UA" sz="1600" dirty="0"/>
              <a:t>випустив нові туалетні блоки </a:t>
            </a:r>
            <a:r>
              <a:rPr lang="en-US" sz="1600" b="1" dirty="0"/>
              <a:t>Power Active </a:t>
            </a:r>
            <a:r>
              <a:rPr lang="ru-RU" sz="1600" dirty="0"/>
              <a:t>на ТБ та </a:t>
            </a:r>
            <a:r>
              <a:rPr lang="ru-RU" sz="1600" dirty="0" err="1"/>
              <a:t>диджитал</a:t>
            </a:r>
            <a:endParaRPr lang="ru-UA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DB3271-E5BB-4267-ACB4-DAE5D637FE1C}"/>
              </a:ext>
            </a:extLst>
          </p:cNvPr>
          <p:cNvSpPr txBox="1"/>
          <p:nvPr/>
        </p:nvSpPr>
        <p:spPr>
          <a:xfrm>
            <a:off x="8517518" y="2955886"/>
            <a:ext cx="302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Mojo</a:t>
            </a:r>
            <a:r>
              <a:rPr lang="en-US" sz="1600" dirty="0"/>
              <a:t> </a:t>
            </a:r>
            <a:r>
              <a:rPr lang="ru-RU" sz="1600" dirty="0" err="1"/>
              <a:t>повернувся</a:t>
            </a:r>
            <a:r>
              <a:rPr lang="ru-RU" sz="1600" dirty="0"/>
              <a:t> </a:t>
            </a:r>
            <a:r>
              <a:rPr lang="uk-UA" sz="1600" dirty="0"/>
              <a:t>і вийшов на </a:t>
            </a:r>
            <a:r>
              <a:rPr lang="uk-UA" sz="1600" b="1" dirty="0"/>
              <a:t>ТБ</a:t>
            </a:r>
            <a:r>
              <a:rPr lang="uk-UA" sz="1600" dirty="0"/>
              <a:t> та в </a:t>
            </a:r>
            <a:r>
              <a:rPr lang="uk-UA" sz="1600" b="1" dirty="0" err="1"/>
              <a:t>диджитал</a:t>
            </a:r>
            <a:endParaRPr lang="ru-UA" sz="16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0952AEE-E63E-4C09-BB0E-F06D300A5BFF}"/>
              </a:ext>
            </a:extLst>
          </p:cNvPr>
          <p:cNvSpPr/>
          <p:nvPr/>
        </p:nvSpPr>
        <p:spPr>
          <a:xfrm>
            <a:off x="4651667" y="1737273"/>
            <a:ext cx="2799381" cy="556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5F19F2A-3E42-4EDB-8045-9DC79FB146FC}"/>
              </a:ext>
            </a:extLst>
          </p:cNvPr>
          <p:cNvSpPr/>
          <p:nvPr/>
        </p:nvSpPr>
        <p:spPr>
          <a:xfrm>
            <a:off x="638795" y="1724992"/>
            <a:ext cx="2799381" cy="556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C13E3831-1D9C-480F-9EA7-3155DF60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2" y="4371485"/>
            <a:ext cx="2992162" cy="1682306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2324990-23D0-4068-A506-055789669BC8}"/>
              </a:ext>
            </a:extLst>
          </p:cNvPr>
          <p:cNvGrpSpPr/>
          <p:nvPr/>
        </p:nvGrpSpPr>
        <p:grpSpPr>
          <a:xfrm>
            <a:off x="422414" y="5761030"/>
            <a:ext cx="576000" cy="576000"/>
            <a:chOff x="1471749" y="2812869"/>
            <a:chExt cx="576000" cy="57600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C35356FA-9418-41E1-94DD-38FAD2D9AD2E}"/>
                </a:ext>
              </a:extLst>
            </p:cNvPr>
            <p:cNvSpPr/>
            <p:nvPr/>
          </p:nvSpPr>
          <p:spPr>
            <a:xfrm>
              <a:off x="147174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 descr="Монитор со сплошной заливкой">
              <a:extLst>
                <a:ext uri="{FF2B5EF4-FFF2-40B4-BE49-F238E27FC236}">
                  <a16:creationId xmlns:a16="http://schemas.microsoft.com/office/drawing/2014/main" id="{F33529D6-C752-4DC5-989F-88A202D4C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31523" y="2881996"/>
              <a:ext cx="456452" cy="45645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C91DE97-16B9-49BA-BB43-2F3DE4431034}"/>
              </a:ext>
            </a:extLst>
          </p:cNvPr>
          <p:cNvGrpSpPr/>
          <p:nvPr/>
        </p:nvGrpSpPr>
        <p:grpSpPr>
          <a:xfrm>
            <a:off x="1002303" y="5756118"/>
            <a:ext cx="576000" cy="576000"/>
            <a:chOff x="2119919" y="2812869"/>
            <a:chExt cx="576000" cy="576000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FE14E829-195E-4B9A-8D3B-929062028DBF}"/>
                </a:ext>
              </a:extLst>
            </p:cNvPr>
            <p:cNvSpPr/>
            <p:nvPr/>
          </p:nvSpPr>
          <p:spPr>
            <a:xfrm>
              <a:off x="211991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4" name="Рисунок 63" descr="Интернет со сплошной заливкой">
              <a:extLst>
                <a:ext uri="{FF2B5EF4-FFF2-40B4-BE49-F238E27FC236}">
                  <a16:creationId xmlns:a16="http://schemas.microsoft.com/office/drawing/2014/main" id="{8C6E4F80-95F2-4F46-B22D-EB53982C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52082" y="2839964"/>
              <a:ext cx="510209" cy="510209"/>
            </a:xfrm>
            <a:prstGeom prst="rect">
              <a:avLst/>
            </a:prstGeom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ACDADD-53B2-46A8-AD1F-1743BA4FF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72" y="1450587"/>
            <a:ext cx="1799996" cy="7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968DD6-85DD-4186-9033-CD1B3907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65" y="1170769"/>
            <a:ext cx="1955468" cy="11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10"/>
            <a:extLst>
              <a:ext uri="{FF2B5EF4-FFF2-40B4-BE49-F238E27FC236}">
                <a16:creationId xmlns:a16="http://schemas.microsoft.com/office/drawing/2014/main" id="{19DE1272-CEE1-495E-B079-4DE4E123F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302" y="4369645"/>
            <a:ext cx="2993395" cy="1688738"/>
          </a:xfrm>
          <a:prstGeom prst="rect">
            <a:avLst/>
          </a:prstGeom>
        </p:spPr>
      </p:pic>
      <p:pic>
        <p:nvPicPr>
          <p:cNvPr id="14" name="Рисунок 13">
            <a:hlinkClick r:id="rId12"/>
            <a:extLst>
              <a:ext uri="{FF2B5EF4-FFF2-40B4-BE49-F238E27FC236}">
                <a16:creationId xmlns:a16="http://schemas.microsoft.com/office/drawing/2014/main" id="{34C1D5D0-AA7D-4F4A-B69F-75FB61C9E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1255" y="4369645"/>
            <a:ext cx="2999492" cy="168873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BF8FBBA-A82C-4418-BCE9-7D651775D64F}"/>
              </a:ext>
            </a:extLst>
          </p:cNvPr>
          <p:cNvGrpSpPr/>
          <p:nvPr/>
        </p:nvGrpSpPr>
        <p:grpSpPr>
          <a:xfrm>
            <a:off x="4323967" y="5763432"/>
            <a:ext cx="576000" cy="576000"/>
            <a:chOff x="1471749" y="2812869"/>
            <a:chExt cx="576000" cy="5760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6294DA64-5D71-4EA4-9DF6-03EB66F66156}"/>
                </a:ext>
              </a:extLst>
            </p:cNvPr>
            <p:cNvSpPr/>
            <p:nvPr/>
          </p:nvSpPr>
          <p:spPr>
            <a:xfrm>
              <a:off x="147174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8" name="Рисунок 67" descr="Монитор со сплошной заливкой">
              <a:extLst>
                <a:ext uri="{FF2B5EF4-FFF2-40B4-BE49-F238E27FC236}">
                  <a16:creationId xmlns:a16="http://schemas.microsoft.com/office/drawing/2014/main" id="{F838D8BD-F01F-43B5-8B83-9CA2DBA1A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31523" y="2881996"/>
              <a:ext cx="456452" cy="456452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8F02F15-76EF-4BD7-9248-775708775AF4}"/>
              </a:ext>
            </a:extLst>
          </p:cNvPr>
          <p:cNvGrpSpPr/>
          <p:nvPr/>
        </p:nvGrpSpPr>
        <p:grpSpPr>
          <a:xfrm>
            <a:off x="4908479" y="5763432"/>
            <a:ext cx="576000" cy="576000"/>
            <a:chOff x="2119919" y="2812869"/>
            <a:chExt cx="576000" cy="576000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B36AAE47-B40F-4463-B356-61D8CA8048EB}"/>
                </a:ext>
              </a:extLst>
            </p:cNvPr>
            <p:cNvSpPr/>
            <p:nvPr/>
          </p:nvSpPr>
          <p:spPr>
            <a:xfrm>
              <a:off x="211991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0" name="Рисунок 69" descr="Интернет со сплошной заливкой">
              <a:extLst>
                <a:ext uri="{FF2B5EF4-FFF2-40B4-BE49-F238E27FC236}">
                  <a16:creationId xmlns:a16="http://schemas.microsoft.com/office/drawing/2014/main" id="{39069011-2CD3-4BE9-890B-F5AF1168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52082" y="2839964"/>
              <a:ext cx="510209" cy="510209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6D34E6F-D148-4F35-8319-50856A5A382D}"/>
              </a:ext>
            </a:extLst>
          </p:cNvPr>
          <p:cNvGrpSpPr/>
          <p:nvPr/>
        </p:nvGrpSpPr>
        <p:grpSpPr>
          <a:xfrm>
            <a:off x="8229284" y="5756118"/>
            <a:ext cx="576000" cy="576000"/>
            <a:chOff x="1471749" y="2812869"/>
            <a:chExt cx="576000" cy="576000"/>
          </a:xfrm>
        </p:grpSpPr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A33267A2-582F-4707-A7BD-DCA7672359C6}"/>
                </a:ext>
              </a:extLst>
            </p:cNvPr>
            <p:cNvSpPr/>
            <p:nvPr/>
          </p:nvSpPr>
          <p:spPr>
            <a:xfrm>
              <a:off x="147174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Монитор со сплошной заливкой">
              <a:extLst>
                <a:ext uri="{FF2B5EF4-FFF2-40B4-BE49-F238E27FC236}">
                  <a16:creationId xmlns:a16="http://schemas.microsoft.com/office/drawing/2014/main" id="{0E5EC1F0-054B-4B4B-A3A3-DA4BA0DB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31523" y="2881996"/>
              <a:ext cx="456452" cy="456452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E868A78-F03E-4F44-A058-F0D8741F2AED}"/>
              </a:ext>
            </a:extLst>
          </p:cNvPr>
          <p:cNvGrpSpPr/>
          <p:nvPr/>
        </p:nvGrpSpPr>
        <p:grpSpPr>
          <a:xfrm>
            <a:off x="8813796" y="5756118"/>
            <a:ext cx="576000" cy="576000"/>
            <a:chOff x="2119919" y="2812869"/>
            <a:chExt cx="576000" cy="576000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260FF65-FD77-499A-89E8-6BFB58567DBF}"/>
                </a:ext>
              </a:extLst>
            </p:cNvPr>
            <p:cNvSpPr/>
            <p:nvPr/>
          </p:nvSpPr>
          <p:spPr>
            <a:xfrm>
              <a:off x="2119919" y="2812869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1" name="Рисунок 90" descr="Интернет со сплошной заливкой">
              <a:extLst>
                <a:ext uri="{FF2B5EF4-FFF2-40B4-BE49-F238E27FC236}">
                  <a16:creationId xmlns:a16="http://schemas.microsoft.com/office/drawing/2014/main" id="{EEF41835-5DF6-4CE7-9BD3-D99BA6B0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52082" y="2839964"/>
              <a:ext cx="510209" cy="510209"/>
            </a:xfrm>
            <a:prstGeom prst="rect">
              <a:avLst/>
            </a:prstGeom>
          </p:spPr>
        </p:pic>
      </p:grpSp>
      <p:pic>
        <p:nvPicPr>
          <p:cNvPr id="57" name="Graphic 20">
            <a:extLst>
              <a:ext uri="{FF2B5EF4-FFF2-40B4-BE49-F238E27FC236}">
                <a16:creationId xmlns:a16="http://schemas.microsoft.com/office/drawing/2014/main" id="{B06B03C7-56F1-47B8-80D5-F89CCBF1B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19743" y="5985354"/>
            <a:ext cx="256795" cy="313861"/>
          </a:xfrm>
          <a:prstGeom prst="rect">
            <a:avLst/>
          </a:prstGeom>
        </p:spPr>
      </p:pic>
      <p:pic>
        <p:nvPicPr>
          <p:cNvPr id="58" name="Graphic 20">
            <a:extLst>
              <a:ext uri="{FF2B5EF4-FFF2-40B4-BE49-F238E27FC236}">
                <a16:creationId xmlns:a16="http://schemas.microsoft.com/office/drawing/2014/main" id="{36BDE0CD-F839-4235-AB0C-43D45439A5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5210" y="5981243"/>
            <a:ext cx="256795" cy="313861"/>
          </a:xfrm>
          <a:prstGeom prst="rect">
            <a:avLst/>
          </a:prstGeom>
        </p:spPr>
      </p:pic>
      <p:pic>
        <p:nvPicPr>
          <p:cNvPr id="59" name="Graphic 20">
            <a:extLst>
              <a:ext uri="{FF2B5EF4-FFF2-40B4-BE49-F238E27FC236}">
                <a16:creationId xmlns:a16="http://schemas.microsoft.com/office/drawing/2014/main" id="{91D3A0E2-8355-48AC-9B79-AC69041BF0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98362" y="5978237"/>
            <a:ext cx="256795" cy="313861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BFD546B-CFCE-4E27-875F-1F7BD86C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534" y="1343617"/>
            <a:ext cx="961954" cy="9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5130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5AD5F18-6375-42EC-8377-1D8DA9C4E947}"/>
              </a:ext>
            </a:extLst>
          </p:cNvPr>
          <p:cNvSpPr/>
          <p:nvPr/>
        </p:nvSpPr>
        <p:spPr>
          <a:xfrm>
            <a:off x="0" y="-40005"/>
            <a:ext cx="6172200" cy="6938010"/>
          </a:xfrm>
          <a:custGeom>
            <a:avLst/>
            <a:gdLst/>
            <a:ahLst/>
            <a:cxnLst/>
            <a:rect l="l" t="t" r="r" b="b"/>
            <a:pathLst>
              <a:path w="2953672" h="3007372">
                <a:moveTo>
                  <a:pt x="69034" y="0"/>
                </a:moveTo>
                <a:lnTo>
                  <a:pt x="2884639" y="0"/>
                </a:lnTo>
                <a:cubicBezTo>
                  <a:pt x="2902948" y="0"/>
                  <a:pt x="2920507" y="7273"/>
                  <a:pt x="2933453" y="20219"/>
                </a:cubicBezTo>
                <a:cubicBezTo>
                  <a:pt x="2946399" y="33166"/>
                  <a:pt x="2953672" y="50725"/>
                  <a:pt x="2953672" y="69034"/>
                </a:cubicBezTo>
                <a:lnTo>
                  <a:pt x="2953672" y="2938339"/>
                </a:lnTo>
                <a:cubicBezTo>
                  <a:pt x="2953672" y="2956648"/>
                  <a:pt x="2946399" y="2974206"/>
                  <a:pt x="2933453" y="2987153"/>
                </a:cubicBezTo>
                <a:cubicBezTo>
                  <a:pt x="2920507" y="3000099"/>
                  <a:pt x="2902948" y="3007372"/>
                  <a:pt x="2884639" y="3007372"/>
                </a:cubicBezTo>
                <a:lnTo>
                  <a:pt x="69034" y="3007372"/>
                </a:lnTo>
                <a:cubicBezTo>
                  <a:pt x="50725" y="3007372"/>
                  <a:pt x="33166" y="3000099"/>
                  <a:pt x="20219" y="2987153"/>
                </a:cubicBezTo>
                <a:cubicBezTo>
                  <a:pt x="7273" y="2974206"/>
                  <a:pt x="0" y="2956648"/>
                  <a:pt x="0" y="2938339"/>
                </a:cubicBezTo>
                <a:lnTo>
                  <a:pt x="0" y="69034"/>
                </a:lnTo>
                <a:cubicBezTo>
                  <a:pt x="0" y="50725"/>
                  <a:pt x="7273" y="33166"/>
                  <a:pt x="20219" y="20219"/>
                </a:cubicBezTo>
                <a:cubicBezTo>
                  <a:pt x="33166" y="7273"/>
                  <a:pt x="50725" y="0"/>
                  <a:pt x="6903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</p:sp>
      <p:cxnSp>
        <p:nvCxnSpPr>
          <p:cNvPr id="6" name="Прямая соединительная линия 175">
            <a:extLst>
              <a:ext uri="{FF2B5EF4-FFF2-40B4-BE49-F238E27FC236}">
                <a16:creationId xmlns:a16="http://schemas.microsoft.com/office/drawing/2014/main" id="{13C2322B-1481-45CA-93B0-D6BA80177D2D}"/>
              </a:ext>
            </a:extLst>
          </p:cNvPr>
          <p:cNvCxnSpPr>
            <a:cxnSpLocks/>
          </p:cNvCxnSpPr>
          <p:nvPr/>
        </p:nvCxnSpPr>
        <p:spPr>
          <a:xfrm>
            <a:off x="6159669" y="168156"/>
            <a:ext cx="0" cy="6474434"/>
          </a:xfrm>
          <a:prstGeom prst="line">
            <a:avLst/>
          </a:prstGeom>
          <a:ln w="3492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178">
            <a:extLst>
              <a:ext uri="{FF2B5EF4-FFF2-40B4-BE49-F238E27FC236}">
                <a16:creationId xmlns:a16="http://schemas.microsoft.com/office/drawing/2014/main" id="{19FFF72A-1E83-48A9-8D36-28E32AED69D5}"/>
              </a:ext>
            </a:extLst>
          </p:cNvPr>
          <p:cNvGrpSpPr/>
          <p:nvPr/>
        </p:nvGrpSpPr>
        <p:grpSpPr>
          <a:xfrm>
            <a:off x="5959108" y="1400344"/>
            <a:ext cx="423416" cy="426960"/>
            <a:chOff x="6131715" y="3399933"/>
            <a:chExt cx="423416" cy="426960"/>
          </a:xfrm>
          <a:noFill/>
        </p:grpSpPr>
        <p:cxnSp>
          <p:nvCxnSpPr>
            <p:cNvPr id="11" name="Прямая соединительная линия 179">
              <a:extLst>
                <a:ext uri="{FF2B5EF4-FFF2-40B4-BE49-F238E27FC236}">
                  <a16:creationId xmlns:a16="http://schemas.microsoft.com/office/drawing/2014/main" id="{4730AD13-A330-411F-8985-5D0144728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80">
              <a:extLst>
                <a:ext uri="{FF2B5EF4-FFF2-40B4-BE49-F238E27FC236}">
                  <a16:creationId xmlns:a16="http://schemas.microsoft.com/office/drawing/2014/main" id="{97070441-4879-4EBB-B6AF-22BA9022AB0B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74F1E38-A420-4CAB-84D7-ECE7A2015E98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8167751-66D4-4F71-9CFA-6DEC538BB219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6DD83C3-10C2-45B6-8385-FBE6AFFD44AC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A41AD1F-BAFE-49B6-B917-A5D6CB241E68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8" name="Группа 186">
            <a:extLst>
              <a:ext uri="{FF2B5EF4-FFF2-40B4-BE49-F238E27FC236}">
                <a16:creationId xmlns:a16="http://schemas.microsoft.com/office/drawing/2014/main" id="{E58C45B0-870D-4808-8D0C-40397327A202}"/>
              </a:ext>
            </a:extLst>
          </p:cNvPr>
          <p:cNvGrpSpPr/>
          <p:nvPr/>
        </p:nvGrpSpPr>
        <p:grpSpPr>
          <a:xfrm>
            <a:off x="5959108" y="5168652"/>
            <a:ext cx="423416" cy="426960"/>
            <a:chOff x="6131715" y="3399933"/>
            <a:chExt cx="423416" cy="426960"/>
          </a:xfrm>
          <a:noFill/>
        </p:grpSpPr>
        <p:cxnSp>
          <p:nvCxnSpPr>
            <p:cNvPr id="19" name="Прямая соединительная линия 187">
              <a:extLst>
                <a:ext uri="{FF2B5EF4-FFF2-40B4-BE49-F238E27FC236}">
                  <a16:creationId xmlns:a16="http://schemas.microsoft.com/office/drawing/2014/main" id="{E4876169-2ECB-487F-ACB8-72DB1C0A24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88">
              <a:extLst>
                <a:ext uri="{FF2B5EF4-FFF2-40B4-BE49-F238E27FC236}">
                  <a16:creationId xmlns:a16="http://schemas.microsoft.com/office/drawing/2014/main" id="{94C14DB3-DD2A-4FCB-97A1-D3F4E4998F01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580F9B4-1FCD-4205-9258-13C7A08648E7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53C99B1-4111-4754-A1A3-529F8EC61B63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8F2E1016-7DFF-49A3-9E48-E34A121A5978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2621A56-3187-46F1-B5D9-4284602B1AE6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25" name="Группа 186">
            <a:extLst>
              <a:ext uri="{FF2B5EF4-FFF2-40B4-BE49-F238E27FC236}">
                <a16:creationId xmlns:a16="http://schemas.microsoft.com/office/drawing/2014/main" id="{3046D7D4-B02E-4250-BBDE-7EF63138D6E6}"/>
              </a:ext>
            </a:extLst>
          </p:cNvPr>
          <p:cNvGrpSpPr/>
          <p:nvPr/>
        </p:nvGrpSpPr>
        <p:grpSpPr>
          <a:xfrm>
            <a:off x="5946607" y="3191893"/>
            <a:ext cx="423416" cy="426960"/>
            <a:chOff x="6131715" y="3399933"/>
            <a:chExt cx="423416" cy="426960"/>
          </a:xfrm>
          <a:noFill/>
        </p:grpSpPr>
        <p:cxnSp>
          <p:nvCxnSpPr>
            <p:cNvPr id="26" name="Прямая соединительная линия 187">
              <a:extLst>
                <a:ext uri="{FF2B5EF4-FFF2-40B4-BE49-F238E27FC236}">
                  <a16:creationId xmlns:a16="http://schemas.microsoft.com/office/drawing/2014/main" id="{5CA00F47-4724-44FE-8C71-98350D808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188">
              <a:extLst>
                <a:ext uri="{FF2B5EF4-FFF2-40B4-BE49-F238E27FC236}">
                  <a16:creationId xmlns:a16="http://schemas.microsoft.com/office/drawing/2014/main" id="{84CAD68E-7F63-4104-A343-195EE676242D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35AD508-8053-4781-8316-843F71404D24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3066A998-860C-4524-AB10-78AA22862744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7C183423-BDF4-4B90-A1D8-5FFAA92E41C7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DC085096-15CE-4A88-A43D-7EA32B16A240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2" name="Текст 3">
            <a:extLst>
              <a:ext uri="{FF2B5EF4-FFF2-40B4-BE49-F238E27FC236}">
                <a16:creationId xmlns:a16="http://schemas.microsoft.com/office/drawing/2014/main" id="{82D98292-C08E-44C1-89A6-301CB6E224AC}"/>
              </a:ext>
            </a:extLst>
          </p:cNvPr>
          <p:cNvSpPr txBox="1">
            <a:spLocks/>
          </p:cNvSpPr>
          <p:nvPr/>
        </p:nvSpPr>
        <p:spPr>
          <a:xfrm>
            <a:off x="549965" y="6345238"/>
            <a:ext cx="5442362" cy="4173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uk-U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Nielsen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Ukraine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ЦА: 18-54 50k+,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Gemius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AdReal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Goudy Old Style"/>
              </a:rPr>
              <a:t>*</a:t>
            </a:r>
            <a:r>
              <a:rPr lang="ru-RU" sz="1000" dirty="0">
                <a:solidFill>
                  <a:srgbClr val="000000"/>
                </a:solidFill>
                <a:latin typeface="Goudy Old Style"/>
              </a:rPr>
              <a:t>В </a:t>
            </a:r>
            <a:r>
              <a:rPr lang="ru-RU" sz="1000" dirty="0" err="1">
                <a:solidFill>
                  <a:srgbClr val="000000"/>
                </a:solidFill>
                <a:latin typeface="Goudy Old Style"/>
              </a:rPr>
              <a:t>диджитал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 не враховані категорії </a:t>
            </a:r>
            <a:r>
              <a:rPr lang="uk-UA" sz="1000" dirty="0" err="1">
                <a:solidFill>
                  <a:srgbClr val="000000"/>
                </a:solidFill>
                <a:latin typeface="Goudy Old Style"/>
              </a:rPr>
              <a:t>гемблінг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/</a:t>
            </a:r>
            <a:r>
              <a:rPr lang="uk-UA" sz="1000" dirty="0" err="1">
                <a:solidFill>
                  <a:srgbClr val="000000"/>
                </a:solidFill>
                <a:latin typeface="Goudy Old Style"/>
              </a:rPr>
              <a:t>беттінг</a:t>
            </a:r>
            <a:endParaRPr kumimoji="0" lang="uk-U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3" name="Рисунок 6" descr="Интернет со сплошной заливкой">
            <a:extLst>
              <a:ext uri="{FF2B5EF4-FFF2-40B4-BE49-F238E27FC236}">
                <a16:creationId xmlns:a16="http://schemas.microsoft.com/office/drawing/2014/main" id="{AF0F5913-461A-4135-8B9C-4579343F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4528" y="-205297"/>
            <a:ext cx="1400040" cy="14000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C69C6DB-7946-49BA-98C4-EDD09F006DBB}"/>
              </a:ext>
            </a:extLst>
          </p:cNvPr>
          <p:cNvSpPr txBox="1"/>
          <p:nvPr/>
        </p:nvSpPr>
        <p:spPr>
          <a:xfrm>
            <a:off x="7075159" y="607920"/>
            <a:ext cx="370119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2000" b="1" dirty="0"/>
              <a:t>ТОП РОЛИКИ В ДИДЖИТАЛІ</a:t>
            </a:r>
            <a:r>
              <a:rPr lang="en-US" sz="2000" b="1" dirty="0"/>
              <a:t> </a:t>
            </a:r>
            <a:r>
              <a:rPr lang="uk-UA" sz="2000" b="1" dirty="0"/>
              <a:t>В ЛИПНІ 2024</a:t>
            </a:r>
          </a:p>
          <a:p>
            <a:pPr algn="ctr"/>
            <a:r>
              <a:rPr lang="uk-UA" sz="2000" b="1" dirty="0"/>
              <a:t>(за к-тю </a:t>
            </a:r>
            <a:r>
              <a:rPr lang="en-US" sz="2000" b="1" dirty="0" err="1"/>
              <a:t>impr</a:t>
            </a:r>
            <a:r>
              <a:rPr lang="en-US" sz="2000" b="1" dirty="0"/>
              <a:t>)</a:t>
            </a:r>
            <a:endParaRPr lang="ru-UA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5301F-B732-4CDE-AC31-7085E30D26FF}"/>
              </a:ext>
            </a:extLst>
          </p:cNvPr>
          <p:cNvSpPr txBox="1"/>
          <p:nvPr/>
        </p:nvSpPr>
        <p:spPr>
          <a:xfrm>
            <a:off x="9048439" y="2618159"/>
            <a:ext cx="246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</a:t>
            </a:r>
            <a:r>
              <a:rPr lang="en-US" sz="1400" dirty="0" err="1"/>
              <a:t>Rozetka</a:t>
            </a: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032562-2F89-4660-9511-C652DB8A9101}"/>
              </a:ext>
            </a:extLst>
          </p:cNvPr>
          <p:cNvSpPr txBox="1"/>
          <p:nvPr/>
        </p:nvSpPr>
        <p:spPr>
          <a:xfrm>
            <a:off x="9048440" y="4087786"/>
            <a:ext cx="246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</a:t>
            </a:r>
            <a:r>
              <a:rPr lang="uk-UA" sz="1400" dirty="0"/>
              <a:t>Моршинська</a:t>
            </a:r>
            <a:endParaRPr lang="ru-RU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D69D92-9060-4B36-B2DE-292BF4859F32}"/>
              </a:ext>
            </a:extLst>
          </p:cNvPr>
          <p:cNvSpPr txBox="1"/>
          <p:nvPr/>
        </p:nvSpPr>
        <p:spPr>
          <a:xfrm>
            <a:off x="9048439" y="5557413"/>
            <a:ext cx="246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</a:t>
            </a:r>
            <a:r>
              <a:rPr lang="ru-RU" sz="1400" dirty="0" err="1"/>
              <a:t>Київстар</a:t>
            </a:r>
            <a:endParaRPr lang="ru-RU" sz="1400" dirty="0"/>
          </a:p>
        </p:txBody>
      </p:sp>
      <p:pic>
        <p:nvPicPr>
          <p:cNvPr id="44" name="Рисунок 5" descr="Монитор со сплошной заливкой">
            <a:extLst>
              <a:ext uri="{FF2B5EF4-FFF2-40B4-BE49-F238E27FC236}">
                <a16:creationId xmlns:a16="http://schemas.microsoft.com/office/drawing/2014/main" id="{70B088E3-A913-4121-AC39-70F778797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" y="-107600"/>
            <a:ext cx="1204646" cy="12046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58E92C0-EE10-4FEC-907F-25943B120A31}"/>
              </a:ext>
            </a:extLst>
          </p:cNvPr>
          <p:cNvSpPr txBox="1"/>
          <p:nvPr/>
        </p:nvSpPr>
        <p:spPr>
          <a:xfrm>
            <a:off x="1584851" y="611050"/>
            <a:ext cx="3701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ТОП РОЛИКИ НА ТБ </a:t>
            </a:r>
            <a:br>
              <a:rPr lang="uk-UA" sz="2000" b="1" dirty="0"/>
            </a:br>
            <a:r>
              <a:rPr lang="uk-UA" sz="2000" b="1" dirty="0"/>
              <a:t>В ЛИПНІ 2024</a:t>
            </a:r>
          </a:p>
          <a:p>
            <a:pPr algn="ctr"/>
            <a:r>
              <a:rPr lang="uk-UA" sz="2000" b="1" dirty="0"/>
              <a:t>(за к-тю </a:t>
            </a:r>
            <a:r>
              <a:rPr lang="en-US" sz="2000" b="1" dirty="0" err="1"/>
              <a:t>trp`s</a:t>
            </a:r>
            <a:r>
              <a:rPr lang="en-US" sz="2000" b="1" dirty="0"/>
              <a:t>)</a:t>
            </a:r>
            <a:endParaRPr lang="ru-UA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9FB8ED-584C-48BB-8F1B-0D61CC4029BF}"/>
              </a:ext>
            </a:extLst>
          </p:cNvPr>
          <p:cNvSpPr txBox="1"/>
          <p:nvPr/>
        </p:nvSpPr>
        <p:spPr>
          <a:xfrm>
            <a:off x="3316784" y="2618159"/>
            <a:ext cx="246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</a:t>
            </a:r>
            <a:r>
              <a:rPr lang="ru-RU" sz="1400" dirty="0" err="1"/>
              <a:t>Атокс</a:t>
            </a:r>
            <a:r>
              <a:rPr lang="uk-UA" sz="1400" dirty="0" err="1"/>
              <a:t>іл</a:t>
            </a:r>
            <a:endParaRPr lang="ru-RU" sz="1400" dirty="0"/>
          </a:p>
          <a:p>
            <a:r>
              <a:rPr lang="uk-UA" sz="1400" dirty="0"/>
              <a:t>2</a:t>
            </a:r>
            <a:r>
              <a:rPr lang="en-US" sz="1400" dirty="0"/>
              <a:t> </a:t>
            </a:r>
            <a:r>
              <a:rPr lang="uk-UA" sz="1400" dirty="0"/>
              <a:t>52</a:t>
            </a:r>
            <a:r>
              <a:rPr lang="en-US" sz="1400" dirty="0"/>
              <a:t>3 TRP`s</a:t>
            </a:r>
            <a:endParaRPr lang="ru-UA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8EE745-96F7-4C60-BDF7-3D442E56DF2A}"/>
              </a:ext>
            </a:extLst>
          </p:cNvPr>
          <p:cNvSpPr txBox="1"/>
          <p:nvPr/>
        </p:nvSpPr>
        <p:spPr>
          <a:xfrm>
            <a:off x="3316783" y="4087786"/>
            <a:ext cx="246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</a:t>
            </a:r>
            <a:r>
              <a:rPr lang="en-US" sz="1400" dirty="0" err="1"/>
              <a:t>Lifecell</a:t>
            </a:r>
            <a:endParaRPr lang="ru-RU" sz="1400" dirty="0"/>
          </a:p>
          <a:p>
            <a:r>
              <a:rPr lang="en-US" sz="1400" dirty="0"/>
              <a:t>2 102 TRP`s</a:t>
            </a:r>
            <a:endParaRPr lang="ru-UA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AB9283-F4E8-4E13-99D7-150FA71E114D}"/>
              </a:ext>
            </a:extLst>
          </p:cNvPr>
          <p:cNvSpPr txBox="1"/>
          <p:nvPr/>
        </p:nvSpPr>
        <p:spPr>
          <a:xfrm>
            <a:off x="3316783" y="5552746"/>
            <a:ext cx="246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Бренд</a:t>
            </a:r>
            <a:r>
              <a:rPr lang="en-US" sz="1400" dirty="0"/>
              <a:t>: Lays</a:t>
            </a:r>
            <a:endParaRPr lang="ru-RU" sz="1400" dirty="0"/>
          </a:p>
          <a:p>
            <a:r>
              <a:rPr lang="en-US" sz="1400" dirty="0"/>
              <a:t>1 </a:t>
            </a:r>
            <a:r>
              <a:rPr lang="ru-RU" sz="1400" dirty="0"/>
              <a:t>2</a:t>
            </a:r>
            <a:r>
              <a:rPr lang="en-US" sz="1400" dirty="0"/>
              <a:t>85 TRP`s</a:t>
            </a:r>
            <a:endParaRPr lang="ru-UA" sz="1400" dirty="0"/>
          </a:p>
        </p:txBody>
      </p:sp>
      <p:pic>
        <p:nvPicPr>
          <p:cNvPr id="54" name="Graphic 20">
            <a:extLst>
              <a:ext uri="{FF2B5EF4-FFF2-40B4-BE49-F238E27FC236}">
                <a16:creationId xmlns:a16="http://schemas.microsoft.com/office/drawing/2014/main" id="{9C59498A-6503-4716-B7E6-EA90B57BF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879" y="1850967"/>
            <a:ext cx="264504" cy="323283"/>
          </a:xfrm>
          <a:prstGeom prst="rect">
            <a:avLst/>
          </a:prstGeom>
        </p:spPr>
      </p:pic>
      <p:pic>
        <p:nvPicPr>
          <p:cNvPr id="55" name="Graphic 20">
            <a:extLst>
              <a:ext uri="{FF2B5EF4-FFF2-40B4-BE49-F238E27FC236}">
                <a16:creationId xmlns:a16="http://schemas.microsoft.com/office/drawing/2014/main" id="{96009520-9D06-4528-BE66-3653FA633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879" y="3242407"/>
            <a:ext cx="264504" cy="323283"/>
          </a:xfrm>
          <a:prstGeom prst="rect">
            <a:avLst/>
          </a:prstGeom>
        </p:spPr>
      </p:pic>
      <p:pic>
        <p:nvPicPr>
          <p:cNvPr id="56" name="Graphic 20">
            <a:extLst>
              <a:ext uri="{FF2B5EF4-FFF2-40B4-BE49-F238E27FC236}">
                <a16:creationId xmlns:a16="http://schemas.microsoft.com/office/drawing/2014/main" id="{BD0F532D-E2EB-482B-8767-61DDCAE63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879" y="4779128"/>
            <a:ext cx="264504" cy="323283"/>
          </a:xfrm>
          <a:prstGeom prst="rect">
            <a:avLst/>
          </a:prstGeom>
        </p:spPr>
      </p:pic>
      <p:pic>
        <p:nvPicPr>
          <p:cNvPr id="57" name="Graphic 20">
            <a:extLst>
              <a:ext uri="{FF2B5EF4-FFF2-40B4-BE49-F238E27FC236}">
                <a16:creationId xmlns:a16="http://schemas.microsoft.com/office/drawing/2014/main" id="{F3E2B53A-734B-4461-B1DE-1A501086F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337275" y="4758022"/>
            <a:ext cx="264504" cy="323283"/>
          </a:xfrm>
          <a:prstGeom prst="rect">
            <a:avLst/>
          </a:prstGeom>
        </p:spPr>
      </p:pic>
      <p:pic>
        <p:nvPicPr>
          <p:cNvPr id="58" name="Graphic 20">
            <a:extLst>
              <a:ext uri="{FF2B5EF4-FFF2-40B4-BE49-F238E27FC236}">
                <a16:creationId xmlns:a16="http://schemas.microsoft.com/office/drawing/2014/main" id="{2844B35F-C87C-4B46-AAE3-BE2677E94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334503" y="3317505"/>
            <a:ext cx="264504" cy="323283"/>
          </a:xfrm>
          <a:prstGeom prst="rect">
            <a:avLst/>
          </a:prstGeom>
        </p:spPr>
      </p:pic>
      <p:pic>
        <p:nvPicPr>
          <p:cNvPr id="59" name="Graphic 20">
            <a:extLst>
              <a:ext uri="{FF2B5EF4-FFF2-40B4-BE49-F238E27FC236}">
                <a16:creationId xmlns:a16="http://schemas.microsoft.com/office/drawing/2014/main" id="{A97697B1-0B0C-4E9B-8DE5-9124B809B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329785" y="1833424"/>
            <a:ext cx="264504" cy="323283"/>
          </a:xfrm>
          <a:prstGeom prst="rect">
            <a:avLst/>
          </a:prstGeom>
        </p:spPr>
      </p:pic>
      <p:pic>
        <p:nvPicPr>
          <p:cNvPr id="1030" name="Picture 6" descr="МАМИ - «Моршинська» — найефективніший бренд за підсумками ...">
            <a:extLst>
              <a:ext uri="{FF2B5EF4-FFF2-40B4-BE49-F238E27FC236}">
                <a16:creationId xmlns:a16="http://schemas.microsoft.com/office/drawing/2014/main" id="{544623CE-E2B3-4CFD-80B1-97B339C3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81" y="3441812"/>
            <a:ext cx="2331510" cy="6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379ACE-D582-4E24-ADDA-1730C914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40" y="2132904"/>
            <a:ext cx="2061174" cy="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B1BD376-34F3-4492-8F43-1ED44812A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70" y="1832375"/>
            <a:ext cx="809725" cy="809725"/>
          </a:xfrm>
          <a:prstGeom prst="rect">
            <a:avLst/>
          </a:prstGeom>
        </p:spPr>
      </p:pic>
      <p:pic>
        <p:nvPicPr>
          <p:cNvPr id="52" name="Рисунок 51">
            <a:hlinkClick r:id="rId11"/>
            <a:extLst>
              <a:ext uri="{FF2B5EF4-FFF2-40B4-BE49-F238E27FC236}">
                <a16:creationId xmlns:a16="http://schemas.microsoft.com/office/drawing/2014/main" id="{0024D16D-B0CE-4E99-BFD3-2BC4B40AAB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090" y="1885790"/>
            <a:ext cx="2239079" cy="1260185"/>
          </a:xfrm>
          <a:prstGeom prst="rect">
            <a:avLst/>
          </a:prstGeom>
        </p:spPr>
      </p:pic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957EE8C6-B1C8-4A20-A78C-DE597AF840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2144" y="1876429"/>
            <a:ext cx="2246803" cy="1264950"/>
          </a:xfrm>
          <a:prstGeom prst="rect">
            <a:avLst/>
          </a:prstGeom>
        </p:spPr>
      </p:pic>
      <p:pic>
        <p:nvPicPr>
          <p:cNvPr id="17" name="Рисунок 16">
            <a:hlinkClick r:id="rId15"/>
            <a:extLst>
              <a:ext uri="{FF2B5EF4-FFF2-40B4-BE49-F238E27FC236}">
                <a16:creationId xmlns:a16="http://schemas.microsoft.com/office/drawing/2014/main" id="{84741019-CB57-430D-8430-221A0A90CD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7587" y="3286885"/>
            <a:ext cx="2246804" cy="1264950"/>
          </a:xfrm>
          <a:prstGeom prst="rect">
            <a:avLst/>
          </a:prstGeom>
        </p:spPr>
      </p:pic>
      <p:pic>
        <p:nvPicPr>
          <p:cNvPr id="42" name="Рисунок 41">
            <a:hlinkClick r:id="rId17"/>
            <a:extLst>
              <a:ext uri="{FF2B5EF4-FFF2-40B4-BE49-F238E27FC236}">
                <a16:creationId xmlns:a16="http://schemas.microsoft.com/office/drawing/2014/main" id="{FC23A18D-F8FC-4436-823E-35FE77DE8F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56512" y="4697341"/>
            <a:ext cx="2246804" cy="126270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C49289B-EDFC-4FD9-B58E-BD05DDA3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39" y="4839236"/>
            <a:ext cx="1916329" cy="6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>
            <a:hlinkClick r:id="rId20"/>
            <a:extLst>
              <a:ext uri="{FF2B5EF4-FFF2-40B4-BE49-F238E27FC236}">
                <a16:creationId xmlns:a16="http://schemas.microsoft.com/office/drawing/2014/main" id="{BBF75540-0E84-4B5D-B253-E38BC551A6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5480" y="3292456"/>
            <a:ext cx="2243689" cy="1259379"/>
          </a:xfrm>
          <a:prstGeom prst="rect">
            <a:avLst/>
          </a:prstGeom>
        </p:spPr>
      </p:pic>
      <p:pic>
        <p:nvPicPr>
          <p:cNvPr id="1024" name="Рисунок 1023">
            <a:hlinkClick r:id="rId22"/>
            <a:extLst>
              <a:ext uri="{FF2B5EF4-FFF2-40B4-BE49-F238E27FC236}">
                <a16:creationId xmlns:a16="http://schemas.microsoft.com/office/drawing/2014/main" id="{ACC95165-A990-48BF-8D7E-F0C2A19109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3116" y="4696429"/>
            <a:ext cx="2246053" cy="1264528"/>
          </a:xfrm>
          <a:prstGeom prst="rect">
            <a:avLst/>
          </a:prstGeom>
        </p:spPr>
      </p:pic>
      <p:pic>
        <p:nvPicPr>
          <p:cNvPr id="6150" name="Picture 6" descr="lifecell FMC">
            <a:extLst>
              <a:ext uri="{FF2B5EF4-FFF2-40B4-BE49-F238E27FC236}">
                <a16:creationId xmlns:a16="http://schemas.microsoft.com/office/drawing/2014/main" id="{2C66D089-C032-44BD-BC9D-3693662D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75" y="3139441"/>
            <a:ext cx="1017596" cy="10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F8ED205-87A2-4275-B8E6-CE0B213D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14" y="4547241"/>
            <a:ext cx="1113069" cy="1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91419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E5347349-E4AB-4200-91E6-535842B12B68}"/>
              </a:ext>
            </a:extLst>
          </p:cNvPr>
          <p:cNvSpPr/>
          <p:nvPr/>
        </p:nvSpPr>
        <p:spPr>
          <a:xfrm>
            <a:off x="8560553" y="1361944"/>
            <a:ext cx="1548318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4D6CC702-AAB8-4F84-B4C2-1E1ADABF9452}"/>
              </a:ext>
            </a:extLst>
          </p:cNvPr>
          <p:cNvSpPr/>
          <p:nvPr/>
        </p:nvSpPr>
        <p:spPr>
          <a:xfrm>
            <a:off x="10266204" y="1360965"/>
            <a:ext cx="1548318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322D5-93A9-43A4-A694-8CFD0CD107DD}"/>
              </a:ext>
            </a:extLst>
          </p:cNvPr>
          <p:cNvSpPr txBox="1"/>
          <p:nvPr/>
        </p:nvSpPr>
        <p:spPr>
          <a:xfrm>
            <a:off x="10218570" y="1330524"/>
            <a:ext cx="16435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10-15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сек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Середня довжина ролика у червні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130C9F46-B92E-499C-AE29-366AA0C3885C}"/>
              </a:ext>
            </a:extLst>
          </p:cNvPr>
          <p:cNvSpPr/>
          <p:nvPr/>
        </p:nvSpPr>
        <p:spPr>
          <a:xfrm>
            <a:off x="6157096" y="1360966"/>
            <a:ext cx="224612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35F6299E-8856-4B17-AF42-2CCE60C3476A}"/>
              </a:ext>
            </a:extLst>
          </p:cNvPr>
          <p:cNvSpPr txBox="1"/>
          <p:nvPr/>
        </p:nvSpPr>
        <p:spPr>
          <a:xfrm>
            <a:off x="6211861" y="2663090"/>
            <a:ext cx="6079720" cy="616331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>
            <a:noFill/>
          </a:ln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346871" y="1360965"/>
            <a:ext cx="6442871" cy="5702129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455496" y="314627"/>
            <a:ext cx="9281008" cy="87944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В ОТТ виходять все більше брендів. Рекламодавці тестують нові можливості розміщення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CA86C-3E12-45DE-9485-C57CC76C9531}"/>
              </a:ext>
            </a:extLst>
          </p:cNvPr>
          <p:cNvSpPr txBox="1"/>
          <p:nvPr/>
        </p:nvSpPr>
        <p:spPr>
          <a:xfrm>
            <a:off x="6339298" y="2817366"/>
            <a:ext cx="5071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БРЕНДИ, КОТРІ У ЧЕРВНІ ПОЧАЛИ РОЗМІЩЕННЯ В ОТТ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9BEF7-5EC1-4290-A313-2999E0353BB3}"/>
              </a:ext>
            </a:extLst>
          </p:cNvPr>
          <p:cNvSpPr txBox="1"/>
          <p:nvPr/>
        </p:nvSpPr>
        <p:spPr>
          <a:xfrm>
            <a:off x="6130675" y="1422186"/>
            <a:ext cx="2263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42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рекламодав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ця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етері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 у липні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5F042E-7E04-440D-BAF6-28458F60B3C2}"/>
              </a:ext>
            </a:extLst>
          </p:cNvPr>
          <p:cNvSpPr txBox="1"/>
          <p:nvPr/>
        </p:nvSpPr>
        <p:spPr>
          <a:xfrm>
            <a:off x="8560553" y="1449654"/>
            <a:ext cx="15483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79 брендів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етері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 у липні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03490A62-04AF-44E6-A4A3-08B6683C3FBC}"/>
              </a:ext>
            </a:extLst>
          </p:cNvPr>
          <p:cNvSpPr txBox="1">
            <a:spLocks/>
          </p:cNvSpPr>
          <p:nvPr/>
        </p:nvSpPr>
        <p:spPr>
          <a:xfrm>
            <a:off x="695325" y="6203878"/>
            <a:ext cx="5400675" cy="73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Vidzone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липень 2024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5C8A756-7DC7-401D-BC27-F45BBEE146E5}"/>
              </a:ext>
            </a:extLst>
          </p:cNvPr>
          <p:cNvCxnSpPr>
            <a:cxnSpLocks/>
          </p:cNvCxnSpPr>
          <p:nvPr/>
        </p:nvCxnSpPr>
        <p:spPr>
          <a:xfrm>
            <a:off x="6223436" y="2971256"/>
            <a:ext cx="0" cy="36014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F1E0B9D-E61D-412C-BCDA-9E73BCFFD82B}"/>
              </a:ext>
            </a:extLst>
          </p:cNvPr>
          <p:cNvGraphicFramePr/>
          <p:nvPr/>
        </p:nvGraphicFramePr>
        <p:xfrm>
          <a:off x="235146" y="1821692"/>
          <a:ext cx="6068442" cy="3977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D2CE7988-3E06-4D18-9762-19144975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08" y="3398359"/>
            <a:ext cx="1820816" cy="12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pton logo download in SVG vector format or in PNG format">
            <a:extLst>
              <a:ext uri="{FF2B5EF4-FFF2-40B4-BE49-F238E27FC236}">
                <a16:creationId xmlns:a16="http://schemas.microsoft.com/office/drawing/2014/main" id="{F8BFB919-0F56-4EE1-B686-C9E4117D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94" y="4867778"/>
            <a:ext cx="2779003" cy="15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rmadol tablets for treatment migraine, headache, dental pain, and primary  dysmenorrhea">
            <a:extLst>
              <a:ext uri="{FF2B5EF4-FFF2-40B4-BE49-F238E27FC236}">
                <a16:creationId xmlns:a16="http://schemas.microsoft.com/office/drawing/2014/main" id="{13ADCABE-5603-400F-BCA1-FC8ABBDCF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11" y="3398359"/>
            <a:ext cx="1655452" cy="11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B2F9911-1EBB-464E-9AC2-280D21EF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67" y="5789035"/>
            <a:ext cx="1925796" cy="6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AB4D5EE-4A9B-4001-BBA9-8D01FCCA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87" y="4819496"/>
            <a:ext cx="1929576" cy="8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Напиток энергетический безалкогольный «Battery Energy Drink» 0.5л">
            <a:extLst>
              <a:ext uri="{FF2B5EF4-FFF2-40B4-BE49-F238E27FC236}">
                <a16:creationId xmlns:a16="http://schemas.microsoft.com/office/drawing/2014/main" id="{B30BD645-CF15-4F56-B080-FD289A69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91" y="3398359"/>
            <a:ext cx="1101480" cy="15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Вода мінеральна Трускавецька природна сил/газ пет, 0,75л - BScanner - Ваш  помічник у магазині, сканер цін та штрих-кодів онлайн">
            <a:extLst>
              <a:ext uri="{FF2B5EF4-FFF2-40B4-BE49-F238E27FC236}">
                <a16:creationId xmlns:a16="http://schemas.microsoft.com/office/drawing/2014/main" id="{3590001A-7859-4EC9-B74D-C9ECE2CA8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r="32894"/>
          <a:stretch/>
        </p:blipFill>
        <p:spPr bwMode="auto">
          <a:xfrm>
            <a:off x="8927394" y="3297101"/>
            <a:ext cx="603193" cy="181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9A92EB-499E-4D21-89EF-3BD3E5466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81" y="5601683"/>
            <a:ext cx="1390363" cy="888017"/>
          </a:xfrm>
          <a:prstGeom prst="rect">
            <a:avLst/>
          </a:prstGeom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4A27914E-A963-4A5F-A2C6-A9DD089C6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0"/>
          <a:stretch/>
        </p:blipFill>
        <p:spPr bwMode="auto">
          <a:xfrm>
            <a:off x="7945680" y="5111435"/>
            <a:ext cx="1563732" cy="5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165231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C32161B6-8FDB-4F33-B8D8-D95D0C4C264B}"/>
              </a:ext>
            </a:extLst>
          </p:cNvPr>
          <p:cNvGrpSpPr/>
          <p:nvPr/>
        </p:nvGrpSpPr>
        <p:grpSpPr>
          <a:xfrm>
            <a:off x="652445" y="681249"/>
            <a:ext cx="10859835" cy="89751"/>
            <a:chOff x="491066" y="993181"/>
            <a:chExt cx="8144846" cy="67313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762A68DE-E8D6-45A3-A3B7-76FB0CFDE03F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Oval 23">
              <a:extLst>
                <a:ext uri="{FF2B5EF4-FFF2-40B4-BE49-F238E27FC236}">
                  <a16:creationId xmlns:a16="http://schemas.microsoft.com/office/drawing/2014/main" id="{423973B7-10AA-49CD-8242-D4BF6F566462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7" name="Straight Connector 24">
              <a:extLst>
                <a:ext uri="{FF2B5EF4-FFF2-40B4-BE49-F238E27FC236}">
                  <a16:creationId xmlns:a16="http://schemas.microsoft.com/office/drawing/2014/main" id="{FA995C56-9EF7-405D-899A-DAC266C12D60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8A5C227D-4B17-495B-B3E1-49AAF74C7C24}"/>
              </a:ext>
            </a:extLst>
          </p:cNvPr>
          <p:cNvSpPr txBox="1">
            <a:spLocks/>
          </p:cNvSpPr>
          <p:nvPr/>
        </p:nvSpPr>
        <p:spPr>
          <a:xfrm>
            <a:off x="3295030" y="412315"/>
            <a:ext cx="7158744" cy="83612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/>
              <a:t>В липні зросли новинні ресурси</a:t>
            </a:r>
            <a:r>
              <a:rPr lang="en-US" sz="2800" dirty="0"/>
              <a:t>:</a:t>
            </a:r>
            <a:endParaRPr lang="uk-UA" sz="2800" dirty="0"/>
          </a:p>
          <a:p>
            <a:r>
              <a:rPr lang="en-US" sz="2800" dirty="0"/>
              <a:t>Ukr.net, </a:t>
            </a:r>
            <a:r>
              <a:rPr lang="en-US" sz="2800" dirty="0" err="1"/>
              <a:t>Idealmedia</a:t>
            </a:r>
            <a:r>
              <a:rPr lang="en-US" sz="2800" dirty="0"/>
              <a:t> </a:t>
            </a:r>
            <a:r>
              <a:rPr lang="ru-RU" sz="2800" dirty="0"/>
              <a:t>та </a:t>
            </a:r>
            <a:r>
              <a:rPr lang="uk-UA" sz="2800" dirty="0"/>
              <a:t>УП</a:t>
            </a:r>
            <a:endParaRPr lang="ru-UA" sz="2800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E1BD6A99-A696-4976-A9C3-1F404D035652}"/>
              </a:ext>
            </a:extLst>
          </p:cNvPr>
          <p:cNvGrpSpPr/>
          <p:nvPr/>
        </p:nvGrpSpPr>
        <p:grpSpPr>
          <a:xfrm>
            <a:off x="-34682" y="258821"/>
            <a:ext cx="3011002" cy="6618384"/>
            <a:chOff x="0" y="-38100"/>
            <a:chExt cx="5077491" cy="304547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DF234F3-91B5-4A3B-9961-3CE739883D01}"/>
                </a:ext>
              </a:extLst>
            </p:cNvPr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6641BD83-8493-42ED-9CAB-37A05014D2CF}"/>
                </a:ext>
              </a:extLst>
            </p:cNvPr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cxnSp>
        <p:nvCxnSpPr>
          <p:cNvPr id="12" name="Прямая соединительная линия 175">
            <a:extLst>
              <a:ext uri="{FF2B5EF4-FFF2-40B4-BE49-F238E27FC236}">
                <a16:creationId xmlns:a16="http://schemas.microsoft.com/office/drawing/2014/main" id="{065560DB-A93F-4962-BB82-048038B53D70}"/>
              </a:ext>
            </a:extLst>
          </p:cNvPr>
          <p:cNvCxnSpPr>
            <a:cxnSpLocks/>
          </p:cNvCxnSpPr>
          <p:nvPr/>
        </p:nvCxnSpPr>
        <p:spPr>
          <a:xfrm>
            <a:off x="1477701" y="341618"/>
            <a:ext cx="0" cy="6474434"/>
          </a:xfrm>
          <a:prstGeom prst="line">
            <a:avLst/>
          </a:prstGeom>
          <a:ln w="3492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6C91BE2B-C3F1-4AEA-9444-534E0463D32B}"/>
              </a:ext>
            </a:extLst>
          </p:cNvPr>
          <p:cNvSpPr/>
          <p:nvPr/>
        </p:nvSpPr>
        <p:spPr>
          <a:xfrm>
            <a:off x="1377387" y="2976245"/>
            <a:ext cx="228993" cy="88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8D156-ED18-440D-93E4-26897A17C652}"/>
              </a:ext>
            </a:extLst>
          </p:cNvPr>
          <p:cNvSpPr txBox="1"/>
          <p:nvPr/>
        </p:nvSpPr>
        <p:spPr>
          <a:xfrm>
            <a:off x="-48118" y="2479413"/>
            <a:ext cx="3178440" cy="2308324"/>
          </a:xfrm>
          <a:prstGeom prst="rect">
            <a:avLst/>
          </a:prstGeom>
          <a:noFill/>
          <a:effectLst>
            <a:outerShdw blurRad="12700" dist="38100" dir="18900000" algn="b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/>
                </a:solidFill>
                <a:latin typeface="+mj-lt"/>
              </a:rPr>
              <a:t>ТОП-20 САЙТІВ УКРАЇНИ В ЛИПНІ 2024</a:t>
            </a:r>
          </a:p>
          <a:p>
            <a:pPr algn="ctr"/>
            <a:endParaRPr lang="LID4096" sz="3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Прямоугольник 176">
            <a:extLst>
              <a:ext uri="{FF2B5EF4-FFF2-40B4-BE49-F238E27FC236}">
                <a16:creationId xmlns:a16="http://schemas.microsoft.com/office/drawing/2014/main" id="{DEEB0C06-D927-44DC-A09D-934715C6BA44}"/>
              </a:ext>
            </a:extLst>
          </p:cNvPr>
          <p:cNvSpPr/>
          <p:nvPr/>
        </p:nvSpPr>
        <p:spPr>
          <a:xfrm>
            <a:off x="1356322" y="4079240"/>
            <a:ext cx="228993" cy="37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Прямоугольник 177">
            <a:extLst>
              <a:ext uri="{FF2B5EF4-FFF2-40B4-BE49-F238E27FC236}">
                <a16:creationId xmlns:a16="http://schemas.microsoft.com/office/drawing/2014/main" id="{41B011F6-7F5D-4DEA-B841-2CB9B4C385AF}"/>
              </a:ext>
            </a:extLst>
          </p:cNvPr>
          <p:cNvSpPr/>
          <p:nvPr/>
        </p:nvSpPr>
        <p:spPr>
          <a:xfrm>
            <a:off x="1414299" y="1514900"/>
            <a:ext cx="126803" cy="56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8" name="Группа 178">
            <a:extLst>
              <a:ext uri="{FF2B5EF4-FFF2-40B4-BE49-F238E27FC236}">
                <a16:creationId xmlns:a16="http://schemas.microsoft.com/office/drawing/2014/main" id="{C1096DE7-E92A-43E3-924D-357F52311A82}"/>
              </a:ext>
            </a:extLst>
          </p:cNvPr>
          <p:cNvGrpSpPr/>
          <p:nvPr/>
        </p:nvGrpSpPr>
        <p:grpSpPr>
          <a:xfrm>
            <a:off x="1277140" y="1573806"/>
            <a:ext cx="423416" cy="426960"/>
            <a:chOff x="6131715" y="3399933"/>
            <a:chExt cx="423416" cy="426960"/>
          </a:xfrm>
          <a:noFill/>
        </p:grpSpPr>
        <p:cxnSp>
          <p:nvCxnSpPr>
            <p:cNvPr id="19" name="Прямая соединительная линия 179">
              <a:extLst>
                <a:ext uri="{FF2B5EF4-FFF2-40B4-BE49-F238E27FC236}">
                  <a16:creationId xmlns:a16="http://schemas.microsoft.com/office/drawing/2014/main" id="{7403B29B-9DBA-4872-A7E3-B576276AC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80">
              <a:extLst>
                <a:ext uri="{FF2B5EF4-FFF2-40B4-BE49-F238E27FC236}">
                  <a16:creationId xmlns:a16="http://schemas.microsoft.com/office/drawing/2014/main" id="{1652750D-C9FE-47C4-874F-27CE48F2A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BB00085-ACAD-43EE-B2A8-64DCDCB20543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A67259DC-5D21-4644-AE08-EF494F3B7B0A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055DD04-1FE0-462A-BE6B-672795D7686B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03ED4D2-C56F-48BC-BC32-55CB684C8863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5" name="Прямоугольник 185">
            <a:extLst>
              <a:ext uri="{FF2B5EF4-FFF2-40B4-BE49-F238E27FC236}">
                <a16:creationId xmlns:a16="http://schemas.microsoft.com/office/drawing/2014/main" id="{B13AC1F6-5C1E-44AD-9EFA-68A84FB7E80E}"/>
              </a:ext>
            </a:extLst>
          </p:cNvPr>
          <p:cNvSpPr/>
          <p:nvPr/>
        </p:nvSpPr>
        <p:spPr>
          <a:xfrm>
            <a:off x="1414299" y="5283208"/>
            <a:ext cx="126803" cy="56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26" name="Группа 186">
            <a:extLst>
              <a:ext uri="{FF2B5EF4-FFF2-40B4-BE49-F238E27FC236}">
                <a16:creationId xmlns:a16="http://schemas.microsoft.com/office/drawing/2014/main" id="{0309FF9F-F6FD-45AE-A647-D84A9E082AE6}"/>
              </a:ext>
            </a:extLst>
          </p:cNvPr>
          <p:cNvGrpSpPr/>
          <p:nvPr/>
        </p:nvGrpSpPr>
        <p:grpSpPr>
          <a:xfrm>
            <a:off x="1277140" y="5342114"/>
            <a:ext cx="423416" cy="426960"/>
            <a:chOff x="6131715" y="3399933"/>
            <a:chExt cx="423416" cy="426960"/>
          </a:xfrm>
          <a:noFill/>
        </p:grpSpPr>
        <p:cxnSp>
          <p:nvCxnSpPr>
            <p:cNvPr id="27" name="Прямая соединительная линия 187">
              <a:extLst>
                <a:ext uri="{FF2B5EF4-FFF2-40B4-BE49-F238E27FC236}">
                  <a16:creationId xmlns:a16="http://schemas.microsoft.com/office/drawing/2014/main" id="{685DBB22-8F6D-4A12-81F7-D0CF9438B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188">
              <a:extLst>
                <a:ext uri="{FF2B5EF4-FFF2-40B4-BE49-F238E27FC236}">
                  <a16:creationId xmlns:a16="http://schemas.microsoft.com/office/drawing/2014/main" id="{41FE2AFB-D6C2-4AAE-B896-34FCDEFF1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3E97D97-4495-46C5-89EC-9666B3379845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0BCFAC3-85BF-4440-9B79-D427209E9B86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BD677E3-B877-423C-9BA4-D79F34C951CF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61E62C0-862F-4157-91E2-F933E09FC08A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aphicFrame>
        <p:nvGraphicFramePr>
          <p:cNvPr id="33" name="Таблиця 33">
            <a:extLst>
              <a:ext uri="{FF2B5EF4-FFF2-40B4-BE49-F238E27FC236}">
                <a16:creationId xmlns:a16="http://schemas.microsoft.com/office/drawing/2014/main" id="{CB527C41-CB1E-4BFA-B7DD-C53CCD77E50B}"/>
              </a:ext>
            </a:extLst>
          </p:cNvPr>
          <p:cNvGraphicFramePr>
            <a:graphicFrameLocks noGrp="1"/>
          </p:cNvGraphicFramePr>
          <p:nvPr/>
        </p:nvGraphicFramePr>
        <p:xfrm>
          <a:off x="3756115" y="1474130"/>
          <a:ext cx="7158744" cy="497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2744">
                  <a:extLst>
                    <a:ext uri="{9D8B030D-6E8A-4147-A177-3AD203B41FA5}">
                      <a16:colId xmlns:a16="http://schemas.microsoft.com/office/drawing/2014/main" val="3782597346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3808335088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3461139253"/>
                    </a:ext>
                  </a:extLst>
                </a:gridCol>
              </a:tblGrid>
              <a:tr h="343269"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Сайт</a:t>
                      </a:r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Охоплення, %</a:t>
                      </a:r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 Зміна в рейтингу</a:t>
                      </a:r>
                      <a:r>
                        <a:rPr lang="en-US"/>
                        <a:t>*</a:t>
                      </a:r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796520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google.com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6067561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youtube.com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6492389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facebook.com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5327249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wikipedia.org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30646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ukr.net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1603308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rozetka.com.ua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662075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tsn.ua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9240024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unian.net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3541937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privatbank.ua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18798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instagram.com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9495361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RBC-Ukraine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7024301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24tv.ua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8540982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prom.ua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7741846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olx.ua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ru-UA" sz="1200" b="0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028778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idealmedia.io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1542047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obozrevatel.com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379345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sinoptik.ua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1019495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7670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pravda.com.ua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6457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epicentrk.ua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uk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UA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4867304"/>
                  </a:ext>
                </a:extLst>
              </a:tr>
            </a:tbl>
          </a:graphicData>
        </a:graphic>
      </p:graphicFrame>
      <p:sp>
        <p:nvSpPr>
          <p:cNvPr id="35" name="Текст 3">
            <a:extLst>
              <a:ext uri="{FF2B5EF4-FFF2-40B4-BE49-F238E27FC236}">
                <a16:creationId xmlns:a16="http://schemas.microsoft.com/office/drawing/2014/main" id="{868F2B82-5249-40C1-BD9B-D58B1C22C5D9}"/>
              </a:ext>
            </a:extLst>
          </p:cNvPr>
          <p:cNvSpPr txBox="1">
            <a:spLocks/>
          </p:cNvSpPr>
          <p:nvPr/>
        </p:nvSpPr>
        <p:spPr>
          <a:xfrm>
            <a:off x="3076634" y="6543567"/>
            <a:ext cx="6184812" cy="73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Gemius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Audience, 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14-69 років 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вся Україна, * - зміна в рейтингу до попереднього місяця</a:t>
            </a:r>
            <a:endParaRPr kumimoji="0" lang="uk-UA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A065FBDA-675F-4953-911D-3FFDF6EB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" b="39"/>
          <a:stretch>
            <a:fillRect/>
          </a:stretch>
        </p:blipFill>
        <p:spPr>
          <a:xfrm>
            <a:off x="10537164" y="5479296"/>
            <a:ext cx="1201778" cy="12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038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">
            <a:extLst>
              <a:ext uri="{FF2B5EF4-FFF2-40B4-BE49-F238E27FC236}">
                <a16:creationId xmlns:a16="http://schemas.microsoft.com/office/drawing/2014/main" id="{130C9F46-B92E-499C-AE29-366AA0C3885C}"/>
              </a:ext>
            </a:extLst>
          </p:cNvPr>
          <p:cNvSpPr/>
          <p:nvPr/>
        </p:nvSpPr>
        <p:spPr>
          <a:xfrm>
            <a:off x="6530003" y="1360966"/>
            <a:ext cx="251841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35F6299E-8856-4B17-AF42-2CCE60C3476A}"/>
              </a:ext>
            </a:extLst>
          </p:cNvPr>
          <p:cNvSpPr txBox="1"/>
          <p:nvPr/>
        </p:nvSpPr>
        <p:spPr>
          <a:xfrm>
            <a:off x="6211861" y="2663090"/>
            <a:ext cx="6079720" cy="616331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>
            <a:noFill/>
          </a:ln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grpSp>
        <p:nvGrpSpPr>
          <p:cNvPr id="2" name="Group 2"/>
          <p:cNvGrpSpPr/>
          <p:nvPr/>
        </p:nvGrpSpPr>
        <p:grpSpPr>
          <a:xfrm>
            <a:off x="-346871" y="1366950"/>
            <a:ext cx="6442871" cy="5702129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830940" y="301060"/>
            <a:ext cx="8530249" cy="4642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400">
                <a:latin typeface="Arial Narrow"/>
              </a:rPr>
              <a:t>У </a:t>
            </a:r>
            <a:r>
              <a:rPr lang="uk-UA" sz="2400" dirty="0">
                <a:latin typeface="Arial Narrow"/>
              </a:rPr>
              <a:t>липні </a:t>
            </a:r>
            <a:r>
              <a:rPr lang="uk-UA" sz="2400">
                <a:latin typeface="Arial Narrow"/>
              </a:rPr>
              <a:t>рівень показів у </a:t>
            </a:r>
            <a:r>
              <a:rPr lang="uk-UA" sz="2400" err="1">
                <a:latin typeface="Arial Narrow"/>
              </a:rPr>
              <a:t>диджитал</a:t>
            </a:r>
            <a:r>
              <a:rPr lang="uk-UA" sz="2400">
                <a:latin typeface="Arial Narrow"/>
              </a:rPr>
              <a:t> </a:t>
            </a:r>
            <a:r>
              <a:rPr lang="uk-UA" sz="2400" dirty="0">
                <a:latin typeface="Arial Narrow"/>
              </a:rPr>
              <a:t>збільшився на 8%. </a:t>
            </a:r>
            <a:r>
              <a:rPr lang="uk-UA" sz="2400" dirty="0" err="1">
                <a:latin typeface="Arial Narrow"/>
              </a:rPr>
              <a:t>Лончуються</a:t>
            </a:r>
            <a:r>
              <a:rPr lang="uk-UA" sz="2400" dirty="0">
                <a:latin typeface="Arial Narrow"/>
              </a:rPr>
              <a:t> та повертаються </a:t>
            </a:r>
            <a:r>
              <a:rPr lang="en-US" sz="2400" dirty="0">
                <a:latin typeface="Arial Narrow"/>
              </a:rPr>
              <a:t>FMCG </a:t>
            </a:r>
            <a:r>
              <a:rPr lang="uk-UA" sz="2400" dirty="0">
                <a:latin typeface="Arial Narrow"/>
              </a:rPr>
              <a:t>бренди, постачальники світлодіодної продукції </a:t>
            </a:r>
            <a:endParaRPr lang="ru-RU" sz="2400">
              <a:latin typeface="Arial Narrow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CA86C-3E12-45DE-9485-C57CC76C9531}"/>
              </a:ext>
            </a:extLst>
          </p:cNvPr>
          <p:cNvSpPr txBox="1"/>
          <p:nvPr/>
        </p:nvSpPr>
        <p:spPr>
          <a:xfrm>
            <a:off x="7166889" y="2705909"/>
            <a:ext cx="422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/>
              <a:t>БРЕНДИ, КОТРІ ВІДНОВИЛИ КАМПАНІЇ </a:t>
            </a:r>
          </a:p>
          <a:p>
            <a:pPr algn="ctr"/>
            <a:r>
              <a:rPr lang="ru-RU" sz="1400" b="1"/>
              <a:t>У </a:t>
            </a:r>
            <a:r>
              <a:rPr lang="ru-RU" sz="1400" b="1" dirty="0"/>
              <a:t>ЛИПНІ</a:t>
            </a:r>
            <a:r>
              <a:rPr lang="ru-RU" sz="1400" b="1"/>
              <a:t> 2024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5C8A756-7DC7-401D-BC27-F45BBEE146E5}"/>
              </a:ext>
            </a:extLst>
          </p:cNvPr>
          <p:cNvCxnSpPr>
            <a:cxnSpLocks/>
          </p:cNvCxnSpPr>
          <p:nvPr/>
        </p:nvCxnSpPr>
        <p:spPr>
          <a:xfrm>
            <a:off x="6223436" y="2971256"/>
            <a:ext cx="0" cy="36014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">
            <a:extLst>
              <a:ext uri="{FF2B5EF4-FFF2-40B4-BE49-F238E27FC236}">
                <a16:creationId xmlns:a16="http://schemas.microsoft.com/office/drawing/2014/main" id="{2E23F427-01AA-474D-9E58-2911C9D65756}"/>
              </a:ext>
            </a:extLst>
          </p:cNvPr>
          <p:cNvSpPr/>
          <p:nvPr/>
        </p:nvSpPr>
        <p:spPr>
          <a:xfrm>
            <a:off x="9276980" y="1360966"/>
            <a:ext cx="251841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8F85CA5-FBAE-7BC2-A9CA-16647F802889}"/>
              </a:ext>
            </a:extLst>
          </p:cNvPr>
          <p:cNvGrpSpPr/>
          <p:nvPr/>
        </p:nvGrpSpPr>
        <p:grpSpPr>
          <a:xfrm>
            <a:off x="253001" y="2426471"/>
            <a:ext cx="5759251" cy="3583086"/>
            <a:chOff x="253001" y="2426471"/>
            <a:chExt cx="5759251" cy="358308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2D5C443-0172-BA20-BCAC-8A43A9D47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77" t="2830" r="1993" b="6114"/>
            <a:stretch/>
          </p:blipFill>
          <p:spPr>
            <a:xfrm>
              <a:off x="253001" y="2426471"/>
              <a:ext cx="5759251" cy="3583086"/>
            </a:xfrm>
            <a:prstGeom prst="rect">
              <a:avLst/>
            </a:prstGeom>
            <a:effectLst>
              <a:outerShdw blurRad="381000" dist="38100" dir="2700000" sx="99000" sy="99000" algn="tl" rotWithShape="0">
                <a:prstClr val="black">
                  <a:alpha val="74000"/>
                </a:prstClr>
              </a:outerShdw>
            </a:effectLst>
          </p:spPr>
        </p:pic>
        <p:graphicFrame>
          <p:nvGraphicFramePr>
            <p:cNvPr id="8" name="Диаграмма 7">
              <a:extLst>
                <a:ext uri="{FF2B5EF4-FFF2-40B4-BE49-F238E27FC236}">
                  <a16:creationId xmlns:a16="http://schemas.microsoft.com/office/drawing/2014/main" id="{84827BBD-7939-DF3B-777D-5C3787DCD6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4480871"/>
                </p:ext>
              </p:extLst>
            </p:nvPr>
          </p:nvGraphicFramePr>
          <p:xfrm>
            <a:off x="396607" y="2590800"/>
            <a:ext cx="5468574" cy="307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BA8A97-1C68-3CB6-F374-AD3F7718A3E8}"/>
              </a:ext>
            </a:extLst>
          </p:cNvPr>
          <p:cNvSpPr txBox="1"/>
          <p:nvPr/>
        </p:nvSpPr>
        <p:spPr>
          <a:xfrm>
            <a:off x="1374204" y="2221468"/>
            <a:ext cx="44909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800" b="1">
                <a:latin typeface="Arial Narrow"/>
              </a:rPr>
              <a:t>КІЛЬКІСТЬ </a:t>
            </a:r>
            <a:r>
              <a:rPr lang="uk-UA" sz="1800" b="1">
                <a:latin typeface="Arial Narrow"/>
              </a:rPr>
              <a:t>БРЕНДІВ В </a:t>
            </a:r>
            <a:r>
              <a:rPr lang="uk-UA" b="1">
                <a:latin typeface="Arial Narrow"/>
              </a:rPr>
              <a:t>ДИДЖИТАЛІ</a:t>
            </a:r>
            <a:endParaRPr lang="ru-RU" sz="1800" b="1"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53DC3-AD8F-B13F-AF34-FC88659C837F}"/>
              </a:ext>
            </a:extLst>
          </p:cNvPr>
          <p:cNvSpPr txBox="1"/>
          <p:nvPr/>
        </p:nvSpPr>
        <p:spPr>
          <a:xfrm>
            <a:off x="5410199" y="2690520"/>
            <a:ext cx="659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/>
              <a:t>Млн.</a:t>
            </a:r>
            <a:endParaRPr lang="ru-RU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788E51-B91E-BFE6-C40F-6596EFA6B4FF}"/>
              </a:ext>
            </a:extLst>
          </p:cNvPr>
          <p:cNvSpPr txBox="1"/>
          <p:nvPr/>
        </p:nvSpPr>
        <p:spPr>
          <a:xfrm>
            <a:off x="6530003" y="1453298"/>
            <a:ext cx="2518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srgbClr val="032836"/>
                </a:solidFill>
              </a:rPr>
              <a:t>4452</a:t>
            </a:r>
            <a:r>
              <a:rPr lang="en-US" b="1" dirty="0">
                <a:solidFill>
                  <a:srgbClr val="032836"/>
                </a:solidFill>
              </a:rPr>
              <a:t> </a:t>
            </a:r>
            <a:r>
              <a:rPr lang="uk-UA" b="1">
                <a:solidFill>
                  <a:srgbClr val="032836"/>
                </a:solidFill>
              </a:rPr>
              <a:t>брендів</a:t>
            </a:r>
            <a:endParaRPr kumimoji="0" lang="uk-UA" sz="1600" b="1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lang="uk-UA" sz="1200" dirty="0">
                <a:solidFill>
                  <a:srgbClr val="032836"/>
                </a:solidFill>
              </a:rPr>
              <a:t>Липні</a:t>
            </a:r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2A4FDA-BA48-EAFB-155F-A8583E80EFF3}"/>
              </a:ext>
            </a:extLst>
          </p:cNvPr>
          <p:cNvSpPr txBox="1"/>
          <p:nvPr/>
        </p:nvSpPr>
        <p:spPr>
          <a:xfrm>
            <a:off x="9276980" y="1453298"/>
            <a:ext cx="2518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srgbClr val="032836"/>
                </a:solidFill>
              </a:rPr>
              <a:t>1441</a:t>
            </a:r>
            <a:r>
              <a:rPr lang="en-US" b="1" dirty="0">
                <a:solidFill>
                  <a:srgbClr val="032836"/>
                </a:solidFill>
              </a:rPr>
              <a:t> </a:t>
            </a:r>
            <a:r>
              <a:rPr lang="uk-UA" b="1">
                <a:solidFill>
                  <a:srgbClr val="032836"/>
                </a:solidFill>
              </a:rPr>
              <a:t>млн. показів</a:t>
            </a:r>
            <a:endParaRPr kumimoji="0" lang="uk-UA" sz="1600" b="1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Липні</a:t>
            </a:r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2EA22-F0FE-F916-44E6-B2B7B3BF783D}"/>
              </a:ext>
            </a:extLst>
          </p:cNvPr>
          <p:cNvSpPr txBox="1"/>
          <p:nvPr/>
        </p:nvSpPr>
        <p:spPr>
          <a:xfrm>
            <a:off x="3296627" y="4078312"/>
            <a:ext cx="1563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/>
              <a:t>Зміна методології в червні 2023</a:t>
            </a:r>
            <a:endParaRPr lang="ru-RU" sz="110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A1AB107B-1124-CBA8-0B08-B6AB1F62DE33}"/>
              </a:ext>
            </a:extLst>
          </p:cNvPr>
          <p:cNvSpPr/>
          <p:nvPr/>
        </p:nvSpPr>
        <p:spPr>
          <a:xfrm rot="8231001">
            <a:off x="2939123" y="4406146"/>
            <a:ext cx="402934" cy="1841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V-TAC">
            <a:extLst>
              <a:ext uri="{FF2B5EF4-FFF2-40B4-BE49-F238E27FC236}">
                <a16:creationId xmlns:a16="http://schemas.microsoft.com/office/drawing/2014/main" id="{6A6327E7-B2CC-A455-DE66-CDE6F923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37" y="3622876"/>
            <a:ext cx="23241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49F8A4-41DC-9BA3-AD74-E87CCE776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6159" y="4771967"/>
            <a:ext cx="2986101" cy="1521422"/>
          </a:xfrm>
          <a:prstGeom prst="rect">
            <a:avLst/>
          </a:prstGeom>
        </p:spPr>
      </p:pic>
      <p:pic>
        <p:nvPicPr>
          <p:cNvPr id="1030" name="Picture 6" descr="Arko Men">
            <a:extLst>
              <a:ext uri="{FF2B5EF4-FFF2-40B4-BE49-F238E27FC236}">
                <a16:creationId xmlns:a16="http://schemas.microsoft.com/office/drawing/2014/main" id="{4158A389-5188-1064-4817-7A9835CF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72" y="3560787"/>
            <a:ext cx="1977803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vkaBooks. Дружелюбна Книжкова Лавка">
            <a:extLst>
              <a:ext uri="{FF2B5EF4-FFF2-40B4-BE49-F238E27FC236}">
                <a16:creationId xmlns:a16="http://schemas.microsoft.com/office/drawing/2014/main" id="{69BEE51D-E5E7-E58C-7051-EE5B8F28D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37" y="5085132"/>
            <a:ext cx="2441990" cy="8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0977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F8F96A17-4583-4977-9E13-1973E0CCD1FD}"/>
              </a:ext>
            </a:extLst>
          </p:cNvPr>
          <p:cNvSpPr/>
          <p:nvPr/>
        </p:nvSpPr>
        <p:spPr>
          <a:xfrm rot="-1775894">
            <a:off x="8593707" y="3975357"/>
            <a:ext cx="4804707" cy="4760612"/>
          </a:xfrm>
          <a:prstGeom prst="roundRect">
            <a:avLst>
              <a:gd name="adj" fmla="val 0"/>
            </a:avLst>
          </a:pr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155699" y="1280161"/>
            <a:ext cx="8057717" cy="6826381"/>
            <a:chOff x="0" y="0"/>
            <a:chExt cx="5077491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5152A122-116C-4232-848F-4ABE5BCC86A3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2DBA341B-9E7E-4ECA-8CCD-C3CE475379B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F0C22918-7306-4F23-9A89-851420F5060E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5B672509-7C6D-44C4-B340-4D50DF4DAEB5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C75A3548-8417-4683-8F9D-D7854D0382E2}"/>
              </a:ext>
            </a:extLst>
          </p:cNvPr>
          <p:cNvSpPr txBox="1">
            <a:spLocks/>
          </p:cNvSpPr>
          <p:nvPr/>
        </p:nvSpPr>
        <p:spPr>
          <a:xfrm>
            <a:off x="1367573" y="435073"/>
            <a:ext cx="9429533" cy="83612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/>
              <a:t>В липні ріст вартості </a:t>
            </a:r>
            <a:r>
              <a:rPr lang="uk-UA" sz="2800" dirty="0" err="1"/>
              <a:t>Ютуба</a:t>
            </a:r>
            <a:r>
              <a:rPr lang="uk-UA" sz="2800" dirty="0"/>
              <a:t> зупинився вперше з березня</a:t>
            </a:r>
            <a:endParaRPr lang="ru-UA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1F497D-5BE1-4BC7-9110-AD9620E74111}"/>
              </a:ext>
            </a:extLst>
          </p:cNvPr>
          <p:cNvSpPr txBox="1"/>
          <p:nvPr/>
        </p:nvSpPr>
        <p:spPr>
          <a:xfrm>
            <a:off x="658812" y="6233113"/>
            <a:ext cx="3790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*In-stream skippable video</a:t>
            </a:r>
            <a:endParaRPr lang="uk-UA" sz="1000"/>
          </a:p>
          <a:p>
            <a:r>
              <a:rPr lang="uk-UA" sz="1000"/>
              <a:t>** В залежності від формату</a:t>
            </a:r>
            <a:endParaRPr lang="en-US" sz="1000"/>
          </a:p>
          <a:p>
            <a:r>
              <a:rPr lang="en-US" sz="1000"/>
              <a:t>*** CPM </a:t>
            </a:r>
            <a:r>
              <a:rPr lang="uk-UA" sz="1000"/>
              <a:t>розрахований по </a:t>
            </a:r>
            <a:r>
              <a:rPr lang="uk-UA" sz="1000" err="1"/>
              <a:t>тоталу</a:t>
            </a:r>
            <a:r>
              <a:rPr lang="uk-UA" sz="1000"/>
              <a:t> холдингу</a:t>
            </a:r>
            <a:r>
              <a:rPr lang="en-US" sz="1000"/>
              <a:t> </a:t>
            </a:r>
            <a:r>
              <a:rPr lang="uk-UA" sz="1000"/>
              <a:t>формату </a:t>
            </a:r>
            <a:r>
              <a:rPr lang="en-US" sz="1000" err="1"/>
              <a:t>AwMix</a:t>
            </a:r>
            <a:endParaRPr lang="ru-UA" sz="100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B1DBC2C-BA35-46ED-9353-205268C1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3" y="1414925"/>
            <a:ext cx="2061046" cy="45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719;p34">
            <a:extLst>
              <a:ext uri="{FF2B5EF4-FFF2-40B4-BE49-F238E27FC236}">
                <a16:creationId xmlns:a16="http://schemas.microsoft.com/office/drawing/2014/main" id="{D8BCC0FE-970D-4237-B4CB-7AB26EFDAC53}"/>
              </a:ext>
            </a:extLst>
          </p:cNvPr>
          <p:cNvSpPr/>
          <p:nvPr/>
        </p:nvSpPr>
        <p:spPr>
          <a:xfrm>
            <a:off x="8587978" y="3149810"/>
            <a:ext cx="4578570" cy="3489616"/>
          </a:xfrm>
          <a:custGeom>
            <a:avLst/>
            <a:gdLst/>
            <a:ahLst/>
            <a:cxnLst/>
            <a:rect l="l" t="t" r="r" b="b"/>
            <a:pathLst>
              <a:path w="1813380" h="1548173" extrusionOk="0">
                <a:moveTo>
                  <a:pt x="0" y="0"/>
                </a:moveTo>
                <a:lnTo>
                  <a:pt x="1813380" y="0"/>
                </a:lnTo>
                <a:lnTo>
                  <a:pt x="1813380" y="1548173"/>
                </a:lnTo>
                <a:lnTo>
                  <a:pt x="0" y="1548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biLevel thresh="75000"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478A6ED-2A2C-423A-8BBD-A56D482195D2}"/>
              </a:ext>
            </a:extLst>
          </p:cNvPr>
          <p:cNvSpPr/>
          <p:nvPr/>
        </p:nvSpPr>
        <p:spPr>
          <a:xfrm>
            <a:off x="2978590" y="5664322"/>
            <a:ext cx="217283" cy="1480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1E49A-6DAD-4720-B15E-B987077C7108}"/>
              </a:ext>
            </a:extLst>
          </p:cNvPr>
          <p:cNvSpPr txBox="1"/>
          <p:nvPr/>
        </p:nvSpPr>
        <p:spPr>
          <a:xfrm>
            <a:off x="3203079" y="5607518"/>
            <a:ext cx="272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In-stream skippable video</a:t>
            </a:r>
            <a:endParaRPr lang="uk-UA" sz="1050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D0347B28-BB69-4F2E-B6DD-2CF8FCD24699}"/>
              </a:ext>
            </a:extLst>
          </p:cNvPr>
          <p:cNvSpPr/>
          <p:nvPr/>
        </p:nvSpPr>
        <p:spPr>
          <a:xfrm>
            <a:off x="4895120" y="5660271"/>
            <a:ext cx="217283" cy="148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542AB8-DADF-4F6A-92E9-B3ED0F63E817}"/>
              </a:ext>
            </a:extLst>
          </p:cNvPr>
          <p:cNvSpPr txBox="1"/>
          <p:nvPr/>
        </p:nvSpPr>
        <p:spPr>
          <a:xfrm>
            <a:off x="5132072" y="5603467"/>
            <a:ext cx="272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Awareness mix skippable video</a:t>
            </a:r>
            <a:endParaRPr lang="uk-UA" sz="1050"/>
          </a:p>
        </p:txBody>
      </p:sp>
      <p:graphicFrame>
        <p:nvGraphicFramePr>
          <p:cNvPr id="26" name="Объект 6">
            <a:extLst>
              <a:ext uri="{FF2B5EF4-FFF2-40B4-BE49-F238E27FC236}">
                <a16:creationId xmlns:a16="http://schemas.microsoft.com/office/drawing/2014/main" id="{55D9A5D6-375F-4E4D-828C-81C114B64D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550528"/>
              </p:ext>
            </p:extLst>
          </p:nvPr>
        </p:nvGraphicFramePr>
        <p:xfrm>
          <a:off x="1338957" y="2236737"/>
          <a:ext cx="7224665" cy="329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1950934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4">
            <a:extLst>
              <a:ext uri="{FF2B5EF4-FFF2-40B4-BE49-F238E27FC236}">
                <a16:creationId xmlns:a16="http://schemas.microsoft.com/office/drawing/2014/main" id="{65B0302E-2C95-48A3-87B9-7B66752D5FBC}"/>
              </a:ext>
            </a:extLst>
          </p:cNvPr>
          <p:cNvGrpSpPr/>
          <p:nvPr/>
        </p:nvGrpSpPr>
        <p:grpSpPr>
          <a:xfrm rot="16200000" flipV="1">
            <a:off x="7220754" y="5655615"/>
            <a:ext cx="599696" cy="1650231"/>
            <a:chOff x="0" y="-6"/>
            <a:chExt cx="7832699" cy="9641356"/>
          </a:xfrm>
        </p:grpSpPr>
        <p:grpSp>
          <p:nvGrpSpPr>
            <p:cNvPr id="156" name="Group 5">
              <a:extLst>
                <a:ext uri="{FF2B5EF4-FFF2-40B4-BE49-F238E27FC236}">
                  <a16:creationId xmlns:a16="http://schemas.microsoft.com/office/drawing/2014/main" id="{8AC5708B-C065-49A6-B03D-EA13FD877CAE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63" name="Freeform 6">
                <a:extLst>
                  <a:ext uri="{FF2B5EF4-FFF2-40B4-BE49-F238E27FC236}">
                    <a16:creationId xmlns:a16="http://schemas.microsoft.com/office/drawing/2014/main" id="{B25FC65C-2FF0-4500-BE15-54897DCF2EF1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64" name="TextBox 7">
                <a:extLst>
                  <a:ext uri="{FF2B5EF4-FFF2-40B4-BE49-F238E27FC236}">
                    <a16:creationId xmlns:a16="http://schemas.microsoft.com/office/drawing/2014/main" id="{A4D9C927-77D2-459C-AB89-5825D74936F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7" name="Group 8">
              <a:extLst>
                <a:ext uri="{FF2B5EF4-FFF2-40B4-BE49-F238E27FC236}">
                  <a16:creationId xmlns:a16="http://schemas.microsoft.com/office/drawing/2014/main" id="{9C7ED32C-F9DF-43DE-948E-A4466ED1B95D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161" name="Freeform 9">
                <a:extLst>
                  <a:ext uri="{FF2B5EF4-FFF2-40B4-BE49-F238E27FC236}">
                    <a16:creationId xmlns:a16="http://schemas.microsoft.com/office/drawing/2014/main" id="{FE402EF9-5AB7-4FE8-9195-81D3AF9B09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62" name="TextBox 10">
                <a:extLst>
                  <a:ext uri="{FF2B5EF4-FFF2-40B4-BE49-F238E27FC236}">
                    <a16:creationId xmlns:a16="http://schemas.microsoft.com/office/drawing/2014/main" id="{353DD2A6-7B5A-40CB-B965-C9DF19C8B98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8" name="Group 11">
              <a:extLst>
                <a:ext uri="{FF2B5EF4-FFF2-40B4-BE49-F238E27FC236}">
                  <a16:creationId xmlns:a16="http://schemas.microsoft.com/office/drawing/2014/main" id="{E6065220-DE99-4675-B09E-7B9E7007D5C5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159" name="Freeform 12">
                <a:extLst>
                  <a:ext uri="{FF2B5EF4-FFF2-40B4-BE49-F238E27FC236}">
                    <a16:creationId xmlns:a16="http://schemas.microsoft.com/office/drawing/2014/main" id="{7F459EC9-7669-4E82-8B15-5229669D7ED7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60" name="TextBox 13">
                <a:extLst>
                  <a:ext uri="{FF2B5EF4-FFF2-40B4-BE49-F238E27FC236}">
                    <a16:creationId xmlns:a16="http://schemas.microsoft.com/office/drawing/2014/main" id="{4F1ACE2A-575E-42FF-BB13-6FE4A5AF72E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66" name="Group 4">
            <a:extLst>
              <a:ext uri="{FF2B5EF4-FFF2-40B4-BE49-F238E27FC236}">
                <a16:creationId xmlns:a16="http://schemas.microsoft.com/office/drawing/2014/main" id="{5D7AD1F4-B757-4394-BAD5-3394201DFEDF}"/>
              </a:ext>
            </a:extLst>
          </p:cNvPr>
          <p:cNvGrpSpPr/>
          <p:nvPr/>
        </p:nvGrpSpPr>
        <p:grpSpPr>
          <a:xfrm rot="16200000" flipV="1">
            <a:off x="8990353" y="5655617"/>
            <a:ext cx="599696" cy="1650231"/>
            <a:chOff x="0" y="-6"/>
            <a:chExt cx="7832699" cy="9641356"/>
          </a:xfrm>
        </p:grpSpPr>
        <p:grpSp>
          <p:nvGrpSpPr>
            <p:cNvPr id="167" name="Group 5">
              <a:extLst>
                <a:ext uri="{FF2B5EF4-FFF2-40B4-BE49-F238E27FC236}">
                  <a16:creationId xmlns:a16="http://schemas.microsoft.com/office/drawing/2014/main" id="{EE3BA104-BBEA-49A3-9FC4-4E05E03CFDC8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74" name="Freeform 6">
                <a:extLst>
                  <a:ext uri="{FF2B5EF4-FFF2-40B4-BE49-F238E27FC236}">
                    <a16:creationId xmlns:a16="http://schemas.microsoft.com/office/drawing/2014/main" id="{DDE41B7E-B451-4730-8C1F-9BD16688A061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75" name="TextBox 7">
                <a:extLst>
                  <a:ext uri="{FF2B5EF4-FFF2-40B4-BE49-F238E27FC236}">
                    <a16:creationId xmlns:a16="http://schemas.microsoft.com/office/drawing/2014/main" id="{C7D62294-AF45-464A-BB4E-6EF465E7CD1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68" name="Group 8">
              <a:extLst>
                <a:ext uri="{FF2B5EF4-FFF2-40B4-BE49-F238E27FC236}">
                  <a16:creationId xmlns:a16="http://schemas.microsoft.com/office/drawing/2014/main" id="{D84C9924-1AD0-4B19-A135-D1E00B13668C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172" name="Freeform 9">
                <a:extLst>
                  <a:ext uri="{FF2B5EF4-FFF2-40B4-BE49-F238E27FC236}">
                    <a16:creationId xmlns:a16="http://schemas.microsoft.com/office/drawing/2014/main" id="{A202216B-790A-49E0-BC35-A3E003258B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73" name="TextBox 10">
                <a:extLst>
                  <a:ext uri="{FF2B5EF4-FFF2-40B4-BE49-F238E27FC236}">
                    <a16:creationId xmlns:a16="http://schemas.microsoft.com/office/drawing/2014/main" id="{CE88D80D-32AF-4475-8FD7-E7A53543D0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69" name="Group 11">
              <a:extLst>
                <a:ext uri="{FF2B5EF4-FFF2-40B4-BE49-F238E27FC236}">
                  <a16:creationId xmlns:a16="http://schemas.microsoft.com/office/drawing/2014/main" id="{2E281A1C-2A99-4581-81DE-437708EC9489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170" name="Freeform 12">
                <a:extLst>
                  <a:ext uri="{FF2B5EF4-FFF2-40B4-BE49-F238E27FC236}">
                    <a16:creationId xmlns:a16="http://schemas.microsoft.com/office/drawing/2014/main" id="{7C293E33-2E44-456D-9F25-C94F8E5EAAF7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71" name="TextBox 13">
                <a:extLst>
                  <a:ext uri="{FF2B5EF4-FFF2-40B4-BE49-F238E27FC236}">
                    <a16:creationId xmlns:a16="http://schemas.microsoft.com/office/drawing/2014/main" id="{909C712D-AFB7-418B-B5BC-0FC7091553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32" name="Group 4">
            <a:extLst>
              <a:ext uri="{FF2B5EF4-FFF2-40B4-BE49-F238E27FC236}">
                <a16:creationId xmlns:a16="http://schemas.microsoft.com/office/drawing/2014/main" id="{9E76C49A-E528-4870-A798-282DD5F176DC}"/>
              </a:ext>
            </a:extLst>
          </p:cNvPr>
          <p:cNvGrpSpPr/>
          <p:nvPr/>
        </p:nvGrpSpPr>
        <p:grpSpPr>
          <a:xfrm rot="16200000" flipV="1">
            <a:off x="5478243" y="5674260"/>
            <a:ext cx="599696" cy="1612935"/>
            <a:chOff x="0" y="0"/>
            <a:chExt cx="7832699" cy="9423455"/>
          </a:xfrm>
        </p:grpSpPr>
        <p:grpSp>
          <p:nvGrpSpPr>
            <p:cNvPr id="133" name="Group 5">
              <a:extLst>
                <a:ext uri="{FF2B5EF4-FFF2-40B4-BE49-F238E27FC236}">
                  <a16:creationId xmlns:a16="http://schemas.microsoft.com/office/drawing/2014/main" id="{6FB6A5EC-5E3C-4FAF-9E60-9B504D518433}"/>
                </a:ext>
              </a:extLst>
            </p:cNvPr>
            <p:cNvGrpSpPr/>
            <p:nvPr/>
          </p:nvGrpSpPr>
          <p:grpSpPr>
            <a:xfrm rot="-10800000">
              <a:off x="2114829" y="0"/>
              <a:ext cx="5717870" cy="8783395"/>
              <a:chOff x="0" y="0"/>
              <a:chExt cx="999796" cy="1535816"/>
            </a:xfrm>
          </p:grpSpPr>
          <p:sp>
            <p:nvSpPr>
              <p:cNvPr id="140" name="Freeform 6">
                <a:extLst>
                  <a:ext uri="{FF2B5EF4-FFF2-40B4-BE49-F238E27FC236}">
                    <a16:creationId xmlns:a16="http://schemas.microsoft.com/office/drawing/2014/main" id="{B2828861-87F7-4D6B-BCBE-B2CB845D5D40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41" name="TextBox 7">
                <a:extLst>
                  <a:ext uri="{FF2B5EF4-FFF2-40B4-BE49-F238E27FC236}">
                    <a16:creationId xmlns:a16="http://schemas.microsoft.com/office/drawing/2014/main" id="{928F1D06-A10F-47FC-8A37-97A8BFBD586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4" name="Group 8">
              <a:extLst>
                <a:ext uri="{FF2B5EF4-FFF2-40B4-BE49-F238E27FC236}">
                  <a16:creationId xmlns:a16="http://schemas.microsoft.com/office/drawing/2014/main" id="{DD5A9B91-89B7-4804-A3E6-5EF227827B49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7935067"/>
              <a:chOff x="0" y="0"/>
              <a:chExt cx="812800" cy="1387482"/>
            </a:xfrm>
          </p:grpSpPr>
          <p:sp>
            <p:nvSpPr>
              <p:cNvPr id="138" name="Freeform 9">
                <a:extLst>
                  <a:ext uri="{FF2B5EF4-FFF2-40B4-BE49-F238E27FC236}">
                    <a16:creationId xmlns:a16="http://schemas.microsoft.com/office/drawing/2014/main" id="{32174F38-E75C-48C1-8016-6B4DF1C4A2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39" name="TextBox 10">
                <a:extLst>
                  <a:ext uri="{FF2B5EF4-FFF2-40B4-BE49-F238E27FC236}">
                    <a16:creationId xmlns:a16="http://schemas.microsoft.com/office/drawing/2014/main" id="{370ECE99-448E-4417-9511-FB032D67DA5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5" name="Group 11">
              <a:extLst>
                <a:ext uri="{FF2B5EF4-FFF2-40B4-BE49-F238E27FC236}">
                  <a16:creationId xmlns:a16="http://schemas.microsoft.com/office/drawing/2014/main" id="{4D394ED6-A882-45C7-A653-BD42B00AAF2E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455922"/>
              <a:chOff x="0" y="0"/>
              <a:chExt cx="1369583" cy="953993"/>
            </a:xfrm>
          </p:grpSpPr>
          <p:sp>
            <p:nvSpPr>
              <p:cNvPr id="136" name="Freeform 12">
                <a:extLst>
                  <a:ext uri="{FF2B5EF4-FFF2-40B4-BE49-F238E27FC236}">
                    <a16:creationId xmlns:a16="http://schemas.microsoft.com/office/drawing/2014/main" id="{CE756D9C-03F0-4CD5-B71D-785E42ADD654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37" name="TextBox 13">
                <a:extLst>
                  <a:ext uri="{FF2B5EF4-FFF2-40B4-BE49-F238E27FC236}">
                    <a16:creationId xmlns:a16="http://schemas.microsoft.com/office/drawing/2014/main" id="{75A1A3CE-B634-44E0-AEEF-36E1D7CA4B4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02" name="Group 4">
            <a:extLst>
              <a:ext uri="{FF2B5EF4-FFF2-40B4-BE49-F238E27FC236}">
                <a16:creationId xmlns:a16="http://schemas.microsoft.com/office/drawing/2014/main" id="{6643BCFA-B9E4-444E-ABA6-276D927B5463}"/>
              </a:ext>
            </a:extLst>
          </p:cNvPr>
          <p:cNvGrpSpPr/>
          <p:nvPr/>
        </p:nvGrpSpPr>
        <p:grpSpPr>
          <a:xfrm rot="5400000">
            <a:off x="10404313" y="1110019"/>
            <a:ext cx="977671" cy="1905243"/>
            <a:chOff x="0" y="-6"/>
            <a:chExt cx="7832699" cy="9641356"/>
          </a:xfrm>
        </p:grpSpPr>
        <p:grpSp>
          <p:nvGrpSpPr>
            <p:cNvPr id="103" name="Group 5">
              <a:extLst>
                <a:ext uri="{FF2B5EF4-FFF2-40B4-BE49-F238E27FC236}">
                  <a16:creationId xmlns:a16="http://schemas.microsoft.com/office/drawing/2014/main" id="{609F61CC-1C57-4311-B80F-9B5C797B7BCF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10" name="Freeform 6">
                <a:extLst>
                  <a:ext uri="{FF2B5EF4-FFF2-40B4-BE49-F238E27FC236}">
                    <a16:creationId xmlns:a16="http://schemas.microsoft.com/office/drawing/2014/main" id="{1B6AAFDF-2558-40A8-87F9-67CE0E767925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11" name="TextBox 7">
                <a:extLst>
                  <a:ext uri="{FF2B5EF4-FFF2-40B4-BE49-F238E27FC236}">
                    <a16:creationId xmlns:a16="http://schemas.microsoft.com/office/drawing/2014/main" id="{842CA182-1BA9-4A11-9787-6511683550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04" name="Group 8">
              <a:extLst>
                <a:ext uri="{FF2B5EF4-FFF2-40B4-BE49-F238E27FC236}">
                  <a16:creationId xmlns:a16="http://schemas.microsoft.com/office/drawing/2014/main" id="{62D64768-3468-4EF0-8980-B6B0941B317C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108" name="Freeform 9">
                <a:extLst>
                  <a:ext uri="{FF2B5EF4-FFF2-40B4-BE49-F238E27FC236}">
                    <a16:creationId xmlns:a16="http://schemas.microsoft.com/office/drawing/2014/main" id="{4AD18435-1EA4-4C30-A38C-839DB1AC10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09" name="TextBox 10">
                <a:extLst>
                  <a:ext uri="{FF2B5EF4-FFF2-40B4-BE49-F238E27FC236}">
                    <a16:creationId xmlns:a16="http://schemas.microsoft.com/office/drawing/2014/main" id="{F2608571-4657-4074-BE70-017A009916C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05" name="Group 11">
              <a:extLst>
                <a:ext uri="{FF2B5EF4-FFF2-40B4-BE49-F238E27FC236}">
                  <a16:creationId xmlns:a16="http://schemas.microsoft.com/office/drawing/2014/main" id="{E4649E97-701F-4686-8A74-26AE96BAEC18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106" name="Freeform 12">
                <a:extLst>
                  <a:ext uri="{FF2B5EF4-FFF2-40B4-BE49-F238E27FC236}">
                    <a16:creationId xmlns:a16="http://schemas.microsoft.com/office/drawing/2014/main" id="{4522AE70-3309-446D-85D6-5305EC9E708A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07" name="TextBox 13">
                <a:extLst>
                  <a:ext uri="{FF2B5EF4-FFF2-40B4-BE49-F238E27FC236}">
                    <a16:creationId xmlns:a16="http://schemas.microsoft.com/office/drawing/2014/main" id="{5ED5ABF4-2961-4543-BB93-7B83D5B31D9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12" name="Group 4">
            <a:extLst>
              <a:ext uri="{FF2B5EF4-FFF2-40B4-BE49-F238E27FC236}">
                <a16:creationId xmlns:a16="http://schemas.microsoft.com/office/drawing/2014/main" id="{69E4AE9D-6191-49D8-A8E5-C5C9BA2840A3}"/>
              </a:ext>
            </a:extLst>
          </p:cNvPr>
          <p:cNvGrpSpPr/>
          <p:nvPr/>
        </p:nvGrpSpPr>
        <p:grpSpPr>
          <a:xfrm rot="5400000">
            <a:off x="10462860" y="2385617"/>
            <a:ext cx="991275" cy="1774530"/>
            <a:chOff x="0" y="-6"/>
            <a:chExt cx="7832699" cy="9641356"/>
          </a:xfrm>
        </p:grpSpPr>
        <p:grpSp>
          <p:nvGrpSpPr>
            <p:cNvPr id="113" name="Group 5">
              <a:extLst>
                <a:ext uri="{FF2B5EF4-FFF2-40B4-BE49-F238E27FC236}">
                  <a16:creationId xmlns:a16="http://schemas.microsoft.com/office/drawing/2014/main" id="{A4D1FFF0-9BA2-4CCA-9070-0FE2BAFDC270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20" name="Freeform 6">
                <a:extLst>
                  <a:ext uri="{FF2B5EF4-FFF2-40B4-BE49-F238E27FC236}">
                    <a16:creationId xmlns:a16="http://schemas.microsoft.com/office/drawing/2014/main" id="{E2AC9457-DC8A-4B87-9FFE-3E1D3B04464F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21" name="TextBox 7">
                <a:extLst>
                  <a:ext uri="{FF2B5EF4-FFF2-40B4-BE49-F238E27FC236}">
                    <a16:creationId xmlns:a16="http://schemas.microsoft.com/office/drawing/2014/main" id="{8C234F19-B152-4037-AA48-E6193A8506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14" name="Group 8">
              <a:extLst>
                <a:ext uri="{FF2B5EF4-FFF2-40B4-BE49-F238E27FC236}">
                  <a16:creationId xmlns:a16="http://schemas.microsoft.com/office/drawing/2014/main" id="{C79B5FC5-28C8-4F9F-98A7-3F737644A123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118" name="Freeform 9">
                <a:extLst>
                  <a:ext uri="{FF2B5EF4-FFF2-40B4-BE49-F238E27FC236}">
                    <a16:creationId xmlns:a16="http://schemas.microsoft.com/office/drawing/2014/main" id="{B0293514-C3E7-49FE-A132-DA37AF5F82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19" name="TextBox 10">
                <a:extLst>
                  <a:ext uri="{FF2B5EF4-FFF2-40B4-BE49-F238E27FC236}">
                    <a16:creationId xmlns:a16="http://schemas.microsoft.com/office/drawing/2014/main" id="{A0C20C90-E2F8-4A11-B742-7DC15B976CC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15" name="Group 11">
              <a:extLst>
                <a:ext uri="{FF2B5EF4-FFF2-40B4-BE49-F238E27FC236}">
                  <a16:creationId xmlns:a16="http://schemas.microsoft.com/office/drawing/2014/main" id="{30ABA62C-FB21-46E7-83AF-E3190ABC676E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116" name="Freeform 12">
                <a:extLst>
                  <a:ext uri="{FF2B5EF4-FFF2-40B4-BE49-F238E27FC236}">
                    <a16:creationId xmlns:a16="http://schemas.microsoft.com/office/drawing/2014/main" id="{566FA57A-1F62-42A8-AC9F-8BB503A31CE2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17" name="TextBox 13">
                <a:extLst>
                  <a:ext uri="{FF2B5EF4-FFF2-40B4-BE49-F238E27FC236}">
                    <a16:creationId xmlns:a16="http://schemas.microsoft.com/office/drawing/2014/main" id="{2C556418-A61A-4F66-93A4-E9C223614B5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22" name="Group 4">
            <a:extLst>
              <a:ext uri="{FF2B5EF4-FFF2-40B4-BE49-F238E27FC236}">
                <a16:creationId xmlns:a16="http://schemas.microsoft.com/office/drawing/2014/main" id="{E421B57B-C27B-412C-A26E-1BBBC740BDD5}"/>
              </a:ext>
            </a:extLst>
          </p:cNvPr>
          <p:cNvGrpSpPr/>
          <p:nvPr/>
        </p:nvGrpSpPr>
        <p:grpSpPr>
          <a:xfrm rot="5400000">
            <a:off x="10383076" y="3578576"/>
            <a:ext cx="976096" cy="1949296"/>
            <a:chOff x="0" y="-6"/>
            <a:chExt cx="7832699" cy="9641356"/>
          </a:xfrm>
        </p:grpSpPr>
        <p:grpSp>
          <p:nvGrpSpPr>
            <p:cNvPr id="123" name="Group 5">
              <a:extLst>
                <a:ext uri="{FF2B5EF4-FFF2-40B4-BE49-F238E27FC236}">
                  <a16:creationId xmlns:a16="http://schemas.microsoft.com/office/drawing/2014/main" id="{EB10EEED-E66C-4368-AB6D-74E35AA2AA1F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30" name="Freeform 6">
                <a:extLst>
                  <a:ext uri="{FF2B5EF4-FFF2-40B4-BE49-F238E27FC236}">
                    <a16:creationId xmlns:a16="http://schemas.microsoft.com/office/drawing/2014/main" id="{252B5231-C18E-4494-BDB2-408C34162E20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31" name="TextBox 7">
                <a:extLst>
                  <a:ext uri="{FF2B5EF4-FFF2-40B4-BE49-F238E27FC236}">
                    <a16:creationId xmlns:a16="http://schemas.microsoft.com/office/drawing/2014/main" id="{0B2908CE-4979-45E4-B0C9-16C188E1084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24" name="Group 8">
              <a:extLst>
                <a:ext uri="{FF2B5EF4-FFF2-40B4-BE49-F238E27FC236}">
                  <a16:creationId xmlns:a16="http://schemas.microsoft.com/office/drawing/2014/main" id="{B89D2293-6C2B-49B1-BB89-C15227E461BC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128" name="Freeform 9">
                <a:extLst>
                  <a:ext uri="{FF2B5EF4-FFF2-40B4-BE49-F238E27FC236}">
                    <a16:creationId xmlns:a16="http://schemas.microsoft.com/office/drawing/2014/main" id="{C38190D9-DEEE-4405-ABBE-3551B04E88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29" name="TextBox 10">
                <a:extLst>
                  <a:ext uri="{FF2B5EF4-FFF2-40B4-BE49-F238E27FC236}">
                    <a16:creationId xmlns:a16="http://schemas.microsoft.com/office/drawing/2014/main" id="{72FACBF6-42C0-4133-A1F0-7860B3F3C6A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25" name="Group 11">
              <a:extLst>
                <a:ext uri="{FF2B5EF4-FFF2-40B4-BE49-F238E27FC236}">
                  <a16:creationId xmlns:a16="http://schemas.microsoft.com/office/drawing/2014/main" id="{16D99FA0-2101-4C7C-A62E-DF13A5F97FCC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126" name="Freeform 12">
                <a:extLst>
                  <a:ext uri="{FF2B5EF4-FFF2-40B4-BE49-F238E27FC236}">
                    <a16:creationId xmlns:a16="http://schemas.microsoft.com/office/drawing/2014/main" id="{D75E335A-7FC9-40E7-B75A-0663B7F98C44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27" name="TextBox 13">
                <a:extLst>
                  <a:ext uri="{FF2B5EF4-FFF2-40B4-BE49-F238E27FC236}">
                    <a16:creationId xmlns:a16="http://schemas.microsoft.com/office/drawing/2014/main" id="{0055E268-12E5-4013-A186-E65A18D92C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49B8F521-C48A-40E4-8DB8-2A6633CE2528}"/>
              </a:ext>
            </a:extLst>
          </p:cNvPr>
          <p:cNvGrpSpPr/>
          <p:nvPr/>
        </p:nvGrpSpPr>
        <p:grpSpPr>
          <a:xfrm rot="5400000">
            <a:off x="6983528" y="2454582"/>
            <a:ext cx="983321" cy="1644558"/>
            <a:chOff x="0" y="-6"/>
            <a:chExt cx="7832699" cy="9641356"/>
          </a:xfrm>
        </p:grpSpPr>
        <p:grpSp>
          <p:nvGrpSpPr>
            <p:cNvPr id="83" name="Group 5">
              <a:extLst>
                <a:ext uri="{FF2B5EF4-FFF2-40B4-BE49-F238E27FC236}">
                  <a16:creationId xmlns:a16="http://schemas.microsoft.com/office/drawing/2014/main" id="{E2DCD85B-1E7D-486E-A163-435E288CDB36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69D40A8A-8BAF-4E4B-B06F-CEC72431BBB6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15B9AF1B-3F7E-4EAC-B037-889AE1BCDC2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84" name="Group 8">
              <a:extLst>
                <a:ext uri="{FF2B5EF4-FFF2-40B4-BE49-F238E27FC236}">
                  <a16:creationId xmlns:a16="http://schemas.microsoft.com/office/drawing/2014/main" id="{8BEC2A2D-1FAB-43A9-BF06-5F180F267872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839DFA38-F7EF-4249-AF85-A6ABB6FD87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A07FF451-3B2C-4A63-A063-12E6310110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E54B5F63-2BFB-4DC1-AAC9-40302C79B277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11260867-7AEB-434F-AF25-F5B1C9A3A9DF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87" name="TextBox 13">
                <a:extLst>
                  <a:ext uri="{FF2B5EF4-FFF2-40B4-BE49-F238E27FC236}">
                    <a16:creationId xmlns:a16="http://schemas.microsoft.com/office/drawing/2014/main" id="{FF3D7126-4FC1-4414-8541-5E07A08F952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07B73DB-F1F1-4AFD-9E82-92B5CD2B43D0}"/>
              </a:ext>
            </a:extLst>
          </p:cNvPr>
          <p:cNvSpPr txBox="1"/>
          <p:nvPr/>
        </p:nvSpPr>
        <p:spPr>
          <a:xfrm>
            <a:off x="6698757" y="2819422"/>
            <a:ext cx="1741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Экс-министр обороны Радецкий</a:t>
            </a:r>
          </a:p>
          <a:p>
            <a:r>
              <a:rPr lang="ru-RU" sz="1200" dirty="0"/>
              <a:t>В гостях у Гордона</a:t>
            </a:r>
            <a:endParaRPr lang="uk-UA" sz="1200" dirty="0"/>
          </a:p>
          <a:p>
            <a:r>
              <a:rPr lang="uk-UA" sz="1400" b="1" dirty="0"/>
              <a:t>337К пер</a:t>
            </a:r>
            <a:endParaRPr lang="ru-UA" sz="1400" b="1" dirty="0"/>
          </a:p>
        </p:txBody>
      </p:sp>
      <p:grpSp>
        <p:nvGrpSpPr>
          <p:cNvPr id="92" name="Group 4">
            <a:extLst>
              <a:ext uri="{FF2B5EF4-FFF2-40B4-BE49-F238E27FC236}">
                <a16:creationId xmlns:a16="http://schemas.microsoft.com/office/drawing/2014/main" id="{9DCA67AE-FDDF-4E3B-83BB-1D44C177E789}"/>
              </a:ext>
            </a:extLst>
          </p:cNvPr>
          <p:cNvGrpSpPr/>
          <p:nvPr/>
        </p:nvGrpSpPr>
        <p:grpSpPr>
          <a:xfrm rot="5400000">
            <a:off x="6983527" y="3730213"/>
            <a:ext cx="983320" cy="1644562"/>
            <a:chOff x="0" y="-6"/>
            <a:chExt cx="7832699" cy="9641356"/>
          </a:xfrm>
        </p:grpSpPr>
        <p:grpSp>
          <p:nvGrpSpPr>
            <p:cNvPr id="93" name="Group 5">
              <a:extLst>
                <a:ext uri="{FF2B5EF4-FFF2-40B4-BE49-F238E27FC236}">
                  <a16:creationId xmlns:a16="http://schemas.microsoft.com/office/drawing/2014/main" id="{45DC7C60-5BA6-428A-A9AF-C72194FE0320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100" name="Freeform 6">
                <a:extLst>
                  <a:ext uri="{FF2B5EF4-FFF2-40B4-BE49-F238E27FC236}">
                    <a16:creationId xmlns:a16="http://schemas.microsoft.com/office/drawing/2014/main" id="{1D6CC1F9-32CC-45EB-9961-59712F64FFF8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01" name="TextBox 7">
                <a:extLst>
                  <a:ext uri="{FF2B5EF4-FFF2-40B4-BE49-F238E27FC236}">
                    <a16:creationId xmlns:a16="http://schemas.microsoft.com/office/drawing/2014/main" id="{78206B61-EF36-4C3B-8158-34849135D45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4" name="Group 8">
              <a:extLst>
                <a:ext uri="{FF2B5EF4-FFF2-40B4-BE49-F238E27FC236}">
                  <a16:creationId xmlns:a16="http://schemas.microsoft.com/office/drawing/2014/main" id="{379B2A9C-9706-47EC-A328-7B92874616FA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B746073F-69B7-4918-AEE4-18901CF9E7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9" name="TextBox 10">
                <a:extLst>
                  <a:ext uri="{FF2B5EF4-FFF2-40B4-BE49-F238E27FC236}">
                    <a16:creationId xmlns:a16="http://schemas.microsoft.com/office/drawing/2014/main" id="{B37CB68C-6D7B-4EF3-B99E-CBBF3D8481E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5" name="Group 11">
              <a:extLst>
                <a:ext uri="{FF2B5EF4-FFF2-40B4-BE49-F238E27FC236}">
                  <a16:creationId xmlns:a16="http://schemas.microsoft.com/office/drawing/2014/main" id="{8A18FF42-62F8-4BA0-8000-3DA599485124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30B94CB7-9901-4387-A532-E3BBE4A022F1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7" name="TextBox 13">
                <a:extLst>
                  <a:ext uri="{FF2B5EF4-FFF2-40B4-BE49-F238E27FC236}">
                    <a16:creationId xmlns:a16="http://schemas.microsoft.com/office/drawing/2014/main" id="{2525AF29-466A-4B1A-88E9-39DBDC0A0E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69" name="Group 2">
            <a:extLst>
              <a:ext uri="{FF2B5EF4-FFF2-40B4-BE49-F238E27FC236}">
                <a16:creationId xmlns:a16="http://schemas.microsoft.com/office/drawing/2014/main" id="{780E8EE4-370E-47B6-8CCD-3CE57F8620A8}"/>
              </a:ext>
            </a:extLst>
          </p:cNvPr>
          <p:cNvGrpSpPr/>
          <p:nvPr/>
        </p:nvGrpSpPr>
        <p:grpSpPr>
          <a:xfrm>
            <a:off x="-34682" y="341619"/>
            <a:ext cx="3011002" cy="6535586"/>
            <a:chOff x="0" y="0"/>
            <a:chExt cx="5077491" cy="3007372"/>
          </a:xfrm>
        </p:grpSpPr>
        <p:sp>
          <p:nvSpPr>
            <p:cNvPr id="70" name="Freeform 3">
              <a:extLst>
                <a:ext uri="{FF2B5EF4-FFF2-40B4-BE49-F238E27FC236}">
                  <a16:creationId xmlns:a16="http://schemas.microsoft.com/office/drawing/2014/main" id="{D9D76F49-023F-4834-B749-FB1703B14202}"/>
                </a:ext>
              </a:extLst>
            </p:cNvPr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71" name="TextBox 4">
              <a:extLst>
                <a:ext uri="{FF2B5EF4-FFF2-40B4-BE49-F238E27FC236}">
                  <a16:creationId xmlns:a16="http://schemas.microsoft.com/office/drawing/2014/main" id="{076E6815-8393-41B6-B834-D338DE6BD0B2}"/>
                </a:ext>
              </a:extLst>
            </p:cNvPr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1692B419-7C8E-49D7-BCA7-C8F454263688}"/>
              </a:ext>
            </a:extLst>
          </p:cNvPr>
          <p:cNvGrpSpPr/>
          <p:nvPr/>
        </p:nvGrpSpPr>
        <p:grpSpPr>
          <a:xfrm rot="5400000">
            <a:off x="10408381" y="-264206"/>
            <a:ext cx="925486" cy="1949297"/>
            <a:chOff x="0" y="-6"/>
            <a:chExt cx="7832699" cy="9641356"/>
          </a:xfrm>
        </p:grpSpPr>
        <p:grpSp>
          <p:nvGrpSpPr>
            <p:cNvPr id="60" name="Group 5">
              <a:extLst>
                <a:ext uri="{FF2B5EF4-FFF2-40B4-BE49-F238E27FC236}">
                  <a16:creationId xmlns:a16="http://schemas.microsoft.com/office/drawing/2014/main" id="{8A11F192-BD9E-4DA7-BE88-6E3B1995CD90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B6CB0539-FACD-4C27-8320-30AB2A867263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68" name="TextBox 7">
                <a:extLst>
                  <a:ext uri="{FF2B5EF4-FFF2-40B4-BE49-F238E27FC236}">
                    <a16:creationId xmlns:a16="http://schemas.microsoft.com/office/drawing/2014/main" id="{945E2E29-B27F-40E6-97C1-29CE040449E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1" name="Group 8">
              <a:extLst>
                <a:ext uri="{FF2B5EF4-FFF2-40B4-BE49-F238E27FC236}">
                  <a16:creationId xmlns:a16="http://schemas.microsoft.com/office/drawing/2014/main" id="{82332938-B5E2-4799-94FA-8F9D61A6DCD3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F5BAF73D-72DA-4964-AA33-6EB0A94B9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66" name="TextBox 10">
                <a:extLst>
                  <a:ext uri="{FF2B5EF4-FFF2-40B4-BE49-F238E27FC236}">
                    <a16:creationId xmlns:a16="http://schemas.microsoft.com/office/drawing/2014/main" id="{6F8EBB5B-18E5-4403-AD56-4971462940D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2" name="Group 11">
              <a:extLst>
                <a:ext uri="{FF2B5EF4-FFF2-40B4-BE49-F238E27FC236}">
                  <a16:creationId xmlns:a16="http://schemas.microsoft.com/office/drawing/2014/main" id="{55D90D79-B2F4-4E9E-BEDA-1A904C5C31FB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07957FA2-15DB-4C58-BEE2-B0153D254EF7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64" name="TextBox 13">
                <a:extLst>
                  <a:ext uri="{FF2B5EF4-FFF2-40B4-BE49-F238E27FC236}">
                    <a16:creationId xmlns:a16="http://schemas.microsoft.com/office/drawing/2014/main" id="{F65A10B1-5E52-4C28-8A3E-CF56258144B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39" name="Group 4">
            <a:extLst>
              <a:ext uri="{FF2B5EF4-FFF2-40B4-BE49-F238E27FC236}">
                <a16:creationId xmlns:a16="http://schemas.microsoft.com/office/drawing/2014/main" id="{C58650C8-9E5D-487A-A458-0A3FAB0996AE}"/>
              </a:ext>
            </a:extLst>
          </p:cNvPr>
          <p:cNvGrpSpPr/>
          <p:nvPr/>
        </p:nvGrpSpPr>
        <p:grpSpPr>
          <a:xfrm rot="5400000">
            <a:off x="6956880" y="-166701"/>
            <a:ext cx="926186" cy="1754986"/>
            <a:chOff x="0" y="-6"/>
            <a:chExt cx="7832699" cy="9641356"/>
          </a:xfrm>
        </p:grpSpPr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837FFE6F-7866-4B03-AA91-64FE6767B139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13C56FE2-0D65-4890-B411-0502C678753D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58" name="TextBox 7">
                <a:extLst>
                  <a:ext uri="{FF2B5EF4-FFF2-40B4-BE49-F238E27FC236}">
                    <a16:creationId xmlns:a16="http://schemas.microsoft.com/office/drawing/2014/main" id="{72F74424-911D-4E1A-A49C-966F646132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49" name="Group 8">
              <a:extLst>
                <a:ext uri="{FF2B5EF4-FFF2-40B4-BE49-F238E27FC236}">
                  <a16:creationId xmlns:a16="http://schemas.microsoft.com/office/drawing/2014/main" id="{A622136D-E72B-4EA9-B63F-0AEF08BAC305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5DAC5E97-1D4A-4FB9-A59D-9B8055AAEB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FBC6008-A717-4BD5-9FE7-AA35F3A1F8F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51" name="Group 11">
              <a:extLst>
                <a:ext uri="{FF2B5EF4-FFF2-40B4-BE49-F238E27FC236}">
                  <a16:creationId xmlns:a16="http://schemas.microsoft.com/office/drawing/2014/main" id="{0EF4A84E-0FEB-4484-8A84-778DB08D2C5B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CD2B9770-A8A1-4957-8BA8-B7B97D6EBB48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54" name="TextBox 13">
                <a:extLst>
                  <a:ext uri="{FF2B5EF4-FFF2-40B4-BE49-F238E27FC236}">
                    <a16:creationId xmlns:a16="http://schemas.microsoft.com/office/drawing/2014/main" id="{5A087AE4-B2EA-4D7D-A16E-01C643F8516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997471-26A5-46BD-BB0E-6FBC97D3A262}"/>
              </a:ext>
            </a:extLst>
          </p:cNvPr>
          <p:cNvSpPr txBox="1"/>
          <p:nvPr/>
        </p:nvSpPr>
        <p:spPr>
          <a:xfrm>
            <a:off x="3128214" y="251297"/>
            <a:ext cx="2771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/>
              <a:t>УКРАЇНСЬКІ ГУМОРИСТИЧНІ </a:t>
            </a:r>
          </a:p>
          <a:p>
            <a:r>
              <a:rPr lang="uk-UA" sz="1600" b="1"/>
              <a:t>ШОУ</a:t>
            </a:r>
            <a:endParaRPr lang="ru-UA" sz="1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55FEB-B184-4AA5-A21A-AFDBC46FFF80}"/>
              </a:ext>
            </a:extLst>
          </p:cNvPr>
          <p:cNvSpPr txBox="1"/>
          <p:nvPr/>
        </p:nvSpPr>
        <p:spPr>
          <a:xfrm>
            <a:off x="6639278" y="359623"/>
            <a:ext cx="177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СРАЧ </a:t>
            </a:r>
            <a:r>
              <a:rPr lang="en-US" sz="1400" dirty="0"/>
              <a:t>#26</a:t>
            </a:r>
            <a:endParaRPr lang="ru-RU" sz="1400" dirty="0"/>
          </a:p>
          <a:p>
            <a:r>
              <a:rPr lang="uk-UA" sz="1200" dirty="0"/>
              <a:t>ЛЕВИ НА ДЖИПІ</a:t>
            </a:r>
          </a:p>
          <a:p>
            <a:r>
              <a:rPr lang="en-US" sz="1400" b="1" dirty="0"/>
              <a:t>518</a:t>
            </a:r>
            <a:r>
              <a:rPr lang="uk-UA" sz="1400" b="1" dirty="0"/>
              <a:t>К пер</a:t>
            </a:r>
            <a:endParaRPr lang="ru-UA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6B2A2-A91D-4203-BA4C-63C3B0AF6DD2}"/>
              </a:ext>
            </a:extLst>
          </p:cNvPr>
          <p:cNvSpPr txBox="1"/>
          <p:nvPr/>
        </p:nvSpPr>
        <p:spPr>
          <a:xfrm>
            <a:off x="10069937" y="350732"/>
            <a:ext cx="209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ДДС</a:t>
            </a:r>
            <a:r>
              <a:rPr lang="uk-UA" sz="1400" dirty="0"/>
              <a:t>#52</a:t>
            </a:r>
            <a:endParaRPr lang="en-US" sz="1400" dirty="0"/>
          </a:p>
          <a:p>
            <a:r>
              <a:rPr lang="en-US" sz="1200" dirty="0"/>
              <a:t>Alexey </a:t>
            </a:r>
            <a:r>
              <a:rPr lang="en-US" sz="1200" dirty="0" err="1"/>
              <a:t>Durnev</a:t>
            </a:r>
            <a:endParaRPr lang="uk-UA" sz="1400" dirty="0"/>
          </a:p>
          <a:p>
            <a:r>
              <a:rPr lang="ru-RU" sz="1400" b="1" dirty="0"/>
              <a:t>638</a:t>
            </a:r>
            <a:r>
              <a:rPr lang="uk-UA" sz="1400" b="1" dirty="0"/>
              <a:t>К пер</a:t>
            </a:r>
            <a:endParaRPr lang="ru-UA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155C4-9223-4E48-B407-EA4017223E8B}"/>
              </a:ext>
            </a:extLst>
          </p:cNvPr>
          <p:cNvSpPr txBox="1"/>
          <p:nvPr/>
        </p:nvSpPr>
        <p:spPr>
          <a:xfrm>
            <a:off x="3128215" y="1799114"/>
            <a:ext cx="1976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/>
              <a:t>УКРАЇНСЬКА</a:t>
            </a:r>
          </a:p>
          <a:p>
            <a:r>
              <a:rPr lang="uk-UA" sz="1600" b="1"/>
              <a:t>МУЗИКА</a:t>
            </a:r>
            <a:endParaRPr lang="ru-UA" sz="16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A9A973-1D34-4FDE-BF05-B8FD7460CDBD}"/>
              </a:ext>
            </a:extLst>
          </p:cNvPr>
          <p:cNvSpPr txBox="1"/>
          <p:nvPr/>
        </p:nvSpPr>
        <p:spPr>
          <a:xfrm>
            <a:off x="10105625" y="1732142"/>
            <a:ext cx="224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Той день</a:t>
            </a:r>
            <a:endParaRPr lang="en-US" sz="1400" dirty="0"/>
          </a:p>
          <a:p>
            <a:r>
              <a:rPr lang="ru-RU" sz="1200" dirty="0"/>
              <a:t>Океан </a:t>
            </a:r>
            <a:r>
              <a:rPr lang="ru-RU" sz="1200" dirty="0" err="1"/>
              <a:t>Ельзи</a:t>
            </a:r>
            <a:endParaRPr lang="ru-RU" sz="1200" dirty="0"/>
          </a:p>
          <a:p>
            <a:r>
              <a:rPr lang="uk-UA" sz="1400" b="1" dirty="0"/>
              <a:t>805</a:t>
            </a:r>
            <a:r>
              <a:rPr lang="ru-RU" sz="1400" b="1" dirty="0"/>
              <a:t>К </a:t>
            </a:r>
            <a:r>
              <a:rPr lang="uk-UA" sz="1400" b="1" dirty="0"/>
              <a:t>пер</a:t>
            </a:r>
            <a:endParaRPr lang="ru-UA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453C9-7B68-4AEF-9BE3-90F789DE0E1F}"/>
              </a:ext>
            </a:extLst>
          </p:cNvPr>
          <p:cNvSpPr txBox="1"/>
          <p:nvPr/>
        </p:nvSpPr>
        <p:spPr>
          <a:xfrm>
            <a:off x="3128215" y="5495651"/>
            <a:ext cx="234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/>
              <a:t>ПОЛІТИЧНІ І СОЦІАЛЬНІ </a:t>
            </a:r>
          </a:p>
          <a:p>
            <a:r>
              <a:rPr lang="uk-UA" sz="1600" b="1"/>
              <a:t>ВІДЕО</a:t>
            </a:r>
            <a:endParaRPr lang="ru-UA" sz="16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E2EDC5-8137-4E24-9A74-A244F140B536}"/>
              </a:ext>
            </a:extLst>
          </p:cNvPr>
          <p:cNvSpPr txBox="1"/>
          <p:nvPr/>
        </p:nvSpPr>
        <p:spPr>
          <a:xfrm>
            <a:off x="3193031" y="3082508"/>
            <a:ext cx="156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/>
              <a:t>ІНТЕРВ’Ю</a:t>
            </a:r>
            <a:endParaRPr lang="en-US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5AF946-60F1-46AF-911B-D1CD49F8D6F1}"/>
              </a:ext>
            </a:extLst>
          </p:cNvPr>
          <p:cNvSpPr txBox="1"/>
          <p:nvPr/>
        </p:nvSpPr>
        <p:spPr>
          <a:xfrm>
            <a:off x="3168621" y="4412747"/>
            <a:ext cx="168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/>
              <a:t>ФУТБОЛ</a:t>
            </a:r>
            <a:endParaRPr lang="ru-UA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125241-9519-4AB8-96E4-9193CA20CBDF}"/>
              </a:ext>
            </a:extLst>
          </p:cNvPr>
          <p:cNvSpPr txBox="1"/>
          <p:nvPr/>
        </p:nvSpPr>
        <p:spPr>
          <a:xfrm>
            <a:off x="4976930" y="6363454"/>
            <a:ext cx="160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Yanina</a:t>
            </a:r>
            <a:r>
              <a:rPr lang="en-US" sz="1200" dirty="0"/>
              <a:t> </a:t>
            </a:r>
            <a:r>
              <a:rPr lang="en-US" sz="1200" dirty="0" err="1"/>
              <a:t>Sokolova</a:t>
            </a:r>
            <a:endParaRPr lang="en-US" sz="1200" dirty="0"/>
          </a:p>
          <a:p>
            <a:r>
              <a:rPr lang="en-US" sz="1200" b="1" dirty="0"/>
              <a:t>1 </a:t>
            </a:r>
            <a:r>
              <a:rPr lang="ru-RU" sz="1200" b="1" dirty="0"/>
              <a:t>МЛН</a:t>
            </a:r>
            <a:r>
              <a:rPr lang="en-US" sz="1200" b="1" dirty="0"/>
              <a:t> </a:t>
            </a:r>
            <a:r>
              <a:rPr lang="uk-UA" sz="1200" b="1" dirty="0"/>
              <a:t>пер</a:t>
            </a:r>
            <a:endParaRPr lang="ru-UA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E18370-7821-4565-BE87-C0F2628A8758}"/>
              </a:ext>
            </a:extLst>
          </p:cNvPr>
          <p:cNvSpPr txBox="1"/>
          <p:nvPr/>
        </p:nvSpPr>
        <p:spPr>
          <a:xfrm>
            <a:off x="6734741" y="6363454"/>
            <a:ext cx="194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Фабрика новин</a:t>
            </a:r>
          </a:p>
          <a:p>
            <a:r>
              <a:rPr lang="ru-RU" sz="1200" b="1" dirty="0"/>
              <a:t>722К </a:t>
            </a:r>
            <a:r>
              <a:rPr lang="uk-UA" sz="1200" b="1" dirty="0"/>
              <a:t>пер</a:t>
            </a:r>
            <a:endParaRPr lang="ru-UA" sz="12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DD86B3-48A9-4B33-866E-BDF70EF96399}"/>
              </a:ext>
            </a:extLst>
          </p:cNvPr>
          <p:cNvSpPr txBox="1"/>
          <p:nvPr/>
        </p:nvSpPr>
        <p:spPr>
          <a:xfrm>
            <a:off x="8518418" y="6358814"/>
            <a:ext cx="194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УКРАЇНА СЬОГОДНІ</a:t>
            </a:r>
            <a:endParaRPr lang="en-US" sz="1200" dirty="0"/>
          </a:p>
          <a:p>
            <a:r>
              <a:rPr lang="uk-UA" sz="1200" b="1" dirty="0"/>
              <a:t>510К пер</a:t>
            </a:r>
            <a:endParaRPr lang="ru-UA" sz="1200" b="1" dirty="0"/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5328675B-6528-466D-BA83-F29D95FC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" y="408261"/>
            <a:ext cx="902318" cy="6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7318EE-A514-4C91-BBEB-17EBC319247A}"/>
              </a:ext>
            </a:extLst>
          </p:cNvPr>
          <p:cNvSpPr txBox="1"/>
          <p:nvPr/>
        </p:nvSpPr>
        <p:spPr>
          <a:xfrm>
            <a:off x="10111012" y="4101491"/>
            <a:ext cx="2093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Реал – </a:t>
            </a:r>
            <a:r>
              <a:rPr lang="ru-RU" sz="1400" dirty="0" err="1"/>
              <a:t>Аталанта</a:t>
            </a:r>
            <a:r>
              <a:rPr lang="ru-RU" sz="1400" dirty="0"/>
              <a:t>. Суперкубок УЄФА 2024</a:t>
            </a:r>
          </a:p>
          <a:p>
            <a:r>
              <a:rPr lang="ru-RU" sz="1200" dirty="0"/>
              <a:t>Футбол 2.0</a:t>
            </a:r>
          </a:p>
          <a:p>
            <a:r>
              <a:rPr lang="uk-UA" sz="1400" b="1" dirty="0"/>
              <a:t>401К пер</a:t>
            </a:r>
            <a:endParaRPr lang="ru-UA" sz="1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4ED11A-F875-4AFF-AF5D-186FB584640E}"/>
              </a:ext>
            </a:extLst>
          </p:cNvPr>
          <p:cNvSpPr txBox="1"/>
          <p:nvPr/>
        </p:nvSpPr>
        <p:spPr>
          <a:xfrm>
            <a:off x="10117665" y="2925443"/>
            <a:ext cx="20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СТАСЯ МАКЄЄВА</a:t>
            </a:r>
          </a:p>
          <a:p>
            <a:r>
              <a:rPr lang="en-US" sz="1200" dirty="0"/>
              <a:t>Okay Eva</a:t>
            </a:r>
            <a:endParaRPr lang="ru-RU" sz="1200" dirty="0"/>
          </a:p>
          <a:p>
            <a:r>
              <a:rPr lang="uk-UA" sz="1400" b="1" dirty="0"/>
              <a:t>500К пер</a:t>
            </a:r>
            <a:endParaRPr lang="ru-UA" sz="1400" b="1" dirty="0"/>
          </a:p>
        </p:txBody>
      </p: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13BDE9CA-5A29-4835-9B3A-50C0D7C851C8}"/>
              </a:ext>
            </a:extLst>
          </p:cNvPr>
          <p:cNvCxnSpPr>
            <a:cxnSpLocks/>
          </p:cNvCxnSpPr>
          <p:nvPr/>
        </p:nvCxnSpPr>
        <p:spPr>
          <a:xfrm>
            <a:off x="1477701" y="341618"/>
            <a:ext cx="0" cy="6474434"/>
          </a:xfrm>
          <a:prstGeom prst="line">
            <a:avLst/>
          </a:prstGeom>
          <a:ln w="3492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A0B63F-F7E4-481D-B733-C5CDE5C564D7}"/>
              </a:ext>
            </a:extLst>
          </p:cNvPr>
          <p:cNvSpPr/>
          <p:nvPr/>
        </p:nvSpPr>
        <p:spPr>
          <a:xfrm>
            <a:off x="1377387" y="2976245"/>
            <a:ext cx="228993" cy="88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6E1CD-0365-4B0F-9401-8626AFB51526}"/>
              </a:ext>
            </a:extLst>
          </p:cNvPr>
          <p:cNvSpPr txBox="1"/>
          <p:nvPr/>
        </p:nvSpPr>
        <p:spPr>
          <a:xfrm>
            <a:off x="-95251" y="2844136"/>
            <a:ext cx="3328530" cy="1077218"/>
          </a:xfrm>
          <a:prstGeom prst="rect">
            <a:avLst/>
          </a:prstGeom>
          <a:noFill/>
          <a:effectLst>
            <a:outerShdw blurRad="12700" dist="38100" dir="18900000" algn="b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b="1">
                <a:solidFill>
                  <a:schemeClr val="accent1"/>
                </a:solidFill>
                <a:latin typeface="+mj-lt"/>
              </a:rPr>
              <a:t>«ПОПУЛЯРНЕ»  ЮТУБА</a:t>
            </a:r>
            <a:endParaRPr lang="LID4096" sz="32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6BE83654-D656-4313-8852-9337C1BEF206}"/>
              </a:ext>
            </a:extLst>
          </p:cNvPr>
          <p:cNvSpPr/>
          <p:nvPr/>
        </p:nvSpPr>
        <p:spPr>
          <a:xfrm>
            <a:off x="1356322" y="4079240"/>
            <a:ext cx="228993" cy="37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4EB67960-CCD2-4C0F-A7C7-8100BBD2ED7A}"/>
              </a:ext>
            </a:extLst>
          </p:cNvPr>
          <p:cNvSpPr txBox="1">
            <a:spLocks/>
          </p:cNvSpPr>
          <p:nvPr/>
        </p:nvSpPr>
        <p:spPr>
          <a:xfrm>
            <a:off x="-9584" y="3988644"/>
            <a:ext cx="3007105" cy="46423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1600" b="0"/>
              <a:t>Категорії і відео, які потрапляли у «популярне»  </a:t>
            </a:r>
            <a:r>
              <a:rPr lang="uk-UA" sz="1600" b="0" err="1"/>
              <a:t>Ютуба</a:t>
            </a:r>
            <a:endParaRPr lang="en-US" sz="1600" b="0"/>
          </a:p>
          <a:p>
            <a:endParaRPr lang="en-US" sz="1600" b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AF489CE3-2189-4BA7-84AA-15EB1E0FF263}"/>
              </a:ext>
            </a:extLst>
          </p:cNvPr>
          <p:cNvSpPr/>
          <p:nvPr/>
        </p:nvSpPr>
        <p:spPr>
          <a:xfrm>
            <a:off x="1414299" y="1514900"/>
            <a:ext cx="126803" cy="56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421E17E9-175F-4BDB-9004-20180C96037E}"/>
              </a:ext>
            </a:extLst>
          </p:cNvPr>
          <p:cNvGrpSpPr/>
          <p:nvPr/>
        </p:nvGrpSpPr>
        <p:grpSpPr>
          <a:xfrm>
            <a:off x="1277140" y="1573806"/>
            <a:ext cx="423416" cy="426960"/>
            <a:chOff x="6131715" y="3399933"/>
            <a:chExt cx="423416" cy="426960"/>
          </a:xfrm>
          <a:noFill/>
        </p:grpSpPr>
        <p:cxnSp>
          <p:nvCxnSpPr>
            <p:cNvPr id="180" name="Прямая соединительная линия 179">
              <a:extLst>
                <a:ext uri="{FF2B5EF4-FFF2-40B4-BE49-F238E27FC236}">
                  <a16:creationId xmlns:a16="http://schemas.microsoft.com/office/drawing/2014/main" id="{865AB812-691C-4229-B09A-130CF0EAE3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1122C352-4ABC-46C4-97A8-2F3D24271B8D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2CD31FF0-ED21-4AB6-8581-A27553EF807E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id="{310D30E6-92AA-4E52-90F0-7C2CE5469145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38898DF6-DC31-46E6-8AF1-5233CA93676A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6323754B-96BD-4BA2-9936-468F2263D84C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C443AC90-2C2E-4233-8583-C1D88A9AC13A}"/>
              </a:ext>
            </a:extLst>
          </p:cNvPr>
          <p:cNvSpPr/>
          <p:nvPr/>
        </p:nvSpPr>
        <p:spPr>
          <a:xfrm>
            <a:off x="1414299" y="5283208"/>
            <a:ext cx="126803" cy="56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9E377AA0-5C5E-4B7A-BC2C-6C5FA8A3FF99}"/>
              </a:ext>
            </a:extLst>
          </p:cNvPr>
          <p:cNvGrpSpPr/>
          <p:nvPr/>
        </p:nvGrpSpPr>
        <p:grpSpPr>
          <a:xfrm>
            <a:off x="1277140" y="5342114"/>
            <a:ext cx="423416" cy="426960"/>
            <a:chOff x="6131715" y="3399933"/>
            <a:chExt cx="423416" cy="426960"/>
          </a:xfrm>
          <a:noFill/>
        </p:grpSpPr>
        <p:cxnSp>
          <p:nvCxnSpPr>
            <p:cNvPr id="188" name="Прямая соединительная линия 187">
              <a:extLst>
                <a:ext uri="{FF2B5EF4-FFF2-40B4-BE49-F238E27FC236}">
                  <a16:creationId xmlns:a16="http://schemas.microsoft.com/office/drawing/2014/main" id="{14E7B32B-6136-46F1-B907-F3BEA14E95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>
              <a:extLst>
                <a:ext uri="{FF2B5EF4-FFF2-40B4-BE49-F238E27FC236}">
                  <a16:creationId xmlns:a16="http://schemas.microsoft.com/office/drawing/2014/main" id="{A4FAEA3D-65DC-4DA5-B021-A0D6B4953886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8EC2220B-E81B-4628-94D9-E6EB472D6758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DFD097E9-240A-4D3B-9BAD-E079E9EC9309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2" name="Овал 191">
              <a:extLst>
                <a:ext uri="{FF2B5EF4-FFF2-40B4-BE49-F238E27FC236}">
                  <a16:creationId xmlns:a16="http://schemas.microsoft.com/office/drawing/2014/main" id="{ED8D06D5-369B-4EBC-93E3-602D7FAECFE0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D3BD75AC-69C9-4751-AB6B-55502C55406B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94" name="Group 4">
            <a:extLst>
              <a:ext uri="{FF2B5EF4-FFF2-40B4-BE49-F238E27FC236}">
                <a16:creationId xmlns:a16="http://schemas.microsoft.com/office/drawing/2014/main" id="{98CCE927-8856-442E-AD18-5B209B78C406}"/>
              </a:ext>
            </a:extLst>
          </p:cNvPr>
          <p:cNvGrpSpPr/>
          <p:nvPr/>
        </p:nvGrpSpPr>
        <p:grpSpPr>
          <a:xfrm rot="5400000">
            <a:off x="6949990" y="1168644"/>
            <a:ext cx="964206" cy="1774530"/>
            <a:chOff x="0" y="-6"/>
            <a:chExt cx="7832699" cy="9641356"/>
          </a:xfrm>
        </p:grpSpPr>
        <p:grpSp>
          <p:nvGrpSpPr>
            <p:cNvPr id="196" name="Group 5">
              <a:extLst>
                <a:ext uri="{FF2B5EF4-FFF2-40B4-BE49-F238E27FC236}">
                  <a16:creationId xmlns:a16="http://schemas.microsoft.com/office/drawing/2014/main" id="{84A611DF-2A65-41C2-A05F-C1AE882F85AA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206" name="Freeform 6">
                <a:extLst>
                  <a:ext uri="{FF2B5EF4-FFF2-40B4-BE49-F238E27FC236}">
                    <a16:creationId xmlns:a16="http://schemas.microsoft.com/office/drawing/2014/main" id="{0CE69910-C9CD-4AA4-B550-3ED33B7F1237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07" name="TextBox 7">
                <a:extLst>
                  <a:ext uri="{FF2B5EF4-FFF2-40B4-BE49-F238E27FC236}">
                    <a16:creationId xmlns:a16="http://schemas.microsoft.com/office/drawing/2014/main" id="{00191423-0086-4559-A8F8-5A242B359D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98" name="Group 8">
              <a:extLst>
                <a:ext uri="{FF2B5EF4-FFF2-40B4-BE49-F238E27FC236}">
                  <a16:creationId xmlns:a16="http://schemas.microsoft.com/office/drawing/2014/main" id="{A17D6ED0-103B-493B-B242-57A0E48E08AF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id="{41BE5087-6388-4336-B82F-D8859F2497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05" name="TextBox 10">
                <a:extLst>
                  <a:ext uri="{FF2B5EF4-FFF2-40B4-BE49-F238E27FC236}">
                    <a16:creationId xmlns:a16="http://schemas.microsoft.com/office/drawing/2014/main" id="{CD9FDD27-DC03-4552-A2C2-3FF8C649DDF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00" name="Group 11">
              <a:extLst>
                <a:ext uri="{FF2B5EF4-FFF2-40B4-BE49-F238E27FC236}">
                  <a16:creationId xmlns:a16="http://schemas.microsoft.com/office/drawing/2014/main" id="{E02DC473-8DC5-4313-9799-D40C5075D652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202" name="Freeform 12">
                <a:extLst>
                  <a:ext uri="{FF2B5EF4-FFF2-40B4-BE49-F238E27FC236}">
                    <a16:creationId xmlns:a16="http://schemas.microsoft.com/office/drawing/2014/main" id="{C03EACB1-2219-44BB-BFF3-8B832A6902ED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03" name="TextBox 13">
                <a:extLst>
                  <a:ext uri="{FF2B5EF4-FFF2-40B4-BE49-F238E27FC236}">
                    <a16:creationId xmlns:a16="http://schemas.microsoft.com/office/drawing/2014/main" id="{AC1F126C-9EDF-41A9-AAE9-683C80DBAD9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7C8645A1-B951-4A5C-9664-C5D4C2ADA9D1}"/>
              </a:ext>
            </a:extLst>
          </p:cNvPr>
          <p:cNvSpPr txBox="1"/>
          <p:nvPr/>
        </p:nvSpPr>
        <p:spPr>
          <a:xfrm>
            <a:off x="6671554" y="1718604"/>
            <a:ext cx="215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ЇДЕ ДАХ</a:t>
            </a:r>
          </a:p>
          <a:p>
            <a:r>
              <a:rPr lang="en-US" sz="1200" dirty="0" err="1"/>
              <a:t>Klavdia</a:t>
            </a:r>
            <a:r>
              <a:rPr lang="en-US" sz="1200" dirty="0"/>
              <a:t> </a:t>
            </a:r>
            <a:r>
              <a:rPr lang="en-US" sz="1200" dirty="0" err="1"/>
              <a:t>Petrivna</a:t>
            </a:r>
            <a:endParaRPr lang="en-US" sz="1200" dirty="0"/>
          </a:p>
          <a:p>
            <a:r>
              <a:rPr lang="ru-RU" sz="1400" b="1" dirty="0"/>
              <a:t>995К </a:t>
            </a:r>
            <a:r>
              <a:rPr lang="uk-UA" sz="1400" b="1" dirty="0"/>
              <a:t>пер</a:t>
            </a:r>
            <a:endParaRPr lang="ru-UA" sz="1400" b="1" dirty="0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CD9510CF-E727-4C61-9A9C-B0F104164BAD}"/>
              </a:ext>
            </a:extLst>
          </p:cNvPr>
          <p:cNvGrpSpPr/>
          <p:nvPr/>
        </p:nvGrpSpPr>
        <p:grpSpPr>
          <a:xfrm rot="16200000" flipV="1">
            <a:off x="10742799" y="5655617"/>
            <a:ext cx="599696" cy="1650231"/>
            <a:chOff x="0" y="-6"/>
            <a:chExt cx="7832699" cy="9641356"/>
          </a:xfrm>
        </p:grpSpPr>
        <p:grpSp>
          <p:nvGrpSpPr>
            <p:cNvPr id="209" name="Group 5">
              <a:extLst>
                <a:ext uri="{FF2B5EF4-FFF2-40B4-BE49-F238E27FC236}">
                  <a16:creationId xmlns:a16="http://schemas.microsoft.com/office/drawing/2014/main" id="{E4AC0C0C-A921-4197-B1F3-DBEDE2F55B70}"/>
                </a:ext>
              </a:extLst>
            </p:cNvPr>
            <p:cNvGrpSpPr/>
            <p:nvPr/>
          </p:nvGrpSpPr>
          <p:grpSpPr>
            <a:xfrm rot="-10800000">
              <a:off x="2114829" y="-6"/>
              <a:ext cx="5717870" cy="9001296"/>
              <a:chOff x="0" y="-38100"/>
              <a:chExt cx="999796" cy="1573917"/>
            </a:xfrm>
          </p:grpSpPr>
          <p:sp>
            <p:nvSpPr>
              <p:cNvPr id="216" name="Freeform 6">
                <a:extLst>
                  <a:ext uri="{FF2B5EF4-FFF2-40B4-BE49-F238E27FC236}">
                    <a16:creationId xmlns:a16="http://schemas.microsoft.com/office/drawing/2014/main" id="{68D0EF26-FD2A-42E4-BC35-7139B20CD1AE}"/>
                  </a:ext>
                </a:extLst>
              </p:cNvPr>
              <p:cNvSpPr/>
              <p:nvPr/>
            </p:nvSpPr>
            <p:spPr>
              <a:xfrm>
                <a:off x="0" y="0"/>
                <a:ext cx="999796" cy="1535817"/>
              </a:xfrm>
              <a:custGeom>
                <a:avLst/>
                <a:gdLst/>
                <a:ahLst/>
                <a:cxnLst/>
                <a:rect l="l" t="t" r="r" b="b"/>
                <a:pathLst>
                  <a:path w="999796" h="1535817">
                    <a:moveTo>
                      <a:pt x="0" y="0"/>
                    </a:moveTo>
                    <a:lnTo>
                      <a:pt x="999796" y="0"/>
                    </a:lnTo>
                    <a:lnTo>
                      <a:pt x="999796" y="1535817"/>
                    </a:lnTo>
                    <a:lnTo>
                      <a:pt x="0" y="15358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17" name="TextBox 7">
                <a:extLst>
                  <a:ext uri="{FF2B5EF4-FFF2-40B4-BE49-F238E27FC236}">
                    <a16:creationId xmlns:a16="http://schemas.microsoft.com/office/drawing/2014/main" id="{CA37CB5A-7873-4CF1-A7EC-D4089AA908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9796" cy="1573916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10" name="Group 8">
              <a:extLst>
                <a:ext uri="{FF2B5EF4-FFF2-40B4-BE49-F238E27FC236}">
                  <a16:creationId xmlns:a16="http://schemas.microsoft.com/office/drawing/2014/main" id="{FCBB8B3A-0174-4A83-A92F-55B37B638554}"/>
                </a:ext>
              </a:extLst>
            </p:cNvPr>
            <p:cNvGrpSpPr/>
            <p:nvPr/>
          </p:nvGrpSpPr>
          <p:grpSpPr>
            <a:xfrm rot="-10800000">
              <a:off x="0" y="0"/>
              <a:ext cx="4648435" cy="8152962"/>
              <a:chOff x="0" y="-38100"/>
              <a:chExt cx="812800" cy="1425582"/>
            </a:xfrm>
          </p:grpSpPr>
          <p:sp>
            <p:nvSpPr>
              <p:cNvPr id="214" name="Freeform 9">
                <a:extLst>
                  <a:ext uri="{FF2B5EF4-FFF2-40B4-BE49-F238E27FC236}">
                    <a16:creationId xmlns:a16="http://schemas.microsoft.com/office/drawing/2014/main" id="{76515134-2823-42B3-BBF9-B1BF5D5704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3874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87482">
                    <a:moveTo>
                      <a:pt x="222065" y="0"/>
                    </a:moveTo>
                    <a:lnTo>
                      <a:pt x="590735" y="0"/>
                    </a:lnTo>
                    <a:cubicBezTo>
                      <a:pt x="713378" y="0"/>
                      <a:pt x="812800" y="99422"/>
                      <a:pt x="812800" y="222065"/>
                    </a:cubicBezTo>
                    <a:lnTo>
                      <a:pt x="812800" y="1165417"/>
                    </a:lnTo>
                    <a:cubicBezTo>
                      <a:pt x="812800" y="1288060"/>
                      <a:pt x="713378" y="1387482"/>
                      <a:pt x="590735" y="1387482"/>
                    </a:cubicBezTo>
                    <a:lnTo>
                      <a:pt x="222065" y="1387482"/>
                    </a:lnTo>
                    <a:cubicBezTo>
                      <a:pt x="99422" y="1387482"/>
                      <a:pt x="0" y="1288060"/>
                      <a:pt x="0" y="1165417"/>
                    </a:cubicBezTo>
                    <a:lnTo>
                      <a:pt x="0" y="222065"/>
                    </a:lnTo>
                    <a:cubicBezTo>
                      <a:pt x="0" y="99422"/>
                      <a:pt x="99422" y="0"/>
                      <a:pt x="222065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15" name="TextBox 10">
                <a:extLst>
                  <a:ext uri="{FF2B5EF4-FFF2-40B4-BE49-F238E27FC236}">
                    <a16:creationId xmlns:a16="http://schemas.microsoft.com/office/drawing/2014/main" id="{AEA43B29-DD8A-47FF-BB63-A33DEF79AA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1425582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11" name="Group 11">
              <a:extLst>
                <a:ext uri="{FF2B5EF4-FFF2-40B4-BE49-F238E27FC236}">
                  <a16:creationId xmlns:a16="http://schemas.microsoft.com/office/drawing/2014/main" id="{88F91F6D-AAEB-4B44-ADE5-9E5429027609}"/>
                </a:ext>
              </a:extLst>
            </p:cNvPr>
            <p:cNvGrpSpPr/>
            <p:nvPr/>
          </p:nvGrpSpPr>
          <p:grpSpPr>
            <a:xfrm rot="-10800000">
              <a:off x="0" y="3967533"/>
              <a:ext cx="7832699" cy="5673817"/>
              <a:chOff x="0" y="-38100"/>
              <a:chExt cx="1369583" cy="992093"/>
            </a:xfrm>
          </p:grpSpPr>
          <p:sp>
            <p:nvSpPr>
              <p:cNvPr id="212" name="Freeform 12">
                <a:extLst>
                  <a:ext uri="{FF2B5EF4-FFF2-40B4-BE49-F238E27FC236}">
                    <a16:creationId xmlns:a16="http://schemas.microsoft.com/office/drawing/2014/main" id="{58CC78E7-9696-44AB-BEEF-6FA6B9929B75}"/>
                  </a:ext>
                </a:extLst>
              </p:cNvPr>
              <p:cNvSpPr/>
              <p:nvPr/>
            </p:nvSpPr>
            <p:spPr>
              <a:xfrm>
                <a:off x="0" y="0"/>
                <a:ext cx="1369583" cy="953993"/>
              </a:xfrm>
              <a:custGeom>
                <a:avLst/>
                <a:gdLst/>
                <a:ahLst/>
                <a:cxnLst/>
                <a:rect l="l" t="t" r="r" b="b"/>
                <a:pathLst>
                  <a:path w="1369583" h="953993">
                    <a:moveTo>
                      <a:pt x="0" y="0"/>
                    </a:moveTo>
                    <a:lnTo>
                      <a:pt x="1369583" y="0"/>
                    </a:lnTo>
                    <a:lnTo>
                      <a:pt x="1369583" y="953993"/>
                    </a:lnTo>
                    <a:lnTo>
                      <a:pt x="0" y="953993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213" name="TextBox 13">
                <a:extLst>
                  <a:ext uri="{FF2B5EF4-FFF2-40B4-BE49-F238E27FC236}">
                    <a16:creationId xmlns:a16="http://schemas.microsoft.com/office/drawing/2014/main" id="{71A39E8B-9085-4E8C-9083-B2A092D9AC0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69583" cy="992093"/>
              </a:xfrm>
              <a:prstGeom prst="rect">
                <a:avLst/>
              </a:prstGeom>
            </p:spPr>
            <p:txBody>
              <a:bodyPr lIns="57388" tIns="57388" rIns="57388" bIns="57388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5469D7D8-BD57-4ABC-B0D2-FFA777E20542}"/>
              </a:ext>
            </a:extLst>
          </p:cNvPr>
          <p:cNvSpPr txBox="1"/>
          <p:nvPr/>
        </p:nvSpPr>
        <p:spPr>
          <a:xfrm>
            <a:off x="10252063" y="6366090"/>
            <a:ext cx="194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Дмитро Корчинський</a:t>
            </a:r>
          </a:p>
          <a:p>
            <a:r>
              <a:rPr lang="uk-UA" sz="1200" b="1" dirty="0"/>
              <a:t>430К пер</a:t>
            </a:r>
            <a:endParaRPr lang="ru-UA" sz="1200" b="1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D005A02-522B-41DC-A0FF-1D0DA489B217}"/>
              </a:ext>
            </a:extLst>
          </p:cNvPr>
          <p:cNvSpPr txBox="1"/>
          <p:nvPr/>
        </p:nvSpPr>
        <p:spPr>
          <a:xfrm>
            <a:off x="6687378" y="4193357"/>
            <a:ext cx="209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Карпати – Динамо</a:t>
            </a:r>
          </a:p>
          <a:p>
            <a:r>
              <a:rPr lang="ru-RU" sz="1200" dirty="0"/>
              <a:t>УПЛ ТБ</a:t>
            </a:r>
          </a:p>
          <a:p>
            <a:r>
              <a:rPr lang="uk-UA" sz="1400" b="1" dirty="0"/>
              <a:t>359К пер</a:t>
            </a:r>
            <a:endParaRPr lang="ru-UA" sz="1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4F25B-FBDB-4B3C-A352-5E913175D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09" y="5447711"/>
            <a:ext cx="1627394" cy="9195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4AB1A9-30E7-4403-A1C2-219B871FB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50" y="5442850"/>
            <a:ext cx="1602554" cy="9148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ACA26F-0E75-493B-AA0C-669DD6702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567" y="5441568"/>
            <a:ext cx="1605445" cy="909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5B128E-1082-4A68-B305-033C0115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0477" y="5452416"/>
            <a:ext cx="1591250" cy="89912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9C485C-757D-49C5-BC5D-20D72D753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456" y="247946"/>
            <a:ext cx="1716177" cy="93104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4B83141-DFBB-48CE-ADE4-7EBEFAD99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2085" y="243909"/>
            <a:ext cx="1741254" cy="9594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60939E-A7B6-442A-B58D-84A518F874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6456" y="1565094"/>
            <a:ext cx="1746406" cy="9765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A05893F-B908-48E8-AFF9-3E7253EFCE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2515" y="1567202"/>
            <a:ext cx="1761819" cy="99549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32360B8-26AE-4208-807E-CCC0EB5E6F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1938" y="4060832"/>
            <a:ext cx="1741255" cy="97767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32B1066-BBFD-4058-9D14-3B7B382CE6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4034" y="4064805"/>
            <a:ext cx="1750494" cy="9701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75DB457-6E17-4D48-9271-8727A74B9E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4327" y="2779968"/>
            <a:ext cx="1758535" cy="98250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292D287-4161-468A-9C60-88BF91EAC2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9943" y="2780864"/>
            <a:ext cx="1758535" cy="10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8311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9D5FBFF4-6FF6-42D5-AA77-E63BCC93D1D0}"/>
              </a:ext>
            </a:extLst>
          </p:cNvPr>
          <p:cNvSpPr txBox="1">
            <a:spLocks/>
          </p:cNvSpPr>
          <p:nvPr/>
        </p:nvSpPr>
        <p:spPr>
          <a:xfrm>
            <a:off x="1830940" y="301060"/>
            <a:ext cx="8530249" cy="4642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 err="1">
                <a:latin typeface="Arial Narrow"/>
              </a:rPr>
              <a:t>росія</a:t>
            </a:r>
            <a:r>
              <a:rPr lang="uk-UA" sz="2800" dirty="0">
                <a:latin typeface="Arial Narrow"/>
              </a:rPr>
              <a:t> прощається з </a:t>
            </a:r>
            <a:r>
              <a:rPr lang="en-US" sz="2800" dirty="0">
                <a:latin typeface="Arial Narrow"/>
              </a:rPr>
              <a:t>YouTube</a:t>
            </a:r>
            <a:endParaRPr lang="ru-RU" sz="2800" dirty="0">
              <a:latin typeface="Arial Narrow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BF35842-FE7F-4415-9F70-42D9869E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14" y="1291139"/>
            <a:ext cx="2516863" cy="56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A1C3E-494C-41AA-B9C6-388A50B92C32}"/>
              </a:ext>
            </a:extLst>
          </p:cNvPr>
          <p:cNvSpPr txBox="1"/>
          <p:nvPr/>
        </p:nvSpPr>
        <p:spPr>
          <a:xfrm>
            <a:off x="5789596" y="1949509"/>
            <a:ext cx="41917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Компанія «</a:t>
            </a:r>
            <a:r>
              <a:rPr lang="uk-UA" dirty="0" err="1"/>
              <a:t>ростелеком</a:t>
            </a:r>
            <a:r>
              <a:rPr lang="uk-UA" dirty="0"/>
              <a:t>» 12 липня </a:t>
            </a:r>
            <a:r>
              <a:rPr lang="uk-UA" sz="2000" dirty="0"/>
              <a:t>попередила</a:t>
            </a:r>
            <a:r>
              <a:rPr lang="uk-UA" dirty="0"/>
              <a:t> про можливі </a:t>
            </a:r>
            <a:r>
              <a:rPr lang="uk-UA" b="1" dirty="0" err="1"/>
              <a:t>збої</a:t>
            </a:r>
            <a:r>
              <a:rPr lang="uk-UA" b="1" dirty="0"/>
              <a:t> та уповільнення роботи відеохостингу </a:t>
            </a:r>
            <a:r>
              <a:rPr lang="uk-UA" b="1" dirty="0" err="1"/>
              <a:t>YouTube</a:t>
            </a:r>
            <a:r>
              <a:rPr lang="uk-UA" b="1" dirty="0"/>
              <a:t> на території Росії, </a:t>
            </a:r>
            <a:r>
              <a:rPr lang="uk-UA" dirty="0"/>
              <a:t>що пришвидшує жадане настання епохи </a:t>
            </a:r>
            <a:r>
              <a:rPr lang="uk-UA" dirty="0" err="1"/>
              <a:t>чебурнета</a:t>
            </a:r>
            <a:r>
              <a:rPr lang="uk-UA" dirty="0"/>
              <a:t>.</a:t>
            </a:r>
          </a:p>
          <a:p>
            <a:endParaRPr lang="uk-UA" b="1" dirty="0"/>
          </a:p>
          <a:p>
            <a:r>
              <a:rPr lang="uk-UA" dirty="0"/>
              <a:t>Ми прогнозуємо поступове </a:t>
            </a:r>
            <a:r>
              <a:rPr lang="uk-UA" b="1" dirty="0"/>
              <a:t>зменшення рос контенту в українському </a:t>
            </a:r>
            <a:r>
              <a:rPr lang="en-US" b="1" dirty="0"/>
              <a:t>YouTube</a:t>
            </a:r>
            <a:r>
              <a:rPr lang="uk-UA" b="1" dirty="0"/>
              <a:t> просторі. Це має </a:t>
            </a:r>
            <a:r>
              <a:rPr lang="uk-UA" dirty="0"/>
              <a:t>підштовхнути </a:t>
            </a:r>
            <a:r>
              <a:rPr lang="uk-UA" b="1" dirty="0"/>
              <a:t>українських авторів створювати більше контенту, </a:t>
            </a:r>
            <a:r>
              <a:rPr lang="uk-UA" dirty="0"/>
              <a:t>а це значить і більше інструментарію</a:t>
            </a:r>
          </a:p>
          <a:p>
            <a:endParaRPr lang="uk-UA" b="1" dirty="0"/>
          </a:p>
        </p:txBody>
      </p:sp>
      <p:pic>
        <p:nvPicPr>
          <p:cNvPr id="1026" name="Picture 2" descr="The Office gif. Ellie Kemper as Erin flails around excitedly as she is sprayed with champagne.">
            <a:extLst>
              <a:ext uri="{FF2B5EF4-FFF2-40B4-BE49-F238E27FC236}">
                <a16:creationId xmlns:a16="http://schemas.microsoft.com/office/drawing/2014/main" id="{B56D1F4D-1A55-40BF-B462-9A8599438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004583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апор Росії | Посольства в Україні">
            <a:extLst>
              <a:ext uri="{FF2B5EF4-FFF2-40B4-BE49-F238E27FC236}">
                <a16:creationId xmlns:a16="http://schemas.microsoft.com/office/drawing/2014/main" id="{18E55B0D-AF0B-4194-987D-DD6552D0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3" y="1197004"/>
            <a:ext cx="1128757" cy="7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нак множення 2">
            <a:extLst>
              <a:ext uri="{FF2B5EF4-FFF2-40B4-BE49-F238E27FC236}">
                <a16:creationId xmlns:a16="http://schemas.microsoft.com/office/drawing/2014/main" id="{7F235530-A21D-4C15-8642-5778349476BA}"/>
              </a:ext>
            </a:extLst>
          </p:cNvPr>
          <p:cNvSpPr/>
          <p:nvPr/>
        </p:nvSpPr>
        <p:spPr>
          <a:xfrm>
            <a:off x="2729225" y="1064781"/>
            <a:ext cx="2230452" cy="1016949"/>
          </a:xfrm>
          <a:prstGeom prst="mathMultiply">
            <a:avLst>
              <a:gd name="adj1" fmla="val 117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431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53C073FE-901A-4DFF-A561-4B526C7053DD}"/>
              </a:ext>
            </a:extLst>
          </p:cNvPr>
          <p:cNvCxnSpPr>
            <a:cxnSpLocks/>
          </p:cNvCxnSpPr>
          <p:nvPr/>
        </p:nvCxnSpPr>
        <p:spPr>
          <a:xfrm>
            <a:off x="6096000" y="1073213"/>
            <a:ext cx="0" cy="5784787"/>
          </a:xfrm>
          <a:prstGeom prst="line">
            <a:avLst/>
          </a:prstGeom>
          <a:ln w="349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D9886FC-BAAE-4D62-BC2C-DB1E9D254A39}"/>
              </a:ext>
            </a:extLst>
          </p:cNvPr>
          <p:cNvSpPr/>
          <p:nvPr/>
        </p:nvSpPr>
        <p:spPr>
          <a:xfrm>
            <a:off x="6047270" y="3187794"/>
            <a:ext cx="126803" cy="5684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F0FFF1D0-9FE8-4B35-AFB6-ED8BE0A264BF}"/>
              </a:ext>
            </a:extLst>
          </p:cNvPr>
          <p:cNvSpPr txBox="1">
            <a:spLocks/>
          </p:cNvSpPr>
          <p:nvPr/>
        </p:nvSpPr>
        <p:spPr>
          <a:xfrm>
            <a:off x="2044368" y="354457"/>
            <a:ext cx="8103263" cy="464230"/>
          </a:xfrm>
          <a:prstGeom prst="rect">
            <a:avLst/>
          </a:prstGeom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/>
              <a:t>Канали і блогери, на які варто звернути увагу</a:t>
            </a:r>
            <a:endParaRPr lang="uk-UA" sz="1800" b="0" i="1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F223C14-F6BA-415C-A8E0-89798F8A1F80}"/>
              </a:ext>
            </a:extLst>
          </p:cNvPr>
          <p:cNvGrpSpPr/>
          <p:nvPr/>
        </p:nvGrpSpPr>
        <p:grpSpPr>
          <a:xfrm>
            <a:off x="5910111" y="3246700"/>
            <a:ext cx="423416" cy="426960"/>
            <a:chOff x="6131715" y="3399933"/>
            <a:chExt cx="423416" cy="426960"/>
          </a:xfrm>
          <a:solidFill>
            <a:schemeClr val="accent1"/>
          </a:solidFill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2B1580AF-9CCF-4D40-83F8-C6EDA1658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178A41E4-19D5-4508-B8D4-D05ACDFEF457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CE876DC-B1B1-4FFF-86DF-FB5233654030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65217B3E-0844-4411-A50F-7614170B2292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90EAC7C-9CF7-486D-9C9E-E1B259F83448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5F4A3E2-487C-4CEE-B20D-0196C824E2CD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D5205C8B-9DE1-4F15-809C-DD8DBEF76902}"/>
              </a:ext>
            </a:extLst>
          </p:cNvPr>
          <p:cNvSpPr/>
          <p:nvPr/>
        </p:nvSpPr>
        <p:spPr>
          <a:xfrm>
            <a:off x="817104" y="4807233"/>
            <a:ext cx="4979272" cy="8114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280 тис. підписників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endParaRPr lang="LID4096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E6205-8986-46A0-AD66-CD8DD0D8A775}"/>
              </a:ext>
            </a:extLst>
          </p:cNvPr>
          <p:cNvSpPr txBox="1"/>
          <p:nvPr/>
        </p:nvSpPr>
        <p:spPr>
          <a:xfrm>
            <a:off x="1984580" y="1223664"/>
            <a:ext cx="2813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Однією Правою</a:t>
            </a:r>
            <a:endParaRPr lang="en-US" sz="1600" b="1" dirty="0"/>
          </a:p>
          <a:p>
            <a:pPr algn="ctr"/>
            <a:endParaRPr lang="uk-UA" sz="1600" b="1" dirty="0"/>
          </a:p>
          <a:p>
            <a:pPr algn="ctr"/>
            <a:r>
              <a:rPr lang="ru-RU" sz="1600" dirty="0" err="1"/>
              <a:t>Тревел</a:t>
            </a:r>
            <a:r>
              <a:rPr lang="ru-RU" sz="1600" dirty="0"/>
              <a:t> блог, сноубординг, </a:t>
            </a:r>
            <a:r>
              <a:rPr lang="uk-UA" sz="1600" dirty="0"/>
              <a:t>їжа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21AB7D-62E6-484A-84C3-11BD7F611AA8}"/>
              </a:ext>
            </a:extLst>
          </p:cNvPr>
          <p:cNvSpPr txBox="1"/>
          <p:nvPr/>
        </p:nvSpPr>
        <p:spPr>
          <a:xfrm>
            <a:off x="7551945" y="1222862"/>
            <a:ext cx="2924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ТЕРЕН</a:t>
            </a:r>
          </a:p>
          <a:p>
            <a:pPr algn="ctr"/>
            <a:endParaRPr lang="uk-UA" sz="1600" b="1" dirty="0"/>
          </a:p>
          <a:p>
            <a:pPr algn="ctr"/>
            <a:r>
              <a:rPr lang="uk-UA" sz="1600" dirty="0"/>
              <a:t>Соціальне шоу «Відвал ніг», де перевіряють міста на </a:t>
            </a:r>
            <a:r>
              <a:rPr lang="uk-UA" sz="1600" dirty="0" err="1"/>
              <a:t>інклюзивність</a:t>
            </a:r>
            <a:r>
              <a:rPr lang="uk-UA" sz="1600" dirty="0"/>
              <a:t> від ветерана і майбутнього «холостяка»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0687A77-AA9F-4F06-92BB-42C0D9F1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6" y="1239358"/>
            <a:ext cx="1126944" cy="7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2CAB5DD-EAC1-4364-8770-1B7E1575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11" y="1239358"/>
            <a:ext cx="1126944" cy="7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5E3C772-6B28-4E16-9277-E6587DD13148}"/>
              </a:ext>
            </a:extLst>
          </p:cNvPr>
          <p:cNvSpPr/>
          <p:nvPr/>
        </p:nvSpPr>
        <p:spPr>
          <a:xfrm>
            <a:off x="6424967" y="4807232"/>
            <a:ext cx="4978800" cy="8114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64 тис. підписників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endParaRPr lang="LID4096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F26C01-EED1-470F-8C61-FA591BAB3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74"/>
          <a:stretch/>
        </p:blipFill>
        <p:spPr>
          <a:xfrm>
            <a:off x="817104" y="2792522"/>
            <a:ext cx="4979272" cy="1314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CB6CCD-C311-4297-AD6D-F45B2D008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36"/>
          <a:stretch/>
        </p:blipFill>
        <p:spPr>
          <a:xfrm>
            <a:off x="6424967" y="2794731"/>
            <a:ext cx="4978797" cy="13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922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4C483869-6013-43E2-883B-001CB103EB92}"/>
              </a:ext>
            </a:extLst>
          </p:cNvPr>
          <p:cNvGrpSpPr/>
          <p:nvPr/>
        </p:nvGrpSpPr>
        <p:grpSpPr>
          <a:xfrm>
            <a:off x="-1562658" y="-592923"/>
            <a:ext cx="8043845" cy="8043845"/>
            <a:chOff x="-1170772" y="-492112"/>
            <a:chExt cx="7616393" cy="7616393"/>
          </a:xfrm>
        </p:grpSpPr>
        <p:grpSp>
          <p:nvGrpSpPr>
            <p:cNvPr id="3" name="Групувати 2">
              <a:extLst>
                <a:ext uri="{FF2B5EF4-FFF2-40B4-BE49-F238E27FC236}">
                  <a16:creationId xmlns:a16="http://schemas.microsoft.com/office/drawing/2014/main" id="{E62E9FC2-7147-4D81-B78B-6535F0B472D2}"/>
                </a:ext>
              </a:extLst>
            </p:cNvPr>
            <p:cNvGrpSpPr/>
            <p:nvPr/>
          </p:nvGrpSpPr>
          <p:grpSpPr>
            <a:xfrm>
              <a:off x="1255107" y="434208"/>
              <a:ext cx="2764637" cy="5906302"/>
              <a:chOff x="411046" y="-44449"/>
              <a:chExt cx="3165475" cy="676264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399299C5-82D8-4FE6-8DB8-A481530815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90"/>
              <a:stretch/>
            </p:blipFill>
            <p:spPr bwMode="auto">
              <a:xfrm>
                <a:off x="411046" y="-44449"/>
                <a:ext cx="3165475" cy="6762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942A24-DA36-46FC-BEFF-E441CEC8B67C}"/>
                  </a:ext>
                </a:extLst>
              </p:cNvPr>
              <p:cNvSpPr txBox="1"/>
              <p:nvPr/>
            </p:nvSpPr>
            <p:spPr>
              <a:xfrm>
                <a:off x="1790508" y="649364"/>
                <a:ext cx="75823" cy="138499"/>
              </a:xfrm>
              <a:prstGeom prst="rect">
                <a:avLst/>
              </a:prstGeom>
              <a:solidFill>
                <a:srgbClr val="B2B2B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uk-UA" sz="900" b="1" dirty="0">
                    <a:solidFill>
                      <a:srgbClr val="F4F4F4"/>
                    </a:solidFill>
                  </a:rPr>
                  <a:t>8</a:t>
                </a:r>
              </a:p>
            </p:txBody>
          </p:sp>
          <p:pic>
            <p:nvPicPr>
              <p:cNvPr id="1032" name="Picture 8" descr="З Днем Незалежності України: найзворушливіші листівки та привітання |  Мобільна версія | Новини на Gazeta.ua">
                <a:extLst>
                  <a:ext uri="{FF2B5EF4-FFF2-40B4-BE49-F238E27FC236}">
                    <a16:creationId xmlns:a16="http://schemas.microsoft.com/office/drawing/2014/main" id="{A989FDFE-1D05-4630-BEC3-897459CEB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469" y="860604"/>
                <a:ext cx="2092077" cy="3048134"/>
              </a:xfrm>
              <a:prstGeom prst="roundRect">
                <a:avLst>
                  <a:gd name="adj" fmla="val 2816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0" name="Picture 16" descr="Iphone PNG, Vector, PSD, and Clipart With Transparent Background for Free  Download | Pngtree">
              <a:extLst>
                <a:ext uri="{FF2B5EF4-FFF2-40B4-BE49-F238E27FC236}">
                  <a16:creationId xmlns:a16="http://schemas.microsoft.com/office/drawing/2014/main" id="{02B00CB6-01F6-4D27-8EAE-6BC26B4FF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772" y="-492112"/>
              <a:ext cx="7616393" cy="7616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04FDBC09-C3EC-4A6F-AFDD-1678AD9C2DEB}"/>
              </a:ext>
            </a:extLst>
          </p:cNvPr>
          <p:cNvSpPr txBox="1">
            <a:spLocks/>
          </p:cNvSpPr>
          <p:nvPr/>
        </p:nvSpPr>
        <p:spPr>
          <a:xfrm>
            <a:off x="4913644" y="3013356"/>
            <a:ext cx="5887102" cy="6521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uk-UA" sz="6000" dirty="0"/>
              <a:t>ВІТАЄМО </a:t>
            </a:r>
          </a:p>
          <a:p>
            <a:pPr algn="l"/>
            <a:r>
              <a:rPr lang="uk-UA" sz="6000" dirty="0"/>
              <a:t>З ДНЕМ </a:t>
            </a:r>
          </a:p>
          <a:p>
            <a:pPr algn="l"/>
            <a:r>
              <a:rPr lang="uk-UA" sz="6000" dirty="0"/>
              <a:t>НЕЗАЛЕЖНОСТІ!</a:t>
            </a:r>
          </a:p>
        </p:txBody>
      </p:sp>
    </p:spTree>
    <p:extLst>
      <p:ext uri="{BB962C8B-B14F-4D97-AF65-F5344CB8AC3E}">
        <p14:creationId xmlns:p14="http://schemas.microsoft.com/office/powerpoint/2010/main" val="1073680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D7DC56-1680-45AF-B8E0-78EAE0688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4153" y="462253"/>
            <a:ext cx="7212457" cy="48218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ru-RU" dirty="0" err="1"/>
              <a:t>Суперканали</a:t>
            </a:r>
            <a:r>
              <a:rPr lang="ru-RU" dirty="0"/>
              <a:t>, </a:t>
            </a:r>
            <a:r>
              <a:rPr lang="ru-RU" dirty="0" err="1"/>
              <a:t>Зіркові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</a:t>
            </a:r>
            <a:r>
              <a:rPr lang="uk-UA" dirty="0"/>
              <a:t>т</a:t>
            </a:r>
            <a:r>
              <a:rPr lang="ru-RU" dirty="0"/>
              <a:t>а </a:t>
            </a:r>
            <a:r>
              <a:rPr lang="ru-RU" dirty="0" err="1"/>
              <a:t>Підписки</a:t>
            </a:r>
            <a:r>
              <a:rPr lang="ru-RU" dirty="0"/>
              <a:t> за </a:t>
            </a:r>
            <a:r>
              <a:rPr lang="ru-RU" dirty="0" err="1"/>
              <a:t>зірки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err="1"/>
              <a:t>Оновлення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 err="1"/>
              <a:t>elegram</a:t>
            </a:r>
            <a:endParaRPr lang="uk-UA" dirty="0"/>
          </a:p>
        </p:txBody>
      </p:sp>
      <p:sp>
        <p:nvSpPr>
          <p:cNvPr id="7" name="Прямокутник: округлені протилежні кути 6">
            <a:extLst>
              <a:ext uri="{FF2B5EF4-FFF2-40B4-BE49-F238E27FC236}">
                <a16:creationId xmlns:a16="http://schemas.microsoft.com/office/drawing/2014/main" id="{0E86F309-0E0C-4076-AD11-2FAB1F83C3B8}"/>
              </a:ext>
            </a:extLst>
          </p:cNvPr>
          <p:cNvSpPr/>
          <p:nvPr/>
        </p:nvSpPr>
        <p:spPr>
          <a:xfrm>
            <a:off x="260985" y="1314450"/>
            <a:ext cx="3808095" cy="6149340"/>
          </a:xfrm>
          <a:prstGeom prst="round2DiagRect">
            <a:avLst/>
          </a:prstGeom>
          <a:solidFill>
            <a:schemeClr val="accent1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ЗІРКОВІ РЕАКЦІЇ</a:t>
            </a:r>
          </a:p>
          <a:p>
            <a:pPr algn="ctr"/>
            <a:endParaRPr lang="uk-UA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 Користувачі можуть підтримувати улюблені канали, надсилаючи зірки </a:t>
            </a:r>
            <a:r>
              <a:rPr lang="en-US" sz="1400" dirty="0">
                <a:solidFill>
                  <a:schemeClr val="tx1"/>
                </a:solidFill>
              </a:rPr>
              <a:t>Telegram.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 Зірки можна обміняти на винагороду у </a:t>
            </a:r>
            <a:r>
              <a:rPr lang="en-US" sz="1400" dirty="0" err="1">
                <a:solidFill>
                  <a:schemeClr val="tx1"/>
                </a:solidFill>
              </a:rPr>
              <a:t>Toncoin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uk-UA" sz="1400" dirty="0">
                <a:solidFill>
                  <a:schemeClr val="tx1"/>
                </a:solidFill>
              </a:rPr>
              <a:t>або оплатити рекламу.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F55E1D-F26B-4B05-B656-E3793571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481" y1="11111" x2="64074" y2="10185"/>
                        <a14:foregroundMark x1="64074" y1="10185" x2="76296" y2="10185"/>
                        <a14:foregroundMark x1="26204" y1="82593" x2="73148" y2="8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5437" y="3086736"/>
            <a:ext cx="4364989" cy="4364989"/>
          </a:xfrm>
          <a:prstGeom prst="rect">
            <a:avLst/>
          </a:prstGeom>
        </p:spPr>
      </p:pic>
      <p:sp>
        <p:nvSpPr>
          <p:cNvPr id="14" name="Прямокутник: округлені протилежні кути 13">
            <a:extLst>
              <a:ext uri="{FF2B5EF4-FFF2-40B4-BE49-F238E27FC236}">
                <a16:creationId xmlns:a16="http://schemas.microsoft.com/office/drawing/2014/main" id="{0EE2F6D3-3DC9-4122-AC7B-315720382401}"/>
              </a:ext>
            </a:extLst>
          </p:cNvPr>
          <p:cNvSpPr/>
          <p:nvPr/>
        </p:nvSpPr>
        <p:spPr>
          <a:xfrm>
            <a:off x="4286250" y="1314450"/>
            <a:ext cx="3808095" cy="6149340"/>
          </a:xfrm>
          <a:prstGeom prst="round2DiagRect">
            <a:avLst/>
          </a:prstGeom>
          <a:solidFill>
            <a:schemeClr val="accent1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ПІДПИСКИ ЗА ЗІРКИ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Автори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можуть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створювати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платні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підписки</a:t>
            </a:r>
            <a:r>
              <a:rPr lang="ru-RU" sz="1400" dirty="0">
                <a:solidFill>
                  <a:schemeClr val="tx1"/>
                </a:solidFill>
              </a:rPr>
              <a:t> на канали за </a:t>
            </a:r>
            <a:r>
              <a:rPr lang="ru-RU" sz="1400" dirty="0" err="1">
                <a:solidFill>
                  <a:schemeClr val="tx1"/>
                </a:solidFill>
              </a:rPr>
              <a:t>допомогою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зірок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uk-UA" sz="1600" b="1" dirty="0">
                <a:solidFill>
                  <a:schemeClr val="tx1"/>
                </a:solidFill>
              </a:rPr>
              <a:t>СУПЕРКАНАЛИ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Цей</a:t>
            </a:r>
            <a:r>
              <a:rPr lang="ru-RU" sz="1400" dirty="0">
                <a:solidFill>
                  <a:schemeClr val="tx1"/>
                </a:solidFill>
              </a:rPr>
              <a:t> режим </a:t>
            </a:r>
            <a:r>
              <a:rPr lang="ru-RU" sz="1400" dirty="0" err="1">
                <a:solidFill>
                  <a:schemeClr val="tx1"/>
                </a:solidFill>
              </a:rPr>
              <a:t>дозволяє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публікувати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дописи</a:t>
            </a:r>
            <a:r>
              <a:rPr lang="ru-RU" sz="1400" dirty="0">
                <a:solidFill>
                  <a:schemeClr val="tx1"/>
                </a:solidFill>
              </a:rPr>
              <a:t> як </a:t>
            </a:r>
            <a:r>
              <a:rPr lang="ru-RU" sz="1400" dirty="0" err="1">
                <a:solidFill>
                  <a:schemeClr val="tx1"/>
                </a:solidFill>
              </a:rPr>
              <a:t>від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власного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профілю</a:t>
            </a:r>
            <a:r>
              <a:rPr lang="ru-RU" sz="1400" dirty="0">
                <a:solidFill>
                  <a:schemeClr val="tx1"/>
                </a:solidFill>
              </a:rPr>
              <a:t>, так і </a:t>
            </a:r>
            <a:r>
              <a:rPr lang="ru-RU" sz="1400" dirty="0" err="1">
                <a:solidFill>
                  <a:schemeClr val="tx1"/>
                </a:solidFill>
              </a:rPr>
              <a:t>від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інших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каналів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які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обслуговує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адмін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Прямокутник: округлені протилежні кути 14">
            <a:extLst>
              <a:ext uri="{FF2B5EF4-FFF2-40B4-BE49-F238E27FC236}">
                <a16:creationId xmlns:a16="http://schemas.microsoft.com/office/drawing/2014/main" id="{063D82E3-264D-4427-A5FC-511FB44505C2}"/>
              </a:ext>
            </a:extLst>
          </p:cNvPr>
          <p:cNvSpPr/>
          <p:nvPr/>
        </p:nvSpPr>
        <p:spPr>
          <a:xfrm>
            <a:off x="8241664" y="1314450"/>
            <a:ext cx="3808095" cy="6149340"/>
          </a:xfrm>
          <a:prstGeom prst="round2DiagRect">
            <a:avLst/>
          </a:prstGeom>
          <a:solidFill>
            <a:schemeClr val="accent1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ПУБЛІКАЦІЯ ПЛАТНОГО КОНТЕНТУ БОТАМИ</a:t>
            </a:r>
            <a:endParaRPr lang="uk-UA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Можливість монетизації контенту через публікацію платних фото та відео.</a:t>
            </a: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  <a:p>
            <a:endParaRPr lang="uk-UA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Таблицы лидеров по реакциям">
            <a:extLst>
              <a:ext uri="{FF2B5EF4-FFF2-40B4-BE49-F238E27FC236}">
                <a16:creationId xmlns:a16="http://schemas.microsoft.com/office/drawing/2014/main" id="{CB8A41FA-9864-4777-B7D8-6B20540E8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4" b="93305" l="10000" r="90000">
                        <a14:foregroundMark x1="31019" y1="91356" x2="54352" y2="91441"/>
                        <a14:foregroundMark x1="54352" y1="91441" x2="73796" y2="90508"/>
                        <a14:foregroundMark x1="75278" y1="92203" x2="23519" y2="91186"/>
                        <a14:foregroundMark x1="18611" y1="86017" x2="18426" y2="78475"/>
                        <a14:foregroundMark x1="18796" y1="59661" x2="18796" y2="43644"/>
                        <a14:foregroundMark x1="24074" y1="7966" x2="68333" y2="5508"/>
                        <a14:foregroundMark x1="68333" y1="5508" x2="68704" y2="5678"/>
                        <a14:foregroundMark x1="82685" y1="9661" x2="79815" y2="74831"/>
                        <a14:foregroundMark x1="75463" y1="93305" x2="28056" y2="93305"/>
                        <a14:foregroundMark x1="33704" y1="51695" x2="70000" y2="52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58" y="3606800"/>
            <a:ext cx="3065256" cy="33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41905A-23B9-4B28-AC8E-779D9DA023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537" l="10000" r="90000">
                        <a14:foregroundMark x1="25926" y1="95185" x2="46944" y2="96667"/>
                        <a14:foregroundMark x1="46944" y1="96667" x2="62315" y2="95463"/>
                        <a14:foregroundMark x1="62315" y1="95463" x2="53519" y2="86111"/>
                        <a14:foregroundMark x1="53519" y1="86111" x2="33148" y2="87130"/>
                        <a14:foregroundMark x1="26481" y1="99630" x2="65648" y2="99537"/>
                        <a14:foregroundMark x1="65648" y1="99537" x2="65093" y2="99352"/>
                        <a14:foregroundMark x1="22778" y1="50648" x2="33796" y2="50648"/>
                        <a14:foregroundMark x1="43981" y1="58333" x2="60463" y2="63981"/>
                        <a14:foregroundMark x1="49074" y1="62870" x2="49074" y2="65648"/>
                        <a14:backgroundMark x1="23241" y1="29167" x2="70463" y2="42130"/>
                        <a14:backgroundMark x1="27407" y1="41852" x2="71574" y2="42130"/>
                        <a14:backgroundMark x1="71481" y1="23981" x2="77963" y2="40185"/>
                        <a14:backgroundMark x1="29352" y1="46574" x2="45741" y2="47130"/>
                        <a14:backgroundMark x1="45741" y1="47130" x2="55648" y2="46944"/>
                        <a14:backgroundMark x1="22130" y1="46296" x2="29444" y2="46759"/>
                        <a14:backgroundMark x1="19907" y1="46944" x2="19907" y2="46944"/>
                        <a14:backgroundMark x1="21759" y1="46111" x2="19167" y2="46111"/>
                        <a14:backgroundMark x1="71481" y1="45926" x2="82222" y2="46296"/>
                        <a14:backgroundMark x1="82222" y1="46296" x2="82685" y2="46759"/>
                      </a14:backgroundRemoval>
                    </a14:imgEffect>
                  </a14:imgLayer>
                </a14:imgProps>
              </a:ext>
            </a:extLst>
          </a:blip>
          <a:srcRect l="17793" t="45906" r="18524" b="-264"/>
          <a:stretch/>
        </p:blipFill>
        <p:spPr>
          <a:xfrm>
            <a:off x="5189292" y="2428428"/>
            <a:ext cx="2227443" cy="19012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A53BA3-B1A5-40F1-A4A5-445664446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2" b="99352" l="10000" r="90000">
                        <a14:foregroundMark x1="27778" y1="96204" x2="52315" y2="95370"/>
                        <a14:foregroundMark x1="52315" y1="95370" x2="54444" y2="95370"/>
                        <a14:foregroundMark x1="26759" y1="20185" x2="72407" y2="21296"/>
                        <a14:foregroundMark x1="76759" y1="17037" x2="76944" y2="28333"/>
                        <a14:foregroundMark x1="76944" y1="28333" x2="71019" y2="13056"/>
                        <a14:foregroundMark x1="71019" y1="13056" x2="22500" y2="17037"/>
                        <a14:foregroundMark x1="22500" y1="17037" x2="19722" y2="58611"/>
                        <a14:foregroundMark x1="19722" y1="58611" x2="27685" y2="95833"/>
                        <a14:foregroundMark x1="27685" y1="95833" x2="58889" y2="98241"/>
                        <a14:foregroundMark x1="58889" y1="98241" x2="74537" y2="96944"/>
                        <a14:foregroundMark x1="74537" y1="96944" x2="78426" y2="65370"/>
                        <a14:foregroundMark x1="26759" y1="12037" x2="48704" y2="11667"/>
                        <a14:foregroundMark x1="48704" y1="11667" x2="61574" y2="12315"/>
                        <a14:foregroundMark x1="49074" y1="8519" x2="74815" y2="14815"/>
                        <a14:foregroundMark x1="21759" y1="98981" x2="43148" y2="98148"/>
                        <a14:foregroundMark x1="78241" y1="99352" x2="42778" y2="98333"/>
                        <a14:foregroundMark x1="22778" y1="8333" x2="22778" y2="8333"/>
                        <a14:foregroundMark x1="34074" y1="8519" x2="65463" y2="8519"/>
                        <a14:foregroundMark x1="65463" y1="8519" x2="72315" y2="7963"/>
                        <a14:foregroundMark x1="20556" y1="10463" x2="20556" y2="10463"/>
                        <a14:foregroundMark x1="23426" y1="8889" x2="18889" y2="11204"/>
                        <a14:foregroundMark x1="26019" y1="7593" x2="26019" y2="7593"/>
                        <a14:foregroundMark x1="46019" y1="6852" x2="46019" y2="6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061" y="2556251"/>
            <a:ext cx="4257299" cy="4257299"/>
          </a:xfrm>
          <a:prstGeom prst="rect">
            <a:avLst/>
          </a:prstGeom>
        </p:spPr>
      </p:pic>
      <p:pic>
        <p:nvPicPr>
          <p:cNvPr id="2" name="Picture 2" descr="Месенджер Telegram значно оновився: з'явилися 'суперканали' та інші фішки">
            <a:extLst>
              <a:ext uri="{FF2B5EF4-FFF2-40B4-BE49-F238E27FC236}">
                <a16:creationId xmlns:a16="http://schemas.microsoft.com/office/drawing/2014/main" id="{7F768D54-091A-4142-B8CF-9AD46E9D2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963" l="10000" r="90000">
                        <a14:foregroundMark x1="12685" y1="62130" x2="37037" y2="65833"/>
                        <a14:foregroundMark x1="37037" y1="65833" x2="51944" y2="77407"/>
                        <a14:foregroundMark x1="51944" y1="77407" x2="32037" y2="90741"/>
                        <a14:foregroundMark x1="32037" y1="90741" x2="20648" y2="74722"/>
                        <a14:foregroundMark x1="20648" y1="74722" x2="43426" y2="73704"/>
                        <a14:foregroundMark x1="43426" y1="73704" x2="47037" y2="77315"/>
                        <a14:foregroundMark x1="11111" y1="64259" x2="12963" y2="76852"/>
                        <a14:foregroundMark x1="12963" y1="76852" x2="18704" y2="87593"/>
                        <a14:foregroundMark x1="18704" y1="87593" x2="18981" y2="87870"/>
                        <a14:foregroundMark x1="19259" y1="69259" x2="28056" y2="83056"/>
                        <a14:foregroundMark x1="11759" y1="86944" x2="28981" y2="93426"/>
                        <a14:foregroundMark x1="28981" y1="93426" x2="38519" y2="93519"/>
                        <a14:foregroundMark x1="50556" y1="64722" x2="60093" y2="64167"/>
                        <a14:foregroundMark x1="60093" y1="64167" x2="66852" y2="79259"/>
                        <a14:foregroundMark x1="66852" y1="79259" x2="58056" y2="89259"/>
                        <a14:foregroundMark x1="58056" y1="89259" x2="45833" y2="92130"/>
                        <a14:foregroundMark x1="45833" y1="92130" x2="45463" y2="92037"/>
                        <a14:foregroundMark x1="24259" y1="97870" x2="81944" y2="97963"/>
                        <a14:foregroundMark x1="48796" y1="68611" x2="55926" y2="74722"/>
                        <a14:foregroundMark x1="54630" y1="68796" x2="60741" y2="73333"/>
                        <a14:foregroundMark x1="60741" y1="73333" x2="62037" y2="75370"/>
                        <a14:foregroundMark x1="62963" y1="62963" x2="67130" y2="71667"/>
                        <a14:foregroundMark x1="40598" y1="62408" x2="45278" y2="65556"/>
                        <a14:foregroundMark x1="44815" y1="61852" x2="20833" y2="60556"/>
                        <a14:foregroundMark x1="20833" y1="60556" x2="20833" y2="60556"/>
                        <a14:foregroundMark x1="41574" y1="76759" x2="47130" y2="87685"/>
                        <a14:foregroundMark x1="47130" y1="87685" x2="47685" y2="93148"/>
                        <a14:foregroundMark x1="41759" y1="89630" x2="46759" y2="92500"/>
                        <a14:backgroundMark x1="75000" y1="82407" x2="74722" y2="21204"/>
                        <a14:backgroundMark x1="77407" y1="89352" x2="77407" y2="89352"/>
                        <a14:backgroundMark x1="77593" y1="88519" x2="74815" y2="8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02" r="25260"/>
          <a:stretch/>
        </p:blipFill>
        <p:spPr bwMode="auto">
          <a:xfrm>
            <a:off x="4625974" y="5418655"/>
            <a:ext cx="3173917" cy="16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7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DA3CD32D-509A-404F-AAAF-FA305B653925}"/>
              </a:ext>
            </a:extLst>
          </p:cNvPr>
          <p:cNvSpPr/>
          <p:nvPr/>
        </p:nvSpPr>
        <p:spPr>
          <a:xfrm>
            <a:off x="6832522" y="3076213"/>
            <a:ext cx="5568176" cy="3709546"/>
          </a:xfrm>
          <a:custGeom>
            <a:avLst/>
            <a:gdLst/>
            <a:ahLst/>
            <a:cxnLst/>
            <a:rect l="l" t="t" r="r" b="b"/>
            <a:pathLst>
              <a:path w="10261786" h="7351171">
                <a:moveTo>
                  <a:pt x="0" y="0"/>
                </a:moveTo>
                <a:lnTo>
                  <a:pt x="10261786" y="0"/>
                </a:lnTo>
                <a:lnTo>
                  <a:pt x="10261786" y="7351170"/>
                </a:lnTo>
                <a:lnTo>
                  <a:pt x="0" y="7351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1" name="Прямокутник: округлені протилежні кути 20">
            <a:extLst>
              <a:ext uri="{FF2B5EF4-FFF2-40B4-BE49-F238E27FC236}">
                <a16:creationId xmlns:a16="http://schemas.microsoft.com/office/drawing/2014/main" id="{15EE9503-96B7-4AAF-938B-3ADAE9A55C78}"/>
              </a:ext>
            </a:extLst>
          </p:cNvPr>
          <p:cNvSpPr/>
          <p:nvPr/>
        </p:nvSpPr>
        <p:spPr>
          <a:xfrm>
            <a:off x="-78059" y="944436"/>
            <a:ext cx="5157101" cy="5913564"/>
          </a:xfrm>
          <a:prstGeom prst="round2DiagRect">
            <a:avLst/>
          </a:prstGeom>
          <a:gradFill flip="none" rotWithShape="1">
            <a:gsLst>
              <a:gs pos="0">
                <a:schemeClr val="accent1"/>
              </a:gs>
              <a:gs pos="78409">
                <a:schemeClr val="accent1">
                  <a:lumMod val="20000"/>
                  <a:lumOff val="80000"/>
                </a:schemeClr>
              </a:gs>
              <a:gs pos="91000">
                <a:schemeClr val="bg1"/>
              </a:gs>
              <a:gs pos="63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B764E826-76A7-455A-BEE8-6D7EC7A94DF8}"/>
              </a:ext>
            </a:extLst>
          </p:cNvPr>
          <p:cNvSpPr txBox="1">
            <a:spLocks/>
          </p:cNvSpPr>
          <p:nvPr/>
        </p:nvSpPr>
        <p:spPr>
          <a:xfrm>
            <a:off x="2404153" y="462253"/>
            <a:ext cx="7212457" cy="4821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dirty="0" err="1"/>
              <a:t>Інстаграм</a:t>
            </a:r>
            <a:r>
              <a:rPr lang="ru-RU" dirty="0"/>
              <a:t> </a:t>
            </a:r>
            <a:r>
              <a:rPr lang="ru-RU" dirty="0" err="1"/>
              <a:t>тестує</a:t>
            </a:r>
            <a:r>
              <a:rPr lang="ru-RU" dirty="0"/>
              <a:t> </a:t>
            </a:r>
            <a:r>
              <a:rPr lang="ru-RU" dirty="0" err="1"/>
              <a:t>вертикальну</a:t>
            </a:r>
            <a:r>
              <a:rPr lang="ru-RU" dirty="0"/>
              <a:t> </a:t>
            </a:r>
            <a:r>
              <a:rPr lang="ru-RU" dirty="0" err="1"/>
              <a:t>стрічку</a:t>
            </a:r>
            <a:endParaRPr lang="ru-RU" dirty="0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390A5F95-3DF9-4179-AF3B-7B3DD33AC763}"/>
              </a:ext>
            </a:extLst>
          </p:cNvPr>
          <p:cNvSpPr/>
          <p:nvPr/>
        </p:nvSpPr>
        <p:spPr>
          <a:xfrm rot="21417476">
            <a:off x="622836" y="1090433"/>
            <a:ext cx="1390898" cy="535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B914A-D23F-4F66-A997-F2A5C32CDA30}"/>
              </a:ext>
            </a:extLst>
          </p:cNvPr>
          <p:cNvSpPr txBox="1"/>
          <p:nvPr/>
        </p:nvSpPr>
        <p:spPr>
          <a:xfrm>
            <a:off x="6025917" y="1740789"/>
            <a:ext cx="4548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Квадратний формат залишається з 2015 року, але його обрізка зараз є занадто жорсткою, </a:t>
            </a:r>
            <a:r>
              <a:rPr lang="uk-UA" sz="1600" b="1" dirty="0"/>
              <a:t>варто бути готовими адаптувати креативи і оформлення сторінок брендів.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95C9D148-F7DF-4AD0-89BA-063AB613719C}"/>
              </a:ext>
            </a:extLst>
          </p:cNvPr>
          <p:cNvSpPr/>
          <p:nvPr/>
        </p:nvSpPr>
        <p:spPr>
          <a:xfrm rot="21417476">
            <a:off x="622836" y="2586157"/>
            <a:ext cx="1390898" cy="535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483AC1E5-805D-4CA4-A31E-F0B3DD7C56B5}"/>
              </a:ext>
            </a:extLst>
          </p:cNvPr>
          <p:cNvSpPr/>
          <p:nvPr/>
        </p:nvSpPr>
        <p:spPr>
          <a:xfrm rot="21417476">
            <a:off x="622836" y="4318480"/>
            <a:ext cx="1390898" cy="535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7FE80-49B7-421F-94EE-288EB78F22FD}"/>
              </a:ext>
            </a:extLst>
          </p:cNvPr>
          <p:cNvSpPr txBox="1"/>
          <p:nvPr/>
        </p:nvSpPr>
        <p:spPr>
          <a:xfrm rot="21395950" flipH="1">
            <a:off x="902291" y="1210932"/>
            <a:ext cx="7453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b="1" dirty="0"/>
              <a:t>Що?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B8715-C147-44A4-9614-7BA38F0F0C35}"/>
              </a:ext>
            </a:extLst>
          </p:cNvPr>
          <p:cNvSpPr txBox="1"/>
          <p:nvPr/>
        </p:nvSpPr>
        <p:spPr>
          <a:xfrm>
            <a:off x="752581" y="1643584"/>
            <a:ext cx="3726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/>
              <a:t>Тестують з</a:t>
            </a:r>
            <a:r>
              <a:rPr lang="uk-UA" sz="1600" dirty="0"/>
              <a:t>міну сітки профілю з квадратів на вертикальні прямокутники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1477F-F131-451F-838B-BEE9C4B0A937}"/>
              </a:ext>
            </a:extLst>
          </p:cNvPr>
          <p:cNvSpPr txBox="1"/>
          <p:nvPr/>
        </p:nvSpPr>
        <p:spPr>
          <a:xfrm rot="21395950" flipH="1">
            <a:off x="818335" y="2701907"/>
            <a:ext cx="11156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b="1" dirty="0"/>
              <a:t>Чому?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1EB0C-2B38-41E5-B62B-FA8A767CD799}"/>
              </a:ext>
            </a:extLst>
          </p:cNvPr>
          <p:cNvSpPr txBox="1"/>
          <p:nvPr/>
        </p:nvSpPr>
        <p:spPr>
          <a:xfrm>
            <a:off x="695324" y="3129686"/>
            <a:ext cx="4164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/>
              <a:t>Більшість контенту в </a:t>
            </a:r>
            <a:r>
              <a:rPr lang="en-US" sz="1600" b="1" dirty="0"/>
              <a:t>Instagram </a:t>
            </a:r>
            <a:r>
              <a:rPr lang="uk-UA" sz="1600" b="1" dirty="0"/>
              <a:t>вже </a:t>
            </a:r>
            <a:r>
              <a:rPr lang="uk-UA" sz="1600" dirty="0"/>
              <a:t>зараз завантажується </a:t>
            </a:r>
            <a:r>
              <a:rPr lang="uk-UA" sz="1600" b="1" dirty="0"/>
              <a:t>у вертикальному форматі </a:t>
            </a:r>
            <a:r>
              <a:rPr lang="uk-UA" sz="1600" dirty="0"/>
              <a:t>(4:3 для фото та 9:16 для відео)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5F298-4A95-42C7-91F1-6514030CE484}"/>
              </a:ext>
            </a:extLst>
          </p:cNvPr>
          <p:cNvSpPr txBox="1"/>
          <p:nvPr/>
        </p:nvSpPr>
        <p:spPr>
          <a:xfrm>
            <a:off x="695325" y="4973099"/>
            <a:ext cx="3784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Наразі </a:t>
            </a:r>
            <a:r>
              <a:rPr lang="uk-UA" sz="1600" b="1" dirty="0"/>
              <a:t>це обмежений тест </a:t>
            </a:r>
            <a:r>
              <a:rPr lang="uk-UA" sz="1600" dirty="0"/>
              <a:t>- </a:t>
            </a:r>
            <a:r>
              <a:rPr lang="en-US" sz="1600" dirty="0"/>
              <a:t>Instagram </a:t>
            </a:r>
            <a:r>
              <a:rPr lang="uk-UA" sz="1600" dirty="0"/>
              <a:t>збирає відгуки, щоб вирішити подальші кроки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B01586-0BBE-4E82-B3BF-46651C27D7E6}"/>
              </a:ext>
            </a:extLst>
          </p:cNvPr>
          <p:cNvSpPr txBox="1"/>
          <p:nvPr/>
        </p:nvSpPr>
        <p:spPr>
          <a:xfrm flipH="1">
            <a:off x="6025917" y="1256115"/>
            <a:ext cx="33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Що це значить для брендів?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B140E8-F031-475F-B73C-065F39DC2D95}"/>
              </a:ext>
            </a:extLst>
          </p:cNvPr>
          <p:cNvSpPr txBox="1"/>
          <p:nvPr/>
        </p:nvSpPr>
        <p:spPr>
          <a:xfrm rot="21395950" flipH="1">
            <a:off x="818336" y="4426126"/>
            <a:ext cx="11156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b="1" dirty="0"/>
              <a:t>Коли?</a:t>
            </a:r>
          </a:p>
        </p:txBody>
      </p:sp>
      <p:pic>
        <p:nvPicPr>
          <p:cNvPr id="2052" name="Picture 4" descr="Instagram — Вікіпедія">
            <a:extLst>
              <a:ext uri="{FF2B5EF4-FFF2-40B4-BE49-F238E27FC236}">
                <a16:creationId xmlns:a16="http://schemas.microsoft.com/office/drawing/2014/main" id="{C7B34433-5F1F-4492-A1E4-23965D14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92" y="3380865"/>
            <a:ext cx="816995" cy="81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5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4">
            <a:extLst>
              <a:ext uri="{FF2B5EF4-FFF2-40B4-BE49-F238E27FC236}">
                <a16:creationId xmlns:a16="http://schemas.microsoft.com/office/drawing/2014/main" id="{35F6299E-8856-4B17-AF42-2CCE60C3476A}"/>
              </a:ext>
            </a:extLst>
          </p:cNvPr>
          <p:cNvSpPr txBox="1"/>
          <p:nvPr/>
        </p:nvSpPr>
        <p:spPr>
          <a:xfrm>
            <a:off x="6211861" y="2663090"/>
            <a:ext cx="6079720" cy="616331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>
            <a:noFill/>
          </a:ln>
        </p:spPr>
        <p:txBody>
          <a:bodyPr lIns="33867" tIns="33867" rIns="33867" bIns="338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346871" y="1366950"/>
            <a:ext cx="6442871" cy="5702129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2250044" y="437450"/>
            <a:ext cx="8559918" cy="4642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Сезонне зниження кількості </a:t>
            </a:r>
            <a:r>
              <a:rPr kumimoji="0" lang="uk-UA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рекламодавців на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Радіо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CA86C-3E12-45DE-9485-C57CC76C9531}"/>
              </a:ext>
            </a:extLst>
          </p:cNvPr>
          <p:cNvSpPr txBox="1"/>
          <p:nvPr/>
        </p:nvSpPr>
        <p:spPr>
          <a:xfrm>
            <a:off x="7166889" y="2705909"/>
            <a:ext cx="422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БРЕНДИ, КОТРІ ВІДНОВИЛИ КАМПАНІЇ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ЛИПНІ</a:t>
            </a: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2024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5C8A756-7DC7-401D-BC27-F45BBEE146E5}"/>
              </a:ext>
            </a:extLst>
          </p:cNvPr>
          <p:cNvCxnSpPr>
            <a:cxnSpLocks/>
          </p:cNvCxnSpPr>
          <p:nvPr/>
        </p:nvCxnSpPr>
        <p:spPr>
          <a:xfrm>
            <a:off x="6223436" y="2971256"/>
            <a:ext cx="0" cy="36014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3">
            <a:extLst>
              <a:ext uri="{FF2B5EF4-FFF2-40B4-BE49-F238E27FC236}">
                <a16:creationId xmlns:a16="http://schemas.microsoft.com/office/drawing/2014/main" id="{8BB6C9C6-12B9-4CAF-9D0E-C171D638B60A}"/>
              </a:ext>
            </a:extLst>
          </p:cNvPr>
          <p:cNvSpPr/>
          <p:nvPr/>
        </p:nvSpPr>
        <p:spPr>
          <a:xfrm>
            <a:off x="6530003" y="1360966"/>
            <a:ext cx="251841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A32923-BF29-4BD2-90D6-996731B024D8}"/>
              </a:ext>
            </a:extLst>
          </p:cNvPr>
          <p:cNvSpPr txBox="1"/>
          <p:nvPr/>
        </p:nvSpPr>
        <p:spPr>
          <a:xfrm>
            <a:off x="6530003" y="1453298"/>
            <a:ext cx="2518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135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рекламодавців</a:t>
            </a:r>
            <a:endParaRPr kumimoji="0" lang="uk-UA" sz="1600" b="1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lang="uk-UA" sz="1200" dirty="0">
                <a:solidFill>
                  <a:srgbClr val="032836"/>
                </a:solidFill>
              </a:rPr>
              <a:t>Липні</a:t>
            </a:r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11E11F35-EF13-4CF0-A170-50AF629EFF56}"/>
              </a:ext>
            </a:extLst>
          </p:cNvPr>
          <p:cNvSpPr/>
          <p:nvPr/>
        </p:nvSpPr>
        <p:spPr>
          <a:xfrm>
            <a:off x="9276980" y="1360966"/>
            <a:ext cx="251841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pic>
        <p:nvPicPr>
          <p:cNvPr id="2050" name="Picture 2" descr="SM7B - Vocal Microphone - Shure Europe">
            <a:extLst>
              <a:ext uri="{FF2B5EF4-FFF2-40B4-BE49-F238E27FC236}">
                <a16:creationId xmlns:a16="http://schemas.microsoft.com/office/drawing/2014/main" id="{55D41FB2-C074-475A-849B-2FA6B565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68441"/>
            <a:ext cx="3903736" cy="38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A503B-3025-4A52-937C-4EE649231AC6}"/>
              </a:ext>
            </a:extLst>
          </p:cNvPr>
          <p:cNvSpPr txBox="1"/>
          <p:nvPr/>
        </p:nvSpPr>
        <p:spPr>
          <a:xfrm>
            <a:off x="2559285" y="1647546"/>
            <a:ext cx="3251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КІЛЬКІСТЬ РЕКЛАМОДАВЦІВ НА РАДІО*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6E168A1-D4B3-B7AA-2BA6-1C46EBBCAD99}"/>
              </a:ext>
            </a:extLst>
          </p:cNvPr>
          <p:cNvSpPr txBox="1">
            <a:spLocks/>
          </p:cNvSpPr>
          <p:nvPr/>
        </p:nvSpPr>
        <p:spPr>
          <a:xfrm>
            <a:off x="713508" y="6387644"/>
            <a:ext cx="8868378" cy="46313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UA"/>
            </a:defPPr>
            <a:lvl1pPr marR="0" lvl="0" indent="0" defTabSz="91435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</a:defRPr>
            </a:lvl1pPr>
            <a:lvl2pPr marL="342892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2pPr>
            <a:lvl3pPr marL="685783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3pPr>
            <a:lvl4pPr marL="1028675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4pPr>
            <a:lvl5pPr marL="1371566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5pPr>
            <a:lvl6pPr marL="1885903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577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Джерело: З жовтня 2023 моніторинг радіо за даними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Arianna.</a:t>
            </a: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*за </a:t>
            </a:r>
            <a:r>
              <a:rPr kumimoji="0" lang="ru-RU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виключенням</a:t>
            </a: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фондів</a:t>
            </a: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соціальної</a:t>
            </a: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реклами</a:t>
            </a: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та ЗМІ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E928005-D3D5-D50A-FF03-C9E39BFA8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712128"/>
              </p:ext>
            </p:extLst>
          </p:nvPr>
        </p:nvGraphicFramePr>
        <p:xfrm>
          <a:off x="347128" y="2705909"/>
          <a:ext cx="5468574" cy="3463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EB7010-6C33-01CE-B316-EC84E2615E61}"/>
              </a:ext>
            </a:extLst>
          </p:cNvPr>
          <p:cNvSpPr txBox="1"/>
          <p:nvPr/>
        </p:nvSpPr>
        <p:spPr>
          <a:xfrm>
            <a:off x="9251721" y="1454682"/>
            <a:ext cx="2518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srgbClr val="032836"/>
                </a:solidFill>
                <a:latin typeface="Goudy Old Style"/>
              </a:rPr>
              <a:t>157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брендів</a:t>
            </a:r>
            <a:endParaRPr kumimoji="0" lang="uk-UA" sz="1600" b="1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Липні</a:t>
            </a:r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Picture 2" descr="Инструкция по применению антиаллергена. Применение лекарства L-Цет. - L-Цет">
            <a:extLst>
              <a:ext uri="{FF2B5EF4-FFF2-40B4-BE49-F238E27FC236}">
                <a16:creationId xmlns:a16="http://schemas.microsoft.com/office/drawing/2014/main" id="{8D2D4F71-96FC-63E4-B6ED-F9652EE5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951" y="3606341"/>
            <a:ext cx="2655468" cy="6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ЖК Топова Локація, Київ — Новобудови Києва — NOVOBUDOVY.com">
            <a:extLst>
              <a:ext uri="{FF2B5EF4-FFF2-40B4-BE49-F238E27FC236}">
                <a16:creationId xmlns:a16="http://schemas.microsoft.com/office/drawing/2014/main" id="{53864355-370E-E52F-4E23-B4C58100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87" y="4644674"/>
            <a:ext cx="1575604" cy="13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422EE0-1A1F-6579-B0DE-C38307EBF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97414" y="3667901"/>
            <a:ext cx="2272721" cy="616331"/>
          </a:xfrm>
          <a:prstGeom prst="rect">
            <a:avLst/>
          </a:prstGeom>
        </p:spPr>
      </p:pic>
      <p:pic>
        <p:nvPicPr>
          <p:cNvPr id="2056" name="Picture 8" descr="EcoFlow UK | River and Delta Series Portable PowerStation | Home Backup and  Solar Generators">
            <a:extLst>
              <a:ext uri="{FF2B5EF4-FFF2-40B4-BE49-F238E27FC236}">
                <a16:creationId xmlns:a16="http://schemas.microsoft.com/office/drawing/2014/main" id="{52D81F7E-8D77-5309-15D2-CAEDD8248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37997" r="7671" b="37802"/>
          <a:stretch/>
        </p:blipFill>
        <p:spPr bwMode="auto">
          <a:xfrm>
            <a:off x="8808370" y="5090613"/>
            <a:ext cx="2987024" cy="4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89419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">
            <a:extLst>
              <a:ext uri="{FF2B5EF4-FFF2-40B4-BE49-F238E27FC236}">
                <a16:creationId xmlns:a16="http://schemas.microsoft.com/office/drawing/2014/main" id="{56E29093-6276-464E-A07D-408E0921BC70}"/>
              </a:ext>
            </a:extLst>
          </p:cNvPr>
          <p:cNvSpPr/>
          <p:nvPr/>
        </p:nvSpPr>
        <p:spPr>
          <a:xfrm>
            <a:off x="278595" y="1429558"/>
            <a:ext cx="5107913" cy="1077216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DD27076D-20EF-45CA-AC23-A33462E467EC}"/>
              </a:ext>
            </a:extLst>
          </p:cNvPr>
          <p:cNvSpPr/>
          <p:nvPr/>
        </p:nvSpPr>
        <p:spPr>
          <a:xfrm rot="13165380">
            <a:off x="349390" y="3027225"/>
            <a:ext cx="5171088" cy="5123630"/>
          </a:xfrm>
          <a:prstGeom prst="roundRect">
            <a:avLst>
              <a:gd name="adj" fmla="val 50000"/>
            </a:avLst>
          </a:pr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5694745" y="1435268"/>
            <a:ext cx="6654572" cy="5633812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026" name="Picture 2" descr="Billboard,banner,advertising,advertising billboard,firm - free image from  needpix.com">
            <a:extLst>
              <a:ext uri="{FF2B5EF4-FFF2-40B4-BE49-F238E27FC236}">
                <a16:creationId xmlns:a16="http://schemas.microsoft.com/office/drawing/2014/main" id="{B63AF053-F81B-4CE2-9EF7-551CDCCBD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t="10052" r="16307"/>
          <a:stretch/>
        </p:blipFill>
        <p:spPr bwMode="auto">
          <a:xfrm>
            <a:off x="5900572" y="1708791"/>
            <a:ext cx="6242918" cy="55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570302" y="301060"/>
            <a:ext cx="9051397" cy="46423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400" dirty="0">
                <a:latin typeface="Arial Narrow"/>
              </a:rPr>
              <a:t>Кількість рекламодавців в зовнішній рекламі дещо знизилась у липні, але </a:t>
            </a:r>
            <a:r>
              <a:rPr lang="uk-UA" sz="2400" dirty="0" err="1">
                <a:latin typeface="Arial Narrow"/>
              </a:rPr>
              <a:t>всеодно</a:t>
            </a:r>
            <a:r>
              <a:rPr lang="uk-UA" sz="2400" dirty="0">
                <a:latin typeface="Arial Narrow"/>
              </a:rPr>
              <a:t> вища за аналогічний період в 2023 році</a:t>
            </a:r>
            <a:endParaRPr lang="ru-RU" sz="2400" dirty="0">
              <a:latin typeface="Arial Narrow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ADAA15-1585-44DE-9096-F491BA36A5CB}"/>
              </a:ext>
            </a:extLst>
          </p:cNvPr>
          <p:cNvSpPr txBox="1"/>
          <p:nvPr/>
        </p:nvSpPr>
        <p:spPr>
          <a:xfrm>
            <a:off x="316151" y="1583445"/>
            <a:ext cx="511938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2200" b="1" dirty="0">
                <a:latin typeface="Arial Narrow"/>
              </a:rPr>
              <a:t>Рівень кількості рекламодавців продовжує бути на високому рівні</a:t>
            </a:r>
            <a:endParaRPr lang="LID4096" sz="2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2435504-B69F-A45C-4440-89C2CCB77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874552"/>
              </p:ext>
            </p:extLst>
          </p:nvPr>
        </p:nvGraphicFramePr>
        <p:xfrm>
          <a:off x="6337393" y="1968166"/>
          <a:ext cx="5468574" cy="263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E8F5FFD-5C5C-DFC7-C5B5-6857DEA164E8}"/>
              </a:ext>
            </a:extLst>
          </p:cNvPr>
          <p:cNvSpPr txBox="1"/>
          <p:nvPr/>
        </p:nvSpPr>
        <p:spPr>
          <a:xfrm>
            <a:off x="7279477" y="1485451"/>
            <a:ext cx="449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>
                <a:latin typeface="Arial Narrow" panose="020B0606020202030204" pitchFamily="34" charset="0"/>
              </a:rPr>
              <a:t>КІЛЬКІСТЬ РЕКЛАМОДАВЦІВ В </a:t>
            </a:r>
            <a:r>
              <a:rPr lang="en-US" sz="1800" b="1">
                <a:latin typeface="Arial Narrow" panose="020B0606020202030204" pitchFamily="34" charset="0"/>
              </a:rPr>
              <a:t>OOH</a:t>
            </a:r>
            <a:endParaRPr lang="ru-RU" sz="1800" b="1">
              <a:latin typeface="Arial Narrow" panose="020B0606020202030204" pitchFamily="34" charset="0"/>
            </a:endParaRPr>
          </a:p>
        </p:txBody>
      </p:sp>
      <p:pic>
        <p:nvPicPr>
          <p:cNvPr id="19" name="Picture 25">
            <a:extLst>
              <a:ext uri="{FF2B5EF4-FFF2-40B4-BE49-F238E27FC236}">
                <a16:creationId xmlns:a16="http://schemas.microsoft.com/office/drawing/2014/main" id="{2CB5AE31-4C85-43A8-8212-109F966938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3264" y="3596212"/>
            <a:ext cx="3617142" cy="2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11015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BD3F9E74-AF16-4FF0-B44D-290A5DDC7E4D}"/>
              </a:ext>
            </a:extLst>
          </p:cNvPr>
          <p:cNvSpPr/>
          <p:nvPr/>
        </p:nvSpPr>
        <p:spPr>
          <a:xfrm>
            <a:off x="9595413" y="1280161"/>
            <a:ext cx="2815035" cy="1349080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8F96A17-4583-4977-9E13-1973E0CCD1FD}"/>
              </a:ext>
            </a:extLst>
          </p:cNvPr>
          <p:cNvSpPr/>
          <p:nvPr/>
        </p:nvSpPr>
        <p:spPr>
          <a:xfrm rot="-1775894">
            <a:off x="9109883" y="4005006"/>
            <a:ext cx="4804707" cy="4760612"/>
          </a:xfrm>
          <a:prstGeom prst="roundRect">
            <a:avLst>
              <a:gd name="adj" fmla="val 0"/>
            </a:avLst>
          </a:pr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155700" y="1240892"/>
            <a:ext cx="10518153" cy="6865650"/>
            <a:chOff x="0" y="-38100"/>
            <a:chExt cx="5077491" cy="304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5152A122-116C-4232-848F-4ABE5BCC86A3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2DBA341B-9E7E-4ECA-8CCD-C3CE475379B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F0C22918-7306-4F23-9A89-851420F5060E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5B672509-7C6D-44C4-B340-4D50DF4DAEB5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C75A3548-8417-4683-8F9D-D7854D0382E2}"/>
              </a:ext>
            </a:extLst>
          </p:cNvPr>
          <p:cNvSpPr txBox="1">
            <a:spLocks/>
          </p:cNvSpPr>
          <p:nvPr/>
        </p:nvSpPr>
        <p:spPr>
          <a:xfrm>
            <a:off x="1200521" y="312682"/>
            <a:ext cx="9859750" cy="56716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>
                <a:latin typeface="Arial Narrow"/>
              </a:rPr>
              <a:t>У липні в ООН найбільше зросла частка </a:t>
            </a:r>
            <a:r>
              <a:rPr lang="uk-UA" sz="2400" dirty="0" err="1">
                <a:latin typeface="Arial Narrow"/>
              </a:rPr>
              <a:t>площин</a:t>
            </a:r>
            <a:r>
              <a:rPr lang="uk-UA" sz="2400" dirty="0">
                <a:latin typeface="Arial Narrow"/>
              </a:rPr>
              <a:t> категорій «соціальна реклама» (+3,4 </a:t>
            </a:r>
            <a:r>
              <a:rPr lang="uk-UA" sz="2400" dirty="0" err="1">
                <a:latin typeface="Arial Narrow"/>
              </a:rPr>
              <a:t>в.п</a:t>
            </a:r>
            <a:r>
              <a:rPr lang="uk-UA" sz="2400" dirty="0">
                <a:latin typeface="Arial Narrow"/>
              </a:rPr>
              <a:t>.). Спостерігається падіння категорії «продовольчі товари» на 2 </a:t>
            </a:r>
            <a:r>
              <a:rPr lang="uk-UA" sz="2400" dirty="0" err="1">
                <a:latin typeface="Arial Narrow"/>
              </a:rPr>
              <a:t>в.п</a:t>
            </a:r>
            <a:r>
              <a:rPr lang="uk-UA" sz="2400" dirty="0">
                <a:latin typeface="Arial Narrow"/>
              </a:rPr>
              <a:t>.</a:t>
            </a:r>
            <a:endParaRPr kumimoji="0" lang="ru-UA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0857EC7D-A7F3-4C8D-911D-CEA4D2187871}"/>
              </a:ext>
            </a:extLst>
          </p:cNvPr>
          <p:cNvSpPr txBox="1">
            <a:spLocks/>
          </p:cNvSpPr>
          <p:nvPr/>
        </p:nvSpPr>
        <p:spPr>
          <a:xfrm>
            <a:off x="658813" y="6395747"/>
            <a:ext cx="5471583" cy="41148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UA"/>
            </a:defPPr>
            <a:lvl1pPr marR="0" lvl="0" indent="0" defTabSz="91435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</a:defRPr>
            </a:lvl1pPr>
            <a:lvl2pPr marL="342892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2pPr>
            <a:lvl3pPr marL="685783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3pPr>
            <a:lvl4pPr marL="1028675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4pPr>
            <a:lvl5pPr marL="1371566" indent="0" defTabSz="685783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/>
            </a:lvl5pPr>
            <a:lvl6pPr marL="1885903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577" indent="-171446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uk-UA"/>
              <a:t>Джерело: </a:t>
            </a:r>
            <a:r>
              <a:rPr lang="ru-RU"/>
              <a:t>Дан</a:t>
            </a:r>
            <a:r>
              <a:rPr lang="uk-UA"/>
              <a:t>і операторів (</a:t>
            </a:r>
            <a:r>
              <a:rPr lang="en-US"/>
              <a:t>OOH+DOOH)</a:t>
            </a:r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AA282C1-3907-4FFD-9950-17B4BE1F4850}"/>
              </a:ext>
            </a:extLst>
          </p:cNvPr>
          <p:cNvSpPr/>
          <p:nvPr/>
        </p:nvSpPr>
        <p:spPr>
          <a:xfrm>
            <a:off x="9328381" y="1239471"/>
            <a:ext cx="2775208" cy="13337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10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%</a:t>
            </a:r>
          </a:p>
          <a:p>
            <a:pPr algn="ctr"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Частка </a:t>
            </a:r>
            <a:r>
              <a:rPr lang="uk-UA" sz="1600" dirty="0" err="1">
                <a:solidFill>
                  <a:srgbClr val="000000"/>
                </a:solidFill>
              </a:rPr>
              <a:t>площин</a:t>
            </a:r>
            <a:r>
              <a:rPr lang="uk-UA" sz="1600" dirty="0">
                <a:solidFill>
                  <a:srgbClr val="000000"/>
                </a:solidFill>
              </a:rPr>
              <a:t>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бригад ЗСУ </a:t>
            </a:r>
            <a:r>
              <a:rPr lang="uk-UA" sz="1600" dirty="0">
                <a:solidFill>
                  <a:srgbClr val="000000"/>
                </a:solidFill>
              </a:rPr>
              <a:t>у Липні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1" name="Google Shape;711;p34">
            <a:extLst>
              <a:ext uri="{FF2B5EF4-FFF2-40B4-BE49-F238E27FC236}">
                <a16:creationId xmlns:a16="http://schemas.microsoft.com/office/drawing/2014/main" id="{281605CF-CFA6-4549-A6DB-2BD79C85B6C2}"/>
              </a:ext>
            </a:extLst>
          </p:cNvPr>
          <p:cNvSpPr/>
          <p:nvPr/>
        </p:nvSpPr>
        <p:spPr>
          <a:xfrm>
            <a:off x="9873990" y="4572267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1284088" h="1327223" extrusionOk="0">
                <a:moveTo>
                  <a:pt x="0" y="0"/>
                </a:moveTo>
                <a:lnTo>
                  <a:pt x="1284088" y="0"/>
                </a:lnTo>
                <a:lnTo>
                  <a:pt x="1284088" y="1327224"/>
                </a:lnTo>
                <a:lnTo>
                  <a:pt x="0" y="1327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969D9720-8CE6-41E4-84EB-3946B4BCF8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888052"/>
              </p:ext>
            </p:extLst>
          </p:nvPr>
        </p:nvGraphicFramePr>
        <p:xfrm>
          <a:off x="623888" y="1734627"/>
          <a:ext cx="8576673" cy="463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89026883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0644" y="1092128"/>
            <a:ext cx="10807055" cy="7014414"/>
            <a:chOff x="0" y="-38100"/>
            <a:chExt cx="2953672" cy="304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accent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171450" indent="-171450" algn="ctr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endParaRPr sz="120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577156" y="382380"/>
            <a:ext cx="9037688" cy="5059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/>
              <a:t>Плавний ріст </a:t>
            </a:r>
            <a:r>
              <a:rPr lang="uk-UA" sz="2800" dirty="0" err="1"/>
              <a:t>солд-аута</a:t>
            </a:r>
            <a:r>
              <a:rPr lang="uk-UA" sz="2800" dirty="0"/>
              <a:t> в </a:t>
            </a:r>
            <a:r>
              <a:rPr lang="uk-UA" sz="2800" dirty="0" err="1"/>
              <a:t>наружці</a:t>
            </a:r>
            <a:endParaRPr lang="ru-RU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69AB9-5123-4008-A796-EA4C46F9688D}"/>
              </a:ext>
            </a:extLst>
          </p:cNvPr>
          <p:cNvSpPr txBox="1"/>
          <p:nvPr/>
        </p:nvSpPr>
        <p:spPr>
          <a:xfrm>
            <a:off x="6627130" y="1558787"/>
            <a:ext cx="5211041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Ми бачимо стандартно високі показники по Західним регіонам, тут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солдаути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високі весь період часу</a:t>
            </a:r>
            <a:endParaRPr lang="uk-UA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Також високі показники мають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південий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та північні регіони</a:t>
            </a:r>
            <a:endParaRPr lang="uk-UA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Південий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регіон показує високі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солдаути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завдяки Одесі</a:t>
            </a:r>
            <a:r>
              <a:rPr lang="uk-UA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адже багато людей їдуть до моря </a:t>
            </a:r>
            <a:r>
              <a:rPr lang="uk-UA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і 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відповідно багато рекламодавців посилюють ці області на літні місяці</a:t>
            </a:r>
            <a:endParaRPr lang="uk-UA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Північному регіоні найвищі показники у Києві, тут основа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солдаутів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- це попит на цифрові носії, адже з послабленням відключень, рекламодавці з більшим ентузіазмом купували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диджитал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формати</a:t>
            </a:r>
            <a:endParaRPr lang="uk-UA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Також у серпні зберіглась тенденція липня: дуже значні обсяги зайняті військово/політично/соціальними сюжетами</a:t>
            </a:r>
            <a:r>
              <a:rPr lang="uk-UA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uk-UA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Друге місце по кількості </a:t>
            </a:r>
            <a:r>
              <a:rPr lang="uk-UA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бордів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має третя штурмова бригада і також дуже активний фонд Петра </a:t>
            </a:r>
            <a:r>
              <a:rPr lang="uk-UA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П</a:t>
            </a:r>
            <a:r>
              <a:rPr lang="uk-UA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орошенка</a:t>
            </a:r>
            <a:endParaRPr lang="uk-UA" sz="1600">
              <a:effectLst/>
              <a:ea typeface="Calibri" panose="020F050202020403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uk-UA" sz="1200" dirty="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63D1765-4D57-4B39-94F8-FF7A2D5ACE43}"/>
              </a:ext>
            </a:extLst>
          </p:cNvPr>
          <p:cNvGrpSpPr/>
          <p:nvPr/>
        </p:nvGrpSpPr>
        <p:grpSpPr>
          <a:xfrm>
            <a:off x="6141852" y="3629880"/>
            <a:ext cx="423416" cy="426960"/>
            <a:chOff x="6131715" y="3399933"/>
            <a:chExt cx="423416" cy="426960"/>
          </a:xfrm>
          <a:noFill/>
        </p:grpSpPr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7F5C6384-A01E-4D29-BFCB-0E2F6CB75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BDF8195C-5D82-46AE-9342-B5817EDB687C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E28E78FC-4320-4094-80AB-20294BDFFCAB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7E284B70-AD70-436F-98B8-16D4854B5258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837DC558-CDB8-4128-827F-F37686D401B7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63BED127-119E-4EF6-9A60-1C15E2A177CE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D7AEBF3B-D97D-4CEB-B851-385917408330}"/>
              </a:ext>
            </a:extLst>
          </p:cNvPr>
          <p:cNvGrpSpPr/>
          <p:nvPr/>
        </p:nvGrpSpPr>
        <p:grpSpPr>
          <a:xfrm>
            <a:off x="6354449" y="3629880"/>
            <a:ext cx="210819" cy="426960"/>
            <a:chOff x="6344312" y="3399933"/>
            <a:chExt cx="210819" cy="426960"/>
          </a:xfrm>
          <a:noFill/>
        </p:grpSpPr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D98D8169-CB46-4939-8620-2E6E77834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315" y="3453449"/>
              <a:ext cx="157478" cy="158638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E398691D-677D-4ABA-880F-F32386F2040C}"/>
                </a:ext>
              </a:extLst>
            </p:cNvPr>
            <p:cNvCxnSpPr>
              <a:cxnSpLocks/>
            </p:cNvCxnSpPr>
            <p:nvPr/>
          </p:nvCxnSpPr>
          <p:spPr>
            <a:xfrm>
              <a:off x="6344312" y="3612088"/>
              <a:ext cx="157480" cy="158641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DF2F7CE-1349-4DAF-B7E1-53C79F1D30B2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8C05DDD2-4C94-41A6-B23D-D50F08703877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109CEAE9-647D-4E02-8E41-F5091F17736A}"/>
              </a:ext>
            </a:extLst>
          </p:cNvPr>
          <p:cNvGrpSpPr/>
          <p:nvPr/>
        </p:nvGrpSpPr>
        <p:grpSpPr>
          <a:xfrm>
            <a:off x="978918" y="3768811"/>
            <a:ext cx="4455137" cy="2965290"/>
            <a:chOff x="978918" y="3768811"/>
            <a:chExt cx="4455137" cy="2965290"/>
          </a:xfrm>
        </p:grpSpPr>
        <p:grpSp>
          <p:nvGrpSpPr>
            <p:cNvPr id="20" name="Группа 13">
              <a:extLst>
                <a:ext uri="{FF2B5EF4-FFF2-40B4-BE49-F238E27FC236}">
                  <a16:creationId xmlns:a16="http://schemas.microsoft.com/office/drawing/2014/main" id="{C8FA8DF4-E99F-40B4-9F68-096EF4E17297}"/>
                </a:ext>
              </a:extLst>
            </p:cNvPr>
            <p:cNvGrpSpPr/>
            <p:nvPr/>
          </p:nvGrpSpPr>
          <p:grpSpPr>
            <a:xfrm>
              <a:off x="978918" y="3831480"/>
              <a:ext cx="4455137" cy="2902621"/>
              <a:chOff x="2250939" y="1161475"/>
              <a:chExt cx="7122605" cy="4515374"/>
            </a:xfrm>
          </p:grpSpPr>
          <p:grpSp>
            <p:nvGrpSpPr>
              <p:cNvPr id="21" name="Группа 14">
                <a:extLst>
                  <a:ext uri="{FF2B5EF4-FFF2-40B4-BE49-F238E27FC236}">
                    <a16:creationId xmlns:a16="http://schemas.microsoft.com/office/drawing/2014/main" id="{29AC6048-1921-4FD1-A191-46AAFB673B54}"/>
                  </a:ext>
                </a:extLst>
              </p:cNvPr>
              <p:cNvGrpSpPr/>
              <p:nvPr/>
            </p:nvGrpSpPr>
            <p:grpSpPr>
              <a:xfrm>
                <a:off x="2250939" y="1161475"/>
                <a:ext cx="7122605" cy="4515374"/>
                <a:chOff x="611322" y="1150866"/>
                <a:chExt cx="7434142" cy="4712872"/>
              </a:xfrm>
            </p:grpSpPr>
            <p:grpSp>
              <p:nvGrpSpPr>
                <p:cNvPr id="26" name="Группа 16">
                  <a:extLst>
                    <a:ext uri="{FF2B5EF4-FFF2-40B4-BE49-F238E27FC236}">
                      <a16:creationId xmlns:a16="http://schemas.microsoft.com/office/drawing/2014/main" id="{FC64F89A-5A36-464B-AB31-2F001EB52B59}"/>
                    </a:ext>
                  </a:extLst>
                </p:cNvPr>
                <p:cNvGrpSpPr/>
                <p:nvPr/>
              </p:nvGrpSpPr>
              <p:grpSpPr>
                <a:xfrm>
                  <a:off x="766764" y="1403928"/>
                  <a:ext cx="7268878" cy="4459810"/>
                  <a:chOff x="1136795" y="1917095"/>
                  <a:chExt cx="4257361" cy="2884922"/>
                </a:xfrm>
              </p:grpSpPr>
              <p:sp>
                <p:nvSpPr>
                  <p:cNvPr id="35" name="Полилиния 2">
                    <a:extLst>
                      <a:ext uri="{FF2B5EF4-FFF2-40B4-BE49-F238E27FC236}">
                        <a16:creationId xmlns:a16="http://schemas.microsoft.com/office/drawing/2014/main" id="{91F4A860-9845-469C-AF2D-E60E2BD1360E}"/>
                      </a:ext>
                    </a:extLst>
                  </p:cNvPr>
                  <p:cNvSpPr/>
                  <p:nvPr/>
                </p:nvSpPr>
                <p:spPr>
                  <a:xfrm>
                    <a:off x="1449009" y="2891041"/>
                    <a:ext cx="576000" cy="684000"/>
                  </a:xfrm>
                  <a:custGeom>
                    <a:avLst/>
                    <a:gdLst>
                      <a:gd name="connsiteX0" fmla="*/ 563819 w 993587"/>
                      <a:gd name="connsiteY0" fmla="*/ 1179576 h 1179576"/>
                      <a:gd name="connsiteX1" fmla="*/ 563819 w 993587"/>
                      <a:gd name="connsiteY1" fmla="*/ 1179576 h 1179576"/>
                      <a:gd name="connsiteX2" fmla="*/ 600395 w 993587"/>
                      <a:gd name="connsiteY2" fmla="*/ 1106424 h 1179576"/>
                      <a:gd name="connsiteX3" fmla="*/ 582107 w 993587"/>
                      <a:gd name="connsiteY3" fmla="*/ 1051560 h 1179576"/>
                      <a:gd name="connsiteX4" fmla="*/ 609539 w 993587"/>
                      <a:gd name="connsiteY4" fmla="*/ 932688 h 1179576"/>
                      <a:gd name="connsiteX5" fmla="*/ 636971 w 993587"/>
                      <a:gd name="connsiteY5" fmla="*/ 914400 h 1179576"/>
                      <a:gd name="connsiteX6" fmla="*/ 700979 w 993587"/>
                      <a:gd name="connsiteY6" fmla="*/ 868680 h 1179576"/>
                      <a:gd name="connsiteX7" fmla="*/ 755843 w 993587"/>
                      <a:gd name="connsiteY7" fmla="*/ 832104 h 1179576"/>
                      <a:gd name="connsiteX8" fmla="*/ 783275 w 993587"/>
                      <a:gd name="connsiteY8" fmla="*/ 822960 h 1179576"/>
                      <a:gd name="connsiteX9" fmla="*/ 838139 w 993587"/>
                      <a:gd name="connsiteY9" fmla="*/ 786384 h 1179576"/>
                      <a:gd name="connsiteX10" fmla="*/ 865571 w 993587"/>
                      <a:gd name="connsiteY10" fmla="*/ 768096 h 1179576"/>
                      <a:gd name="connsiteX11" fmla="*/ 957011 w 993587"/>
                      <a:gd name="connsiteY11" fmla="*/ 758952 h 1179576"/>
                      <a:gd name="connsiteX12" fmla="*/ 947867 w 993587"/>
                      <a:gd name="connsiteY12" fmla="*/ 722376 h 1179576"/>
                      <a:gd name="connsiteX13" fmla="*/ 938723 w 993587"/>
                      <a:gd name="connsiteY13" fmla="*/ 694944 h 1179576"/>
                      <a:gd name="connsiteX14" fmla="*/ 966155 w 993587"/>
                      <a:gd name="connsiteY14" fmla="*/ 603504 h 1179576"/>
                      <a:gd name="connsiteX15" fmla="*/ 993587 w 993587"/>
                      <a:gd name="connsiteY15" fmla="*/ 585216 h 1179576"/>
                      <a:gd name="connsiteX16" fmla="*/ 975299 w 993587"/>
                      <a:gd name="connsiteY16" fmla="*/ 521208 h 1179576"/>
                      <a:gd name="connsiteX17" fmla="*/ 938723 w 993587"/>
                      <a:gd name="connsiteY17" fmla="*/ 466344 h 1179576"/>
                      <a:gd name="connsiteX18" fmla="*/ 911291 w 993587"/>
                      <a:gd name="connsiteY18" fmla="*/ 448056 h 1179576"/>
                      <a:gd name="connsiteX19" fmla="*/ 874715 w 993587"/>
                      <a:gd name="connsiteY19" fmla="*/ 457200 h 1179576"/>
                      <a:gd name="connsiteX20" fmla="*/ 819851 w 993587"/>
                      <a:gd name="connsiteY20" fmla="*/ 475488 h 1179576"/>
                      <a:gd name="connsiteX21" fmla="*/ 774131 w 993587"/>
                      <a:gd name="connsiteY21" fmla="*/ 466344 h 1179576"/>
                      <a:gd name="connsiteX22" fmla="*/ 755843 w 993587"/>
                      <a:gd name="connsiteY22" fmla="*/ 411480 h 1179576"/>
                      <a:gd name="connsiteX23" fmla="*/ 719267 w 993587"/>
                      <a:gd name="connsiteY23" fmla="*/ 393192 h 1179576"/>
                      <a:gd name="connsiteX24" fmla="*/ 691835 w 993587"/>
                      <a:gd name="connsiteY24" fmla="*/ 374904 h 1179576"/>
                      <a:gd name="connsiteX25" fmla="*/ 682691 w 993587"/>
                      <a:gd name="connsiteY25" fmla="*/ 347472 h 1179576"/>
                      <a:gd name="connsiteX26" fmla="*/ 655259 w 993587"/>
                      <a:gd name="connsiteY26" fmla="*/ 329184 h 1179576"/>
                      <a:gd name="connsiteX27" fmla="*/ 636971 w 993587"/>
                      <a:gd name="connsiteY27" fmla="*/ 301752 h 1179576"/>
                      <a:gd name="connsiteX28" fmla="*/ 673547 w 993587"/>
                      <a:gd name="connsiteY28" fmla="*/ 256032 h 1179576"/>
                      <a:gd name="connsiteX29" fmla="*/ 646115 w 993587"/>
                      <a:gd name="connsiteY29" fmla="*/ 237744 h 1179576"/>
                      <a:gd name="connsiteX30" fmla="*/ 627827 w 993587"/>
                      <a:gd name="connsiteY30" fmla="*/ 210312 h 1179576"/>
                      <a:gd name="connsiteX31" fmla="*/ 636971 w 993587"/>
                      <a:gd name="connsiteY31" fmla="*/ 146304 h 1179576"/>
                      <a:gd name="connsiteX32" fmla="*/ 618683 w 993587"/>
                      <a:gd name="connsiteY32" fmla="*/ 36576 h 1179576"/>
                      <a:gd name="connsiteX33" fmla="*/ 600395 w 993587"/>
                      <a:gd name="connsiteY33" fmla="*/ 9144 h 1179576"/>
                      <a:gd name="connsiteX34" fmla="*/ 572963 w 993587"/>
                      <a:gd name="connsiteY34" fmla="*/ 0 h 1179576"/>
                      <a:gd name="connsiteX35" fmla="*/ 545531 w 993587"/>
                      <a:gd name="connsiteY35" fmla="*/ 9144 h 1179576"/>
                      <a:gd name="connsiteX36" fmla="*/ 435803 w 993587"/>
                      <a:gd name="connsiteY36" fmla="*/ 27432 h 1179576"/>
                      <a:gd name="connsiteX37" fmla="*/ 426659 w 993587"/>
                      <a:gd name="connsiteY37" fmla="*/ 137160 h 1179576"/>
                      <a:gd name="connsiteX38" fmla="*/ 454091 w 993587"/>
                      <a:gd name="connsiteY38" fmla="*/ 146304 h 1179576"/>
                      <a:gd name="connsiteX39" fmla="*/ 454091 w 993587"/>
                      <a:gd name="connsiteY39" fmla="*/ 219456 h 1179576"/>
                      <a:gd name="connsiteX40" fmla="*/ 390083 w 993587"/>
                      <a:gd name="connsiteY40" fmla="*/ 228600 h 1179576"/>
                      <a:gd name="connsiteX41" fmla="*/ 234635 w 993587"/>
                      <a:gd name="connsiteY41" fmla="*/ 237744 h 1179576"/>
                      <a:gd name="connsiteX42" fmla="*/ 115763 w 993587"/>
                      <a:gd name="connsiteY42" fmla="*/ 246888 h 1179576"/>
                      <a:gd name="connsiteX43" fmla="*/ 79187 w 993587"/>
                      <a:gd name="connsiteY43" fmla="*/ 301752 h 1179576"/>
                      <a:gd name="connsiteX44" fmla="*/ 15179 w 993587"/>
                      <a:gd name="connsiteY44" fmla="*/ 374904 h 1179576"/>
                      <a:gd name="connsiteX45" fmla="*/ 15179 w 993587"/>
                      <a:gd name="connsiteY45" fmla="*/ 512064 h 1179576"/>
                      <a:gd name="connsiteX46" fmla="*/ 42611 w 993587"/>
                      <a:gd name="connsiteY46" fmla="*/ 530352 h 1179576"/>
                      <a:gd name="connsiteX47" fmla="*/ 60899 w 993587"/>
                      <a:gd name="connsiteY47" fmla="*/ 557784 h 1179576"/>
                      <a:gd name="connsiteX48" fmla="*/ 70043 w 993587"/>
                      <a:gd name="connsiteY48" fmla="*/ 594360 h 1179576"/>
                      <a:gd name="connsiteX49" fmla="*/ 79187 w 993587"/>
                      <a:gd name="connsiteY49" fmla="*/ 621792 h 1179576"/>
                      <a:gd name="connsiteX50" fmla="*/ 88331 w 993587"/>
                      <a:gd name="connsiteY50" fmla="*/ 667512 h 1179576"/>
                      <a:gd name="connsiteX51" fmla="*/ 198059 w 993587"/>
                      <a:gd name="connsiteY51" fmla="*/ 676656 h 1179576"/>
                      <a:gd name="connsiteX52" fmla="*/ 234635 w 993587"/>
                      <a:gd name="connsiteY52" fmla="*/ 713232 h 1179576"/>
                      <a:gd name="connsiteX53" fmla="*/ 243779 w 993587"/>
                      <a:gd name="connsiteY53" fmla="*/ 758952 h 1179576"/>
                      <a:gd name="connsiteX54" fmla="*/ 344363 w 993587"/>
                      <a:gd name="connsiteY54" fmla="*/ 768096 h 1179576"/>
                      <a:gd name="connsiteX55" fmla="*/ 399227 w 993587"/>
                      <a:gd name="connsiteY55" fmla="*/ 832104 h 1179576"/>
                      <a:gd name="connsiteX56" fmla="*/ 426659 w 993587"/>
                      <a:gd name="connsiteY56" fmla="*/ 841248 h 1179576"/>
                      <a:gd name="connsiteX57" fmla="*/ 444947 w 993587"/>
                      <a:gd name="connsiteY57" fmla="*/ 1115568 h 1179576"/>
                      <a:gd name="connsiteX58" fmla="*/ 454091 w 993587"/>
                      <a:gd name="connsiteY58" fmla="*/ 1143000 h 1179576"/>
                      <a:gd name="connsiteX59" fmla="*/ 499811 w 993587"/>
                      <a:gd name="connsiteY59" fmla="*/ 1152144 h 1179576"/>
                      <a:gd name="connsiteX60" fmla="*/ 582107 w 993587"/>
                      <a:gd name="connsiteY60" fmla="*/ 1161288 h 1179576"/>
                      <a:gd name="connsiteX61" fmla="*/ 563819 w 993587"/>
                      <a:gd name="connsiteY61" fmla="*/ 1179576 h 1179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993587" h="1179576">
                        <a:moveTo>
                          <a:pt x="563819" y="1179576"/>
                        </a:moveTo>
                        <a:lnTo>
                          <a:pt x="563819" y="1179576"/>
                        </a:lnTo>
                        <a:cubicBezTo>
                          <a:pt x="576011" y="1155192"/>
                          <a:pt x="596540" y="1133412"/>
                          <a:pt x="600395" y="1106424"/>
                        </a:cubicBezTo>
                        <a:cubicBezTo>
                          <a:pt x="603121" y="1087341"/>
                          <a:pt x="582107" y="1051560"/>
                          <a:pt x="582107" y="1051560"/>
                        </a:cubicBezTo>
                        <a:cubicBezTo>
                          <a:pt x="586881" y="1003816"/>
                          <a:pt x="576219" y="966008"/>
                          <a:pt x="609539" y="932688"/>
                        </a:cubicBezTo>
                        <a:cubicBezTo>
                          <a:pt x="617310" y="924917"/>
                          <a:pt x="627827" y="920496"/>
                          <a:pt x="636971" y="914400"/>
                        </a:cubicBezTo>
                        <a:cubicBezTo>
                          <a:pt x="656783" y="854964"/>
                          <a:pt x="627827" y="917448"/>
                          <a:pt x="700979" y="868680"/>
                        </a:cubicBezTo>
                        <a:cubicBezTo>
                          <a:pt x="719267" y="856488"/>
                          <a:pt x="734991" y="839055"/>
                          <a:pt x="755843" y="832104"/>
                        </a:cubicBezTo>
                        <a:cubicBezTo>
                          <a:pt x="764987" y="829056"/>
                          <a:pt x="774849" y="827641"/>
                          <a:pt x="783275" y="822960"/>
                        </a:cubicBezTo>
                        <a:cubicBezTo>
                          <a:pt x="802488" y="812286"/>
                          <a:pt x="819851" y="798576"/>
                          <a:pt x="838139" y="786384"/>
                        </a:cubicBezTo>
                        <a:cubicBezTo>
                          <a:pt x="847283" y="780288"/>
                          <a:pt x="854636" y="769190"/>
                          <a:pt x="865571" y="768096"/>
                        </a:cubicBezTo>
                        <a:lnTo>
                          <a:pt x="957011" y="758952"/>
                        </a:lnTo>
                        <a:cubicBezTo>
                          <a:pt x="953963" y="746760"/>
                          <a:pt x="951319" y="734460"/>
                          <a:pt x="947867" y="722376"/>
                        </a:cubicBezTo>
                        <a:cubicBezTo>
                          <a:pt x="945219" y="713108"/>
                          <a:pt x="938723" y="704583"/>
                          <a:pt x="938723" y="694944"/>
                        </a:cubicBezTo>
                        <a:cubicBezTo>
                          <a:pt x="938723" y="660411"/>
                          <a:pt x="941367" y="628292"/>
                          <a:pt x="966155" y="603504"/>
                        </a:cubicBezTo>
                        <a:cubicBezTo>
                          <a:pt x="973926" y="595733"/>
                          <a:pt x="984443" y="591312"/>
                          <a:pt x="993587" y="585216"/>
                        </a:cubicBezTo>
                        <a:cubicBezTo>
                          <a:pt x="991435" y="576607"/>
                          <a:pt x="981262" y="531941"/>
                          <a:pt x="975299" y="521208"/>
                        </a:cubicBezTo>
                        <a:cubicBezTo>
                          <a:pt x="964625" y="501995"/>
                          <a:pt x="957011" y="478536"/>
                          <a:pt x="938723" y="466344"/>
                        </a:cubicBezTo>
                        <a:lnTo>
                          <a:pt x="911291" y="448056"/>
                        </a:lnTo>
                        <a:cubicBezTo>
                          <a:pt x="899099" y="451104"/>
                          <a:pt x="886752" y="453589"/>
                          <a:pt x="874715" y="457200"/>
                        </a:cubicBezTo>
                        <a:cubicBezTo>
                          <a:pt x="856251" y="462739"/>
                          <a:pt x="819851" y="475488"/>
                          <a:pt x="819851" y="475488"/>
                        </a:cubicBezTo>
                        <a:cubicBezTo>
                          <a:pt x="804611" y="472440"/>
                          <a:pt x="785121" y="477334"/>
                          <a:pt x="774131" y="466344"/>
                        </a:cubicBezTo>
                        <a:cubicBezTo>
                          <a:pt x="760500" y="452713"/>
                          <a:pt x="755843" y="411480"/>
                          <a:pt x="755843" y="411480"/>
                        </a:cubicBezTo>
                        <a:cubicBezTo>
                          <a:pt x="705792" y="428164"/>
                          <a:pt x="744934" y="425276"/>
                          <a:pt x="719267" y="393192"/>
                        </a:cubicBezTo>
                        <a:cubicBezTo>
                          <a:pt x="712402" y="384610"/>
                          <a:pt x="700979" y="381000"/>
                          <a:pt x="691835" y="374904"/>
                        </a:cubicBezTo>
                        <a:cubicBezTo>
                          <a:pt x="688787" y="365760"/>
                          <a:pt x="688712" y="354998"/>
                          <a:pt x="682691" y="347472"/>
                        </a:cubicBezTo>
                        <a:cubicBezTo>
                          <a:pt x="675826" y="338890"/>
                          <a:pt x="663030" y="336955"/>
                          <a:pt x="655259" y="329184"/>
                        </a:cubicBezTo>
                        <a:cubicBezTo>
                          <a:pt x="647488" y="321413"/>
                          <a:pt x="643067" y="310896"/>
                          <a:pt x="636971" y="301752"/>
                        </a:cubicBezTo>
                        <a:cubicBezTo>
                          <a:pt x="647433" y="294777"/>
                          <a:pt x="682845" y="279278"/>
                          <a:pt x="673547" y="256032"/>
                        </a:cubicBezTo>
                        <a:cubicBezTo>
                          <a:pt x="669466" y="245828"/>
                          <a:pt x="655259" y="243840"/>
                          <a:pt x="646115" y="237744"/>
                        </a:cubicBezTo>
                        <a:cubicBezTo>
                          <a:pt x="640019" y="228600"/>
                          <a:pt x="628921" y="221247"/>
                          <a:pt x="627827" y="210312"/>
                        </a:cubicBezTo>
                        <a:cubicBezTo>
                          <a:pt x="625682" y="188866"/>
                          <a:pt x="636971" y="167857"/>
                          <a:pt x="636971" y="146304"/>
                        </a:cubicBezTo>
                        <a:cubicBezTo>
                          <a:pt x="636971" y="126023"/>
                          <a:pt x="632990" y="65190"/>
                          <a:pt x="618683" y="36576"/>
                        </a:cubicBezTo>
                        <a:cubicBezTo>
                          <a:pt x="613768" y="26746"/>
                          <a:pt x="608977" y="16009"/>
                          <a:pt x="600395" y="9144"/>
                        </a:cubicBezTo>
                        <a:cubicBezTo>
                          <a:pt x="592869" y="3123"/>
                          <a:pt x="582107" y="3048"/>
                          <a:pt x="572963" y="0"/>
                        </a:cubicBezTo>
                        <a:cubicBezTo>
                          <a:pt x="563819" y="3048"/>
                          <a:pt x="555038" y="7559"/>
                          <a:pt x="545531" y="9144"/>
                        </a:cubicBezTo>
                        <a:cubicBezTo>
                          <a:pt x="423030" y="29561"/>
                          <a:pt x="500114" y="5995"/>
                          <a:pt x="435803" y="27432"/>
                        </a:cubicBezTo>
                        <a:cubicBezTo>
                          <a:pt x="423107" y="65520"/>
                          <a:pt x="403329" y="96332"/>
                          <a:pt x="426659" y="137160"/>
                        </a:cubicBezTo>
                        <a:cubicBezTo>
                          <a:pt x="431441" y="145529"/>
                          <a:pt x="444947" y="143256"/>
                          <a:pt x="454091" y="146304"/>
                        </a:cubicBezTo>
                        <a:cubicBezTo>
                          <a:pt x="460394" y="165213"/>
                          <a:pt x="477631" y="201801"/>
                          <a:pt x="454091" y="219456"/>
                        </a:cubicBezTo>
                        <a:cubicBezTo>
                          <a:pt x="436849" y="232388"/>
                          <a:pt x="411561" y="226810"/>
                          <a:pt x="390083" y="228600"/>
                        </a:cubicBezTo>
                        <a:cubicBezTo>
                          <a:pt x="338357" y="232911"/>
                          <a:pt x="286426" y="234291"/>
                          <a:pt x="234635" y="237744"/>
                        </a:cubicBezTo>
                        <a:cubicBezTo>
                          <a:pt x="194982" y="240388"/>
                          <a:pt x="155387" y="243840"/>
                          <a:pt x="115763" y="246888"/>
                        </a:cubicBezTo>
                        <a:cubicBezTo>
                          <a:pt x="93394" y="358732"/>
                          <a:pt x="128393" y="252546"/>
                          <a:pt x="79187" y="301752"/>
                        </a:cubicBezTo>
                        <a:cubicBezTo>
                          <a:pt x="-27493" y="408432"/>
                          <a:pt x="92903" y="323088"/>
                          <a:pt x="15179" y="374904"/>
                        </a:cubicBezTo>
                        <a:cubicBezTo>
                          <a:pt x="-2156" y="426910"/>
                          <a:pt x="-7770" y="431743"/>
                          <a:pt x="15179" y="512064"/>
                        </a:cubicBezTo>
                        <a:cubicBezTo>
                          <a:pt x="18198" y="522631"/>
                          <a:pt x="33467" y="524256"/>
                          <a:pt x="42611" y="530352"/>
                        </a:cubicBezTo>
                        <a:cubicBezTo>
                          <a:pt x="48707" y="539496"/>
                          <a:pt x="56570" y="547683"/>
                          <a:pt x="60899" y="557784"/>
                        </a:cubicBezTo>
                        <a:cubicBezTo>
                          <a:pt x="65849" y="569335"/>
                          <a:pt x="66591" y="582276"/>
                          <a:pt x="70043" y="594360"/>
                        </a:cubicBezTo>
                        <a:cubicBezTo>
                          <a:pt x="72691" y="603628"/>
                          <a:pt x="76849" y="612441"/>
                          <a:pt x="79187" y="621792"/>
                        </a:cubicBezTo>
                        <a:cubicBezTo>
                          <a:pt x="82956" y="636870"/>
                          <a:pt x="74220" y="660999"/>
                          <a:pt x="88331" y="667512"/>
                        </a:cubicBezTo>
                        <a:cubicBezTo>
                          <a:pt x="121656" y="682893"/>
                          <a:pt x="161483" y="673608"/>
                          <a:pt x="198059" y="676656"/>
                        </a:cubicBezTo>
                        <a:cubicBezTo>
                          <a:pt x="231310" y="687740"/>
                          <a:pt x="225768" y="677764"/>
                          <a:pt x="234635" y="713232"/>
                        </a:cubicBezTo>
                        <a:cubicBezTo>
                          <a:pt x="238404" y="728310"/>
                          <a:pt x="229878" y="752001"/>
                          <a:pt x="243779" y="758952"/>
                        </a:cubicBezTo>
                        <a:cubicBezTo>
                          <a:pt x="273891" y="774008"/>
                          <a:pt x="310835" y="765048"/>
                          <a:pt x="344363" y="768096"/>
                        </a:cubicBezTo>
                        <a:cubicBezTo>
                          <a:pt x="367741" y="838229"/>
                          <a:pt x="343222" y="816103"/>
                          <a:pt x="399227" y="832104"/>
                        </a:cubicBezTo>
                        <a:cubicBezTo>
                          <a:pt x="408495" y="834752"/>
                          <a:pt x="417515" y="838200"/>
                          <a:pt x="426659" y="841248"/>
                        </a:cubicBezTo>
                        <a:cubicBezTo>
                          <a:pt x="429044" y="884178"/>
                          <a:pt x="437114" y="1056823"/>
                          <a:pt x="444947" y="1115568"/>
                        </a:cubicBezTo>
                        <a:cubicBezTo>
                          <a:pt x="446221" y="1125122"/>
                          <a:pt x="446071" y="1137653"/>
                          <a:pt x="454091" y="1143000"/>
                        </a:cubicBezTo>
                        <a:cubicBezTo>
                          <a:pt x="467023" y="1151621"/>
                          <a:pt x="484425" y="1149946"/>
                          <a:pt x="499811" y="1152144"/>
                        </a:cubicBezTo>
                        <a:cubicBezTo>
                          <a:pt x="527134" y="1156047"/>
                          <a:pt x="555163" y="1155301"/>
                          <a:pt x="582107" y="1161288"/>
                        </a:cubicBezTo>
                        <a:cubicBezTo>
                          <a:pt x="585082" y="1161949"/>
                          <a:pt x="566867" y="1176528"/>
                          <a:pt x="563819" y="117957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6" name="Полилиния 4">
                    <a:extLst>
                      <a:ext uri="{FF2B5EF4-FFF2-40B4-BE49-F238E27FC236}">
                        <a16:creationId xmlns:a16="http://schemas.microsoft.com/office/drawing/2014/main" id="{972F426F-9D5D-494D-A744-CB3F76654009}"/>
                      </a:ext>
                    </a:extLst>
                  </p:cNvPr>
                  <p:cNvSpPr/>
                  <p:nvPr/>
                </p:nvSpPr>
                <p:spPr>
                  <a:xfrm>
                    <a:off x="1136795" y="2994039"/>
                    <a:ext cx="569392" cy="527540"/>
                  </a:xfrm>
                  <a:custGeom>
                    <a:avLst/>
                    <a:gdLst>
                      <a:gd name="connsiteX0" fmla="*/ 1124712 w 1124712"/>
                      <a:gd name="connsiteY0" fmla="*/ 859536 h 859536"/>
                      <a:gd name="connsiteX1" fmla="*/ 1124712 w 1124712"/>
                      <a:gd name="connsiteY1" fmla="*/ 859536 h 859536"/>
                      <a:gd name="connsiteX2" fmla="*/ 1042416 w 1124712"/>
                      <a:gd name="connsiteY2" fmla="*/ 850392 h 859536"/>
                      <a:gd name="connsiteX3" fmla="*/ 813816 w 1124712"/>
                      <a:gd name="connsiteY3" fmla="*/ 841248 h 859536"/>
                      <a:gd name="connsiteX4" fmla="*/ 758952 w 1124712"/>
                      <a:gd name="connsiteY4" fmla="*/ 795528 h 859536"/>
                      <a:gd name="connsiteX5" fmla="*/ 731520 w 1124712"/>
                      <a:gd name="connsiteY5" fmla="*/ 786384 h 859536"/>
                      <a:gd name="connsiteX6" fmla="*/ 694944 w 1124712"/>
                      <a:gd name="connsiteY6" fmla="*/ 768096 h 859536"/>
                      <a:gd name="connsiteX7" fmla="*/ 457200 w 1124712"/>
                      <a:gd name="connsiteY7" fmla="*/ 768096 h 859536"/>
                      <a:gd name="connsiteX8" fmla="*/ 429768 w 1124712"/>
                      <a:gd name="connsiteY8" fmla="*/ 758952 h 859536"/>
                      <a:gd name="connsiteX9" fmla="*/ 393192 w 1124712"/>
                      <a:gd name="connsiteY9" fmla="*/ 758952 h 859536"/>
                      <a:gd name="connsiteX10" fmla="*/ 365760 w 1124712"/>
                      <a:gd name="connsiteY10" fmla="*/ 768096 h 859536"/>
                      <a:gd name="connsiteX11" fmla="*/ 256032 w 1124712"/>
                      <a:gd name="connsiteY11" fmla="*/ 731520 h 859536"/>
                      <a:gd name="connsiteX12" fmla="*/ 246888 w 1124712"/>
                      <a:gd name="connsiteY12" fmla="*/ 704088 h 859536"/>
                      <a:gd name="connsiteX13" fmla="*/ 192024 w 1124712"/>
                      <a:gd name="connsiteY13" fmla="*/ 667512 h 859536"/>
                      <a:gd name="connsiteX14" fmla="*/ 164592 w 1124712"/>
                      <a:gd name="connsiteY14" fmla="*/ 649224 h 859536"/>
                      <a:gd name="connsiteX15" fmla="*/ 137160 w 1124712"/>
                      <a:gd name="connsiteY15" fmla="*/ 594360 h 859536"/>
                      <a:gd name="connsiteX16" fmla="*/ 82296 w 1124712"/>
                      <a:gd name="connsiteY16" fmla="*/ 557784 h 859536"/>
                      <a:gd name="connsiteX17" fmla="*/ 45720 w 1124712"/>
                      <a:gd name="connsiteY17" fmla="*/ 521208 h 859536"/>
                      <a:gd name="connsiteX18" fmla="*/ 27432 w 1124712"/>
                      <a:gd name="connsiteY18" fmla="*/ 466344 h 859536"/>
                      <a:gd name="connsiteX19" fmla="*/ 0 w 1124712"/>
                      <a:gd name="connsiteY19" fmla="*/ 411480 h 859536"/>
                      <a:gd name="connsiteX20" fmla="*/ 9144 w 1124712"/>
                      <a:gd name="connsiteY20" fmla="*/ 329184 h 859536"/>
                      <a:gd name="connsiteX21" fmla="*/ 73152 w 1124712"/>
                      <a:gd name="connsiteY21" fmla="*/ 274320 h 859536"/>
                      <a:gd name="connsiteX22" fmla="*/ 82296 w 1124712"/>
                      <a:gd name="connsiteY22" fmla="*/ 246888 h 859536"/>
                      <a:gd name="connsiteX23" fmla="*/ 91440 w 1124712"/>
                      <a:gd name="connsiteY23" fmla="*/ 192024 h 859536"/>
                      <a:gd name="connsiteX24" fmla="*/ 128016 w 1124712"/>
                      <a:gd name="connsiteY24" fmla="*/ 137160 h 859536"/>
                      <a:gd name="connsiteX25" fmla="*/ 146304 w 1124712"/>
                      <a:gd name="connsiteY25" fmla="*/ 109728 h 859536"/>
                      <a:gd name="connsiteX26" fmla="*/ 173736 w 1124712"/>
                      <a:gd name="connsiteY26" fmla="*/ 27432 h 859536"/>
                      <a:gd name="connsiteX27" fmla="*/ 182880 w 1124712"/>
                      <a:gd name="connsiteY27" fmla="*/ 0 h 859536"/>
                      <a:gd name="connsiteX28" fmla="*/ 246888 w 1124712"/>
                      <a:gd name="connsiteY28" fmla="*/ 9144 h 859536"/>
                      <a:gd name="connsiteX29" fmla="*/ 347472 w 1124712"/>
                      <a:gd name="connsiteY29" fmla="*/ 36576 h 859536"/>
                      <a:gd name="connsiteX30" fmla="*/ 365760 w 1124712"/>
                      <a:gd name="connsiteY30" fmla="*/ 118872 h 859536"/>
                      <a:gd name="connsiteX31" fmla="*/ 402336 w 1124712"/>
                      <a:gd name="connsiteY31" fmla="*/ 137160 h 859536"/>
                      <a:gd name="connsiteX32" fmla="*/ 502920 w 1124712"/>
                      <a:gd name="connsiteY32" fmla="*/ 155448 h 859536"/>
                      <a:gd name="connsiteX33" fmla="*/ 566928 w 1124712"/>
                      <a:gd name="connsiteY33" fmla="*/ 192024 h 859536"/>
                      <a:gd name="connsiteX34" fmla="*/ 585216 w 1124712"/>
                      <a:gd name="connsiteY34" fmla="*/ 283464 h 859536"/>
                      <a:gd name="connsiteX35" fmla="*/ 612648 w 1124712"/>
                      <a:gd name="connsiteY35" fmla="*/ 292608 h 859536"/>
                      <a:gd name="connsiteX36" fmla="*/ 713232 w 1124712"/>
                      <a:gd name="connsiteY36" fmla="*/ 301752 h 859536"/>
                      <a:gd name="connsiteX37" fmla="*/ 768096 w 1124712"/>
                      <a:gd name="connsiteY37" fmla="*/ 310896 h 859536"/>
                      <a:gd name="connsiteX38" fmla="*/ 777240 w 1124712"/>
                      <a:gd name="connsiteY38" fmla="*/ 338328 h 859536"/>
                      <a:gd name="connsiteX39" fmla="*/ 786384 w 1124712"/>
                      <a:gd name="connsiteY39" fmla="*/ 484632 h 859536"/>
                      <a:gd name="connsiteX40" fmla="*/ 822960 w 1124712"/>
                      <a:gd name="connsiteY40" fmla="*/ 502920 h 859536"/>
                      <a:gd name="connsiteX41" fmla="*/ 877824 w 1124712"/>
                      <a:gd name="connsiteY41" fmla="*/ 530352 h 859536"/>
                      <a:gd name="connsiteX42" fmla="*/ 905256 w 1124712"/>
                      <a:gd name="connsiteY42" fmla="*/ 557784 h 859536"/>
                      <a:gd name="connsiteX43" fmla="*/ 960120 w 1124712"/>
                      <a:gd name="connsiteY43" fmla="*/ 576072 h 859536"/>
                      <a:gd name="connsiteX44" fmla="*/ 1051560 w 1124712"/>
                      <a:gd name="connsiteY44" fmla="*/ 594360 h 859536"/>
                      <a:gd name="connsiteX45" fmla="*/ 1069848 w 1124712"/>
                      <a:gd name="connsiteY45" fmla="*/ 649224 h 859536"/>
                      <a:gd name="connsiteX46" fmla="*/ 1097280 w 1124712"/>
                      <a:gd name="connsiteY46" fmla="*/ 704088 h 859536"/>
                      <a:gd name="connsiteX47" fmla="*/ 1106424 w 1124712"/>
                      <a:gd name="connsiteY47" fmla="*/ 795528 h 859536"/>
                      <a:gd name="connsiteX48" fmla="*/ 1124712 w 1124712"/>
                      <a:gd name="connsiteY48" fmla="*/ 859536 h 859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24712" h="859536">
                        <a:moveTo>
                          <a:pt x="1124712" y="859536"/>
                        </a:moveTo>
                        <a:lnTo>
                          <a:pt x="1124712" y="859536"/>
                        </a:lnTo>
                        <a:cubicBezTo>
                          <a:pt x="1097280" y="856488"/>
                          <a:pt x="1069969" y="852013"/>
                          <a:pt x="1042416" y="850392"/>
                        </a:cubicBezTo>
                        <a:cubicBezTo>
                          <a:pt x="966287" y="845914"/>
                          <a:pt x="889643" y="849372"/>
                          <a:pt x="813816" y="841248"/>
                        </a:cubicBezTo>
                        <a:cubicBezTo>
                          <a:pt x="795993" y="839338"/>
                          <a:pt x="770187" y="803018"/>
                          <a:pt x="758952" y="795528"/>
                        </a:cubicBezTo>
                        <a:cubicBezTo>
                          <a:pt x="750932" y="790181"/>
                          <a:pt x="740379" y="790181"/>
                          <a:pt x="731520" y="786384"/>
                        </a:cubicBezTo>
                        <a:cubicBezTo>
                          <a:pt x="718991" y="781014"/>
                          <a:pt x="707136" y="774192"/>
                          <a:pt x="694944" y="768096"/>
                        </a:cubicBezTo>
                        <a:cubicBezTo>
                          <a:pt x="576327" y="778879"/>
                          <a:pt x="590386" y="782894"/>
                          <a:pt x="457200" y="768096"/>
                        </a:cubicBezTo>
                        <a:cubicBezTo>
                          <a:pt x="447620" y="767032"/>
                          <a:pt x="438912" y="762000"/>
                          <a:pt x="429768" y="758952"/>
                        </a:cubicBezTo>
                        <a:cubicBezTo>
                          <a:pt x="397256" y="693928"/>
                          <a:pt x="425704" y="726440"/>
                          <a:pt x="393192" y="758952"/>
                        </a:cubicBezTo>
                        <a:cubicBezTo>
                          <a:pt x="386376" y="765768"/>
                          <a:pt x="374904" y="765048"/>
                          <a:pt x="365760" y="768096"/>
                        </a:cubicBezTo>
                        <a:cubicBezTo>
                          <a:pt x="306686" y="761532"/>
                          <a:pt x="286079" y="776591"/>
                          <a:pt x="256032" y="731520"/>
                        </a:cubicBezTo>
                        <a:cubicBezTo>
                          <a:pt x="250685" y="723500"/>
                          <a:pt x="253704" y="710904"/>
                          <a:pt x="246888" y="704088"/>
                        </a:cubicBezTo>
                        <a:cubicBezTo>
                          <a:pt x="231346" y="688546"/>
                          <a:pt x="210312" y="679704"/>
                          <a:pt x="192024" y="667512"/>
                        </a:cubicBezTo>
                        <a:lnTo>
                          <a:pt x="164592" y="649224"/>
                        </a:lnTo>
                        <a:cubicBezTo>
                          <a:pt x="158069" y="629656"/>
                          <a:pt x="153843" y="608958"/>
                          <a:pt x="137160" y="594360"/>
                        </a:cubicBezTo>
                        <a:cubicBezTo>
                          <a:pt x="120619" y="579886"/>
                          <a:pt x="97838" y="573326"/>
                          <a:pt x="82296" y="557784"/>
                        </a:cubicBezTo>
                        <a:lnTo>
                          <a:pt x="45720" y="521208"/>
                        </a:lnTo>
                        <a:cubicBezTo>
                          <a:pt x="39624" y="502920"/>
                          <a:pt x="38125" y="482384"/>
                          <a:pt x="27432" y="466344"/>
                        </a:cubicBezTo>
                        <a:cubicBezTo>
                          <a:pt x="3797" y="430892"/>
                          <a:pt x="12619" y="449338"/>
                          <a:pt x="0" y="411480"/>
                        </a:cubicBezTo>
                        <a:cubicBezTo>
                          <a:pt x="3048" y="384048"/>
                          <a:pt x="416" y="355368"/>
                          <a:pt x="9144" y="329184"/>
                        </a:cubicBezTo>
                        <a:cubicBezTo>
                          <a:pt x="13389" y="316448"/>
                          <a:pt x="66256" y="279492"/>
                          <a:pt x="73152" y="274320"/>
                        </a:cubicBezTo>
                        <a:cubicBezTo>
                          <a:pt x="76200" y="265176"/>
                          <a:pt x="80205" y="256297"/>
                          <a:pt x="82296" y="246888"/>
                        </a:cubicBezTo>
                        <a:cubicBezTo>
                          <a:pt x="86318" y="228789"/>
                          <a:pt x="84309" y="209138"/>
                          <a:pt x="91440" y="192024"/>
                        </a:cubicBezTo>
                        <a:cubicBezTo>
                          <a:pt x="99894" y="171735"/>
                          <a:pt x="115824" y="155448"/>
                          <a:pt x="128016" y="137160"/>
                        </a:cubicBezTo>
                        <a:cubicBezTo>
                          <a:pt x="134112" y="128016"/>
                          <a:pt x="142829" y="120154"/>
                          <a:pt x="146304" y="109728"/>
                        </a:cubicBezTo>
                        <a:lnTo>
                          <a:pt x="173736" y="27432"/>
                        </a:lnTo>
                        <a:lnTo>
                          <a:pt x="182880" y="0"/>
                        </a:lnTo>
                        <a:cubicBezTo>
                          <a:pt x="204216" y="3048"/>
                          <a:pt x="225754" y="4917"/>
                          <a:pt x="246888" y="9144"/>
                        </a:cubicBezTo>
                        <a:cubicBezTo>
                          <a:pt x="298452" y="19457"/>
                          <a:pt x="308060" y="23439"/>
                          <a:pt x="347472" y="36576"/>
                        </a:cubicBezTo>
                        <a:cubicBezTo>
                          <a:pt x="353568" y="64008"/>
                          <a:pt x="352304" y="94202"/>
                          <a:pt x="365760" y="118872"/>
                        </a:cubicBezTo>
                        <a:cubicBezTo>
                          <a:pt x="372287" y="130839"/>
                          <a:pt x="389807" y="131790"/>
                          <a:pt x="402336" y="137160"/>
                        </a:cubicBezTo>
                        <a:cubicBezTo>
                          <a:pt x="437161" y="152085"/>
                          <a:pt x="460792" y="150182"/>
                          <a:pt x="502920" y="155448"/>
                        </a:cubicBezTo>
                        <a:cubicBezTo>
                          <a:pt x="509248" y="158612"/>
                          <a:pt x="560466" y="182331"/>
                          <a:pt x="566928" y="192024"/>
                        </a:cubicBezTo>
                        <a:cubicBezTo>
                          <a:pt x="573337" y="201638"/>
                          <a:pt x="584674" y="282516"/>
                          <a:pt x="585216" y="283464"/>
                        </a:cubicBezTo>
                        <a:cubicBezTo>
                          <a:pt x="589998" y="291833"/>
                          <a:pt x="603106" y="291245"/>
                          <a:pt x="612648" y="292608"/>
                        </a:cubicBezTo>
                        <a:cubicBezTo>
                          <a:pt x="645976" y="297369"/>
                          <a:pt x="679796" y="297818"/>
                          <a:pt x="713232" y="301752"/>
                        </a:cubicBezTo>
                        <a:cubicBezTo>
                          <a:pt x="731645" y="303918"/>
                          <a:pt x="749808" y="307848"/>
                          <a:pt x="768096" y="310896"/>
                        </a:cubicBezTo>
                        <a:cubicBezTo>
                          <a:pt x="771144" y="320040"/>
                          <a:pt x="776231" y="328742"/>
                          <a:pt x="777240" y="338328"/>
                        </a:cubicBezTo>
                        <a:cubicBezTo>
                          <a:pt x="782355" y="386923"/>
                          <a:pt x="773306" y="437551"/>
                          <a:pt x="786384" y="484632"/>
                        </a:cubicBezTo>
                        <a:cubicBezTo>
                          <a:pt x="790032" y="497766"/>
                          <a:pt x="811125" y="496157"/>
                          <a:pt x="822960" y="502920"/>
                        </a:cubicBezTo>
                        <a:cubicBezTo>
                          <a:pt x="872593" y="531281"/>
                          <a:pt x="827529" y="513587"/>
                          <a:pt x="877824" y="530352"/>
                        </a:cubicBezTo>
                        <a:cubicBezTo>
                          <a:pt x="886968" y="539496"/>
                          <a:pt x="893952" y="551504"/>
                          <a:pt x="905256" y="557784"/>
                        </a:cubicBezTo>
                        <a:cubicBezTo>
                          <a:pt x="922107" y="567146"/>
                          <a:pt x="941832" y="569976"/>
                          <a:pt x="960120" y="576072"/>
                        </a:cubicBezTo>
                        <a:cubicBezTo>
                          <a:pt x="1007999" y="592032"/>
                          <a:pt x="978010" y="583853"/>
                          <a:pt x="1051560" y="594360"/>
                        </a:cubicBezTo>
                        <a:cubicBezTo>
                          <a:pt x="1057656" y="612648"/>
                          <a:pt x="1059155" y="633184"/>
                          <a:pt x="1069848" y="649224"/>
                        </a:cubicBezTo>
                        <a:cubicBezTo>
                          <a:pt x="1093483" y="684676"/>
                          <a:pt x="1084661" y="666230"/>
                          <a:pt x="1097280" y="704088"/>
                        </a:cubicBezTo>
                        <a:cubicBezTo>
                          <a:pt x="1100328" y="734568"/>
                          <a:pt x="1100779" y="765421"/>
                          <a:pt x="1106424" y="795528"/>
                        </a:cubicBezTo>
                        <a:cubicBezTo>
                          <a:pt x="1109977" y="814475"/>
                          <a:pt x="1121664" y="848868"/>
                          <a:pt x="1124712" y="85953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7" name="Полилиния 15">
                    <a:extLst>
                      <a:ext uri="{FF2B5EF4-FFF2-40B4-BE49-F238E27FC236}">
                        <a16:creationId xmlns:a16="http://schemas.microsoft.com/office/drawing/2014/main" id="{215EBCAD-967E-41E7-BABF-95DF66046869}"/>
                      </a:ext>
                    </a:extLst>
                  </p:cNvPr>
                  <p:cNvSpPr/>
                  <p:nvPr/>
                </p:nvSpPr>
                <p:spPr>
                  <a:xfrm>
                    <a:off x="1729391" y="2669471"/>
                    <a:ext cx="408795" cy="640445"/>
                  </a:xfrm>
                  <a:custGeom>
                    <a:avLst/>
                    <a:gdLst>
                      <a:gd name="connsiteX0" fmla="*/ 667512 w 722556"/>
                      <a:gd name="connsiteY0" fmla="*/ 1097280 h 1124712"/>
                      <a:gd name="connsiteX1" fmla="*/ 667512 w 722556"/>
                      <a:gd name="connsiteY1" fmla="*/ 1097280 h 1124712"/>
                      <a:gd name="connsiteX2" fmla="*/ 640080 w 722556"/>
                      <a:gd name="connsiteY2" fmla="*/ 1024128 h 1124712"/>
                      <a:gd name="connsiteX3" fmla="*/ 658368 w 722556"/>
                      <a:gd name="connsiteY3" fmla="*/ 740664 h 1124712"/>
                      <a:gd name="connsiteX4" fmla="*/ 667512 w 722556"/>
                      <a:gd name="connsiteY4" fmla="*/ 630936 h 1124712"/>
                      <a:gd name="connsiteX5" fmla="*/ 685800 w 722556"/>
                      <a:gd name="connsiteY5" fmla="*/ 603504 h 1124712"/>
                      <a:gd name="connsiteX6" fmla="*/ 649224 w 722556"/>
                      <a:gd name="connsiteY6" fmla="*/ 557784 h 1124712"/>
                      <a:gd name="connsiteX7" fmla="*/ 640080 w 722556"/>
                      <a:gd name="connsiteY7" fmla="*/ 530352 h 1124712"/>
                      <a:gd name="connsiteX8" fmla="*/ 667512 w 722556"/>
                      <a:gd name="connsiteY8" fmla="*/ 448056 h 1124712"/>
                      <a:gd name="connsiteX9" fmla="*/ 694944 w 722556"/>
                      <a:gd name="connsiteY9" fmla="*/ 438912 h 1124712"/>
                      <a:gd name="connsiteX10" fmla="*/ 704088 w 722556"/>
                      <a:gd name="connsiteY10" fmla="*/ 356616 h 1124712"/>
                      <a:gd name="connsiteX11" fmla="*/ 722376 w 722556"/>
                      <a:gd name="connsiteY11" fmla="*/ 329184 h 1124712"/>
                      <a:gd name="connsiteX12" fmla="*/ 694944 w 722556"/>
                      <a:gd name="connsiteY12" fmla="*/ 310896 h 1124712"/>
                      <a:gd name="connsiteX13" fmla="*/ 685800 w 722556"/>
                      <a:gd name="connsiteY13" fmla="*/ 164592 h 1124712"/>
                      <a:gd name="connsiteX14" fmla="*/ 704088 w 722556"/>
                      <a:gd name="connsiteY14" fmla="*/ 137160 h 1124712"/>
                      <a:gd name="connsiteX15" fmla="*/ 713232 w 722556"/>
                      <a:gd name="connsiteY15" fmla="*/ 109728 h 1124712"/>
                      <a:gd name="connsiteX16" fmla="*/ 685800 w 722556"/>
                      <a:gd name="connsiteY16" fmla="*/ 27432 h 1124712"/>
                      <a:gd name="connsiteX17" fmla="*/ 676656 w 722556"/>
                      <a:gd name="connsiteY17" fmla="*/ 0 h 1124712"/>
                      <a:gd name="connsiteX18" fmla="*/ 630936 w 722556"/>
                      <a:gd name="connsiteY18" fmla="*/ 9144 h 1124712"/>
                      <a:gd name="connsiteX19" fmla="*/ 603504 w 722556"/>
                      <a:gd name="connsiteY19" fmla="*/ 27432 h 1124712"/>
                      <a:gd name="connsiteX20" fmla="*/ 576072 w 722556"/>
                      <a:gd name="connsiteY20" fmla="*/ 36576 h 1124712"/>
                      <a:gd name="connsiteX21" fmla="*/ 521208 w 722556"/>
                      <a:gd name="connsiteY21" fmla="*/ 64008 h 1124712"/>
                      <a:gd name="connsiteX22" fmla="*/ 393192 w 722556"/>
                      <a:gd name="connsiteY22" fmla="*/ 54864 h 1124712"/>
                      <a:gd name="connsiteX23" fmla="*/ 365760 w 722556"/>
                      <a:gd name="connsiteY23" fmla="*/ 36576 h 1124712"/>
                      <a:gd name="connsiteX24" fmla="*/ 338328 w 722556"/>
                      <a:gd name="connsiteY24" fmla="*/ 27432 h 1124712"/>
                      <a:gd name="connsiteX25" fmla="*/ 310896 w 722556"/>
                      <a:gd name="connsiteY25" fmla="*/ 36576 h 1124712"/>
                      <a:gd name="connsiteX26" fmla="*/ 301752 w 722556"/>
                      <a:gd name="connsiteY26" fmla="*/ 64008 h 1124712"/>
                      <a:gd name="connsiteX27" fmla="*/ 292608 w 722556"/>
                      <a:gd name="connsiteY27" fmla="*/ 246888 h 1124712"/>
                      <a:gd name="connsiteX28" fmla="*/ 265176 w 722556"/>
                      <a:gd name="connsiteY28" fmla="*/ 256032 h 1124712"/>
                      <a:gd name="connsiteX29" fmla="*/ 192024 w 722556"/>
                      <a:gd name="connsiteY29" fmla="*/ 265176 h 1124712"/>
                      <a:gd name="connsiteX30" fmla="*/ 182880 w 722556"/>
                      <a:gd name="connsiteY30" fmla="*/ 292608 h 1124712"/>
                      <a:gd name="connsiteX31" fmla="*/ 173736 w 722556"/>
                      <a:gd name="connsiteY31" fmla="*/ 329184 h 1124712"/>
                      <a:gd name="connsiteX32" fmla="*/ 45720 w 722556"/>
                      <a:gd name="connsiteY32" fmla="*/ 347472 h 1124712"/>
                      <a:gd name="connsiteX33" fmla="*/ 18288 w 722556"/>
                      <a:gd name="connsiteY33" fmla="*/ 356616 h 1124712"/>
                      <a:gd name="connsiteX34" fmla="*/ 27432 w 722556"/>
                      <a:gd name="connsiteY34" fmla="*/ 411480 h 1124712"/>
                      <a:gd name="connsiteX35" fmla="*/ 9144 w 722556"/>
                      <a:gd name="connsiteY35" fmla="*/ 621792 h 1124712"/>
                      <a:gd name="connsiteX36" fmla="*/ 0 w 722556"/>
                      <a:gd name="connsiteY36" fmla="*/ 649224 h 1124712"/>
                      <a:gd name="connsiteX37" fmla="*/ 91440 w 722556"/>
                      <a:gd name="connsiteY37" fmla="*/ 676656 h 1124712"/>
                      <a:gd name="connsiteX38" fmla="*/ 36576 w 722556"/>
                      <a:gd name="connsiteY38" fmla="*/ 704088 h 1124712"/>
                      <a:gd name="connsiteX39" fmla="*/ 27432 w 722556"/>
                      <a:gd name="connsiteY39" fmla="*/ 731520 h 1124712"/>
                      <a:gd name="connsiteX40" fmla="*/ 64008 w 722556"/>
                      <a:gd name="connsiteY40" fmla="*/ 777240 h 1124712"/>
                      <a:gd name="connsiteX41" fmla="*/ 100584 w 722556"/>
                      <a:gd name="connsiteY41" fmla="*/ 832104 h 1124712"/>
                      <a:gd name="connsiteX42" fmla="*/ 118872 w 722556"/>
                      <a:gd name="connsiteY42" fmla="*/ 886968 h 1124712"/>
                      <a:gd name="connsiteX43" fmla="*/ 173736 w 722556"/>
                      <a:gd name="connsiteY43" fmla="*/ 914400 h 1124712"/>
                      <a:gd name="connsiteX44" fmla="*/ 201168 w 722556"/>
                      <a:gd name="connsiteY44" fmla="*/ 896112 h 1124712"/>
                      <a:gd name="connsiteX45" fmla="*/ 365760 w 722556"/>
                      <a:gd name="connsiteY45" fmla="*/ 914400 h 1124712"/>
                      <a:gd name="connsiteX46" fmla="*/ 393192 w 722556"/>
                      <a:gd name="connsiteY46" fmla="*/ 1042416 h 1124712"/>
                      <a:gd name="connsiteX47" fmla="*/ 420624 w 722556"/>
                      <a:gd name="connsiteY47" fmla="*/ 1060704 h 1124712"/>
                      <a:gd name="connsiteX48" fmla="*/ 457200 w 722556"/>
                      <a:gd name="connsiteY48" fmla="*/ 1051560 h 1124712"/>
                      <a:gd name="connsiteX49" fmla="*/ 448056 w 722556"/>
                      <a:gd name="connsiteY49" fmla="*/ 1078992 h 1124712"/>
                      <a:gd name="connsiteX50" fmla="*/ 502920 w 722556"/>
                      <a:gd name="connsiteY50" fmla="*/ 1097280 h 1124712"/>
                      <a:gd name="connsiteX51" fmla="*/ 530352 w 722556"/>
                      <a:gd name="connsiteY51" fmla="*/ 1069848 h 1124712"/>
                      <a:gd name="connsiteX52" fmla="*/ 566928 w 722556"/>
                      <a:gd name="connsiteY52" fmla="*/ 1088136 h 1124712"/>
                      <a:gd name="connsiteX53" fmla="*/ 658368 w 722556"/>
                      <a:gd name="connsiteY53" fmla="*/ 1097280 h 1124712"/>
                      <a:gd name="connsiteX54" fmla="*/ 713232 w 722556"/>
                      <a:gd name="connsiteY54" fmla="*/ 1124712 h 1124712"/>
                      <a:gd name="connsiteX55" fmla="*/ 667512 w 722556"/>
                      <a:gd name="connsiteY55" fmla="*/ 1097280 h 112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722556" h="1124712">
                        <a:moveTo>
                          <a:pt x="667512" y="1097280"/>
                        </a:moveTo>
                        <a:lnTo>
                          <a:pt x="667512" y="1097280"/>
                        </a:lnTo>
                        <a:cubicBezTo>
                          <a:pt x="658368" y="1072896"/>
                          <a:pt x="641525" y="1050130"/>
                          <a:pt x="640080" y="1024128"/>
                        </a:cubicBezTo>
                        <a:cubicBezTo>
                          <a:pt x="628785" y="820813"/>
                          <a:pt x="624564" y="842075"/>
                          <a:pt x="658368" y="740664"/>
                        </a:cubicBezTo>
                        <a:cubicBezTo>
                          <a:pt x="661416" y="704088"/>
                          <a:pt x="660314" y="666926"/>
                          <a:pt x="667512" y="630936"/>
                        </a:cubicBezTo>
                        <a:cubicBezTo>
                          <a:pt x="669667" y="620160"/>
                          <a:pt x="683993" y="614344"/>
                          <a:pt x="685800" y="603504"/>
                        </a:cubicBezTo>
                        <a:cubicBezTo>
                          <a:pt x="690217" y="577004"/>
                          <a:pt x="665252" y="568469"/>
                          <a:pt x="649224" y="557784"/>
                        </a:cubicBezTo>
                        <a:cubicBezTo>
                          <a:pt x="646176" y="548640"/>
                          <a:pt x="640080" y="539991"/>
                          <a:pt x="640080" y="530352"/>
                        </a:cubicBezTo>
                        <a:cubicBezTo>
                          <a:pt x="640080" y="507150"/>
                          <a:pt x="645431" y="465721"/>
                          <a:pt x="667512" y="448056"/>
                        </a:cubicBezTo>
                        <a:cubicBezTo>
                          <a:pt x="675038" y="442035"/>
                          <a:pt x="685800" y="441960"/>
                          <a:pt x="694944" y="438912"/>
                        </a:cubicBezTo>
                        <a:cubicBezTo>
                          <a:pt x="697992" y="411480"/>
                          <a:pt x="697394" y="383393"/>
                          <a:pt x="704088" y="356616"/>
                        </a:cubicBezTo>
                        <a:cubicBezTo>
                          <a:pt x="706753" y="345954"/>
                          <a:pt x="724531" y="339960"/>
                          <a:pt x="722376" y="329184"/>
                        </a:cubicBezTo>
                        <a:cubicBezTo>
                          <a:pt x="720221" y="318408"/>
                          <a:pt x="704088" y="316992"/>
                          <a:pt x="694944" y="310896"/>
                        </a:cubicBezTo>
                        <a:cubicBezTo>
                          <a:pt x="672349" y="243110"/>
                          <a:pt x="666190" y="249569"/>
                          <a:pt x="685800" y="164592"/>
                        </a:cubicBezTo>
                        <a:cubicBezTo>
                          <a:pt x="688271" y="153884"/>
                          <a:pt x="699173" y="146990"/>
                          <a:pt x="704088" y="137160"/>
                        </a:cubicBezTo>
                        <a:cubicBezTo>
                          <a:pt x="708399" y="128539"/>
                          <a:pt x="710184" y="118872"/>
                          <a:pt x="713232" y="109728"/>
                        </a:cubicBezTo>
                        <a:lnTo>
                          <a:pt x="685800" y="27432"/>
                        </a:lnTo>
                        <a:lnTo>
                          <a:pt x="676656" y="0"/>
                        </a:lnTo>
                        <a:cubicBezTo>
                          <a:pt x="661416" y="3048"/>
                          <a:pt x="645488" y="3687"/>
                          <a:pt x="630936" y="9144"/>
                        </a:cubicBezTo>
                        <a:cubicBezTo>
                          <a:pt x="620646" y="13003"/>
                          <a:pt x="613334" y="22517"/>
                          <a:pt x="603504" y="27432"/>
                        </a:cubicBezTo>
                        <a:cubicBezTo>
                          <a:pt x="594883" y="31743"/>
                          <a:pt x="584693" y="32265"/>
                          <a:pt x="576072" y="36576"/>
                        </a:cubicBezTo>
                        <a:cubicBezTo>
                          <a:pt x="505168" y="72028"/>
                          <a:pt x="590159" y="41024"/>
                          <a:pt x="521208" y="64008"/>
                        </a:cubicBezTo>
                        <a:cubicBezTo>
                          <a:pt x="478536" y="60960"/>
                          <a:pt x="435322" y="62299"/>
                          <a:pt x="393192" y="54864"/>
                        </a:cubicBezTo>
                        <a:cubicBezTo>
                          <a:pt x="382370" y="52954"/>
                          <a:pt x="375590" y="41491"/>
                          <a:pt x="365760" y="36576"/>
                        </a:cubicBezTo>
                        <a:cubicBezTo>
                          <a:pt x="357139" y="32265"/>
                          <a:pt x="347472" y="30480"/>
                          <a:pt x="338328" y="27432"/>
                        </a:cubicBezTo>
                        <a:cubicBezTo>
                          <a:pt x="329184" y="30480"/>
                          <a:pt x="317712" y="29760"/>
                          <a:pt x="310896" y="36576"/>
                        </a:cubicBezTo>
                        <a:cubicBezTo>
                          <a:pt x="304080" y="43392"/>
                          <a:pt x="302587" y="54406"/>
                          <a:pt x="301752" y="64008"/>
                        </a:cubicBezTo>
                        <a:cubicBezTo>
                          <a:pt x="296464" y="124815"/>
                          <a:pt x="304029" y="186930"/>
                          <a:pt x="292608" y="246888"/>
                        </a:cubicBezTo>
                        <a:cubicBezTo>
                          <a:pt x="290804" y="256356"/>
                          <a:pt x="274659" y="254308"/>
                          <a:pt x="265176" y="256032"/>
                        </a:cubicBezTo>
                        <a:cubicBezTo>
                          <a:pt x="240999" y="260428"/>
                          <a:pt x="216408" y="262128"/>
                          <a:pt x="192024" y="265176"/>
                        </a:cubicBezTo>
                        <a:cubicBezTo>
                          <a:pt x="188976" y="274320"/>
                          <a:pt x="185528" y="283340"/>
                          <a:pt x="182880" y="292608"/>
                        </a:cubicBezTo>
                        <a:cubicBezTo>
                          <a:pt x="179428" y="304692"/>
                          <a:pt x="185404" y="324517"/>
                          <a:pt x="173736" y="329184"/>
                        </a:cubicBezTo>
                        <a:cubicBezTo>
                          <a:pt x="133714" y="345193"/>
                          <a:pt x="45720" y="347472"/>
                          <a:pt x="45720" y="347472"/>
                        </a:cubicBezTo>
                        <a:cubicBezTo>
                          <a:pt x="36576" y="350520"/>
                          <a:pt x="25104" y="349800"/>
                          <a:pt x="18288" y="356616"/>
                        </a:cubicBezTo>
                        <a:cubicBezTo>
                          <a:pt x="-4427" y="379331"/>
                          <a:pt x="15308" y="393294"/>
                          <a:pt x="27432" y="411480"/>
                        </a:cubicBezTo>
                        <a:cubicBezTo>
                          <a:pt x="-2533" y="501376"/>
                          <a:pt x="28395" y="400409"/>
                          <a:pt x="9144" y="621792"/>
                        </a:cubicBezTo>
                        <a:cubicBezTo>
                          <a:pt x="8309" y="631394"/>
                          <a:pt x="3048" y="640080"/>
                          <a:pt x="0" y="649224"/>
                        </a:cubicBezTo>
                        <a:cubicBezTo>
                          <a:pt x="66786" y="671486"/>
                          <a:pt x="36162" y="662837"/>
                          <a:pt x="91440" y="676656"/>
                        </a:cubicBezTo>
                        <a:cubicBezTo>
                          <a:pt x="73369" y="682680"/>
                          <a:pt x="49468" y="687974"/>
                          <a:pt x="36576" y="704088"/>
                        </a:cubicBezTo>
                        <a:cubicBezTo>
                          <a:pt x="30555" y="711614"/>
                          <a:pt x="30480" y="722376"/>
                          <a:pt x="27432" y="731520"/>
                        </a:cubicBezTo>
                        <a:cubicBezTo>
                          <a:pt x="48024" y="793296"/>
                          <a:pt x="19466" y="726335"/>
                          <a:pt x="64008" y="777240"/>
                        </a:cubicBezTo>
                        <a:cubicBezTo>
                          <a:pt x="78482" y="793781"/>
                          <a:pt x="93633" y="811252"/>
                          <a:pt x="100584" y="832104"/>
                        </a:cubicBezTo>
                        <a:cubicBezTo>
                          <a:pt x="106680" y="850392"/>
                          <a:pt x="100584" y="880872"/>
                          <a:pt x="118872" y="886968"/>
                        </a:cubicBezTo>
                        <a:cubicBezTo>
                          <a:pt x="156730" y="899587"/>
                          <a:pt x="138284" y="890765"/>
                          <a:pt x="173736" y="914400"/>
                        </a:cubicBezTo>
                        <a:cubicBezTo>
                          <a:pt x="182880" y="908304"/>
                          <a:pt x="190197" y="896757"/>
                          <a:pt x="201168" y="896112"/>
                        </a:cubicBezTo>
                        <a:cubicBezTo>
                          <a:pt x="282439" y="891331"/>
                          <a:pt x="305095" y="899234"/>
                          <a:pt x="365760" y="914400"/>
                        </a:cubicBezTo>
                        <a:cubicBezTo>
                          <a:pt x="417380" y="991830"/>
                          <a:pt x="338152" y="863536"/>
                          <a:pt x="393192" y="1042416"/>
                        </a:cubicBezTo>
                        <a:cubicBezTo>
                          <a:pt x="396424" y="1052920"/>
                          <a:pt x="411480" y="1054608"/>
                          <a:pt x="420624" y="1060704"/>
                        </a:cubicBezTo>
                        <a:cubicBezTo>
                          <a:pt x="432816" y="1057656"/>
                          <a:pt x="446743" y="1044589"/>
                          <a:pt x="457200" y="1051560"/>
                        </a:cubicBezTo>
                        <a:cubicBezTo>
                          <a:pt x="465220" y="1056907"/>
                          <a:pt x="441240" y="1072176"/>
                          <a:pt x="448056" y="1078992"/>
                        </a:cubicBezTo>
                        <a:cubicBezTo>
                          <a:pt x="461687" y="1092623"/>
                          <a:pt x="502920" y="1097280"/>
                          <a:pt x="502920" y="1097280"/>
                        </a:cubicBezTo>
                        <a:cubicBezTo>
                          <a:pt x="539496" y="987552"/>
                          <a:pt x="507492" y="1046988"/>
                          <a:pt x="530352" y="1069848"/>
                        </a:cubicBezTo>
                        <a:cubicBezTo>
                          <a:pt x="539991" y="1079487"/>
                          <a:pt x="553600" y="1085280"/>
                          <a:pt x="566928" y="1088136"/>
                        </a:cubicBezTo>
                        <a:cubicBezTo>
                          <a:pt x="596880" y="1094554"/>
                          <a:pt x="627888" y="1094232"/>
                          <a:pt x="658368" y="1097280"/>
                        </a:cubicBezTo>
                        <a:cubicBezTo>
                          <a:pt x="716124" y="1116532"/>
                          <a:pt x="713232" y="1096291"/>
                          <a:pt x="713232" y="1124712"/>
                        </a:cubicBezTo>
                        <a:lnTo>
                          <a:pt x="667512" y="109728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8" name="Полилиния 6">
                    <a:extLst>
                      <a:ext uri="{FF2B5EF4-FFF2-40B4-BE49-F238E27FC236}">
                        <a16:creationId xmlns:a16="http://schemas.microsoft.com/office/drawing/2014/main" id="{AAC66A77-ECD3-41D1-9F4A-CBC59BEBEB26}"/>
                      </a:ext>
                    </a:extLst>
                  </p:cNvPr>
                  <p:cNvSpPr/>
                  <p:nvPr/>
                </p:nvSpPr>
                <p:spPr>
                  <a:xfrm>
                    <a:off x="1282930" y="2449661"/>
                    <a:ext cx="662831" cy="708577"/>
                  </a:xfrm>
                  <a:custGeom>
                    <a:avLst/>
                    <a:gdLst>
                      <a:gd name="connsiteX0" fmla="*/ 27432 w 1305675"/>
                      <a:gd name="connsiteY0" fmla="*/ 841306 h 1271074"/>
                      <a:gd name="connsiteX1" fmla="*/ 27432 w 1305675"/>
                      <a:gd name="connsiteY1" fmla="*/ 841306 h 1271074"/>
                      <a:gd name="connsiteX2" fmla="*/ 18288 w 1305675"/>
                      <a:gd name="connsiteY2" fmla="*/ 923602 h 1271074"/>
                      <a:gd name="connsiteX3" fmla="*/ 9144 w 1305675"/>
                      <a:gd name="connsiteY3" fmla="*/ 951034 h 1271074"/>
                      <a:gd name="connsiteX4" fmla="*/ 36576 w 1305675"/>
                      <a:gd name="connsiteY4" fmla="*/ 969322 h 1271074"/>
                      <a:gd name="connsiteX5" fmla="*/ 54864 w 1305675"/>
                      <a:gd name="connsiteY5" fmla="*/ 1024186 h 1271074"/>
                      <a:gd name="connsiteX6" fmla="*/ 73152 w 1305675"/>
                      <a:gd name="connsiteY6" fmla="*/ 1051618 h 1271074"/>
                      <a:gd name="connsiteX7" fmla="*/ 118872 w 1305675"/>
                      <a:gd name="connsiteY7" fmla="*/ 1115626 h 1271074"/>
                      <a:gd name="connsiteX8" fmla="*/ 219456 w 1305675"/>
                      <a:gd name="connsiteY8" fmla="*/ 1197922 h 1271074"/>
                      <a:gd name="connsiteX9" fmla="*/ 237744 w 1305675"/>
                      <a:gd name="connsiteY9" fmla="*/ 1252786 h 1271074"/>
                      <a:gd name="connsiteX10" fmla="*/ 338328 w 1305675"/>
                      <a:gd name="connsiteY10" fmla="*/ 1261930 h 1271074"/>
                      <a:gd name="connsiteX11" fmla="*/ 365760 w 1305675"/>
                      <a:gd name="connsiteY11" fmla="*/ 1271074 h 1271074"/>
                      <a:gd name="connsiteX12" fmla="*/ 411480 w 1305675"/>
                      <a:gd name="connsiteY12" fmla="*/ 1143058 h 1271074"/>
                      <a:gd name="connsiteX13" fmla="*/ 448056 w 1305675"/>
                      <a:gd name="connsiteY13" fmla="*/ 1079050 h 1271074"/>
                      <a:gd name="connsiteX14" fmla="*/ 493776 w 1305675"/>
                      <a:gd name="connsiteY14" fmla="*/ 1069906 h 1271074"/>
                      <a:gd name="connsiteX15" fmla="*/ 530352 w 1305675"/>
                      <a:gd name="connsiteY15" fmla="*/ 1033330 h 1271074"/>
                      <a:gd name="connsiteX16" fmla="*/ 841248 w 1305675"/>
                      <a:gd name="connsiteY16" fmla="*/ 1024186 h 1271074"/>
                      <a:gd name="connsiteX17" fmla="*/ 841248 w 1305675"/>
                      <a:gd name="connsiteY17" fmla="*/ 969322 h 1271074"/>
                      <a:gd name="connsiteX18" fmla="*/ 813816 w 1305675"/>
                      <a:gd name="connsiteY18" fmla="*/ 960178 h 1271074"/>
                      <a:gd name="connsiteX19" fmla="*/ 804672 w 1305675"/>
                      <a:gd name="connsiteY19" fmla="*/ 932746 h 1271074"/>
                      <a:gd name="connsiteX20" fmla="*/ 786384 w 1305675"/>
                      <a:gd name="connsiteY20" fmla="*/ 905314 h 1271074"/>
                      <a:gd name="connsiteX21" fmla="*/ 795528 w 1305675"/>
                      <a:gd name="connsiteY21" fmla="*/ 832162 h 1271074"/>
                      <a:gd name="connsiteX22" fmla="*/ 886968 w 1305675"/>
                      <a:gd name="connsiteY22" fmla="*/ 804730 h 1271074"/>
                      <a:gd name="connsiteX23" fmla="*/ 914400 w 1305675"/>
                      <a:gd name="connsiteY23" fmla="*/ 795586 h 1271074"/>
                      <a:gd name="connsiteX24" fmla="*/ 1014984 w 1305675"/>
                      <a:gd name="connsiteY24" fmla="*/ 786442 h 1271074"/>
                      <a:gd name="connsiteX25" fmla="*/ 1024128 w 1305675"/>
                      <a:gd name="connsiteY25" fmla="*/ 749866 h 1271074"/>
                      <a:gd name="connsiteX26" fmla="*/ 1051560 w 1305675"/>
                      <a:gd name="connsiteY26" fmla="*/ 731578 h 1271074"/>
                      <a:gd name="connsiteX27" fmla="*/ 1088136 w 1305675"/>
                      <a:gd name="connsiteY27" fmla="*/ 713290 h 1271074"/>
                      <a:gd name="connsiteX28" fmla="*/ 1152144 w 1305675"/>
                      <a:gd name="connsiteY28" fmla="*/ 695002 h 1271074"/>
                      <a:gd name="connsiteX29" fmla="*/ 1161288 w 1305675"/>
                      <a:gd name="connsiteY29" fmla="*/ 667570 h 1271074"/>
                      <a:gd name="connsiteX30" fmla="*/ 1170432 w 1305675"/>
                      <a:gd name="connsiteY30" fmla="*/ 630994 h 1271074"/>
                      <a:gd name="connsiteX31" fmla="*/ 1197864 w 1305675"/>
                      <a:gd name="connsiteY31" fmla="*/ 621850 h 1271074"/>
                      <a:gd name="connsiteX32" fmla="*/ 1289304 w 1305675"/>
                      <a:gd name="connsiteY32" fmla="*/ 612706 h 1271074"/>
                      <a:gd name="connsiteX33" fmla="*/ 1289304 w 1305675"/>
                      <a:gd name="connsiteY33" fmla="*/ 448114 h 1271074"/>
                      <a:gd name="connsiteX34" fmla="*/ 1261872 w 1305675"/>
                      <a:gd name="connsiteY34" fmla="*/ 411538 h 1271074"/>
                      <a:gd name="connsiteX35" fmla="*/ 1216152 w 1305675"/>
                      <a:gd name="connsiteY35" fmla="*/ 356674 h 1271074"/>
                      <a:gd name="connsiteX36" fmla="*/ 1207008 w 1305675"/>
                      <a:gd name="connsiteY36" fmla="*/ 329242 h 1271074"/>
                      <a:gd name="connsiteX37" fmla="*/ 1197864 w 1305675"/>
                      <a:gd name="connsiteY37" fmla="*/ 292666 h 1271074"/>
                      <a:gd name="connsiteX38" fmla="*/ 1143000 w 1305675"/>
                      <a:gd name="connsiteY38" fmla="*/ 265234 h 1271074"/>
                      <a:gd name="connsiteX39" fmla="*/ 978408 w 1305675"/>
                      <a:gd name="connsiteY39" fmla="*/ 256090 h 1271074"/>
                      <a:gd name="connsiteX40" fmla="*/ 960120 w 1305675"/>
                      <a:gd name="connsiteY40" fmla="*/ 228658 h 1271074"/>
                      <a:gd name="connsiteX41" fmla="*/ 932688 w 1305675"/>
                      <a:gd name="connsiteY41" fmla="*/ 219514 h 1271074"/>
                      <a:gd name="connsiteX42" fmla="*/ 905256 w 1305675"/>
                      <a:gd name="connsiteY42" fmla="*/ 192082 h 1271074"/>
                      <a:gd name="connsiteX43" fmla="*/ 896112 w 1305675"/>
                      <a:gd name="connsiteY43" fmla="*/ 109786 h 1271074"/>
                      <a:gd name="connsiteX44" fmla="*/ 813816 w 1305675"/>
                      <a:gd name="connsiteY44" fmla="*/ 45778 h 1271074"/>
                      <a:gd name="connsiteX45" fmla="*/ 768096 w 1305675"/>
                      <a:gd name="connsiteY45" fmla="*/ 58 h 1271074"/>
                      <a:gd name="connsiteX46" fmla="*/ 704088 w 1305675"/>
                      <a:gd name="connsiteY46" fmla="*/ 18346 h 1271074"/>
                      <a:gd name="connsiteX47" fmla="*/ 685800 w 1305675"/>
                      <a:gd name="connsiteY47" fmla="*/ 45778 h 1271074"/>
                      <a:gd name="connsiteX48" fmla="*/ 502920 w 1305675"/>
                      <a:gd name="connsiteY48" fmla="*/ 100642 h 1271074"/>
                      <a:gd name="connsiteX49" fmla="*/ 475488 w 1305675"/>
                      <a:gd name="connsiteY49" fmla="*/ 192082 h 1271074"/>
                      <a:gd name="connsiteX50" fmla="*/ 429768 w 1305675"/>
                      <a:gd name="connsiteY50" fmla="*/ 228658 h 1271074"/>
                      <a:gd name="connsiteX51" fmla="*/ 365760 w 1305675"/>
                      <a:gd name="connsiteY51" fmla="*/ 274378 h 1271074"/>
                      <a:gd name="connsiteX52" fmla="*/ 338328 w 1305675"/>
                      <a:gd name="connsiteY52" fmla="*/ 283522 h 1271074"/>
                      <a:gd name="connsiteX53" fmla="*/ 310896 w 1305675"/>
                      <a:gd name="connsiteY53" fmla="*/ 310954 h 1271074"/>
                      <a:gd name="connsiteX54" fmla="*/ 274320 w 1305675"/>
                      <a:gd name="connsiteY54" fmla="*/ 338386 h 1271074"/>
                      <a:gd name="connsiteX55" fmla="*/ 256032 w 1305675"/>
                      <a:gd name="connsiteY55" fmla="*/ 402394 h 1271074"/>
                      <a:gd name="connsiteX56" fmla="*/ 201168 w 1305675"/>
                      <a:gd name="connsiteY56" fmla="*/ 429826 h 1271074"/>
                      <a:gd name="connsiteX57" fmla="*/ 100584 w 1305675"/>
                      <a:gd name="connsiteY57" fmla="*/ 448114 h 1271074"/>
                      <a:gd name="connsiteX58" fmla="*/ 45720 w 1305675"/>
                      <a:gd name="connsiteY58" fmla="*/ 493834 h 1271074"/>
                      <a:gd name="connsiteX59" fmla="*/ 36576 w 1305675"/>
                      <a:gd name="connsiteY59" fmla="*/ 521266 h 1271074"/>
                      <a:gd name="connsiteX60" fmla="*/ 27432 w 1305675"/>
                      <a:gd name="connsiteY60" fmla="*/ 658426 h 1271074"/>
                      <a:gd name="connsiteX61" fmla="*/ 9144 w 1305675"/>
                      <a:gd name="connsiteY61" fmla="*/ 685858 h 1271074"/>
                      <a:gd name="connsiteX62" fmla="*/ 0 w 1305675"/>
                      <a:gd name="connsiteY62" fmla="*/ 713290 h 1271074"/>
                      <a:gd name="connsiteX63" fmla="*/ 9144 w 1305675"/>
                      <a:gd name="connsiteY63" fmla="*/ 786442 h 1271074"/>
                      <a:gd name="connsiteX64" fmla="*/ 27432 w 1305675"/>
                      <a:gd name="connsiteY64" fmla="*/ 841306 h 1271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305675" h="1271074">
                        <a:moveTo>
                          <a:pt x="27432" y="841306"/>
                        </a:moveTo>
                        <a:lnTo>
                          <a:pt x="27432" y="841306"/>
                        </a:lnTo>
                        <a:cubicBezTo>
                          <a:pt x="24384" y="868738"/>
                          <a:pt x="22826" y="896377"/>
                          <a:pt x="18288" y="923602"/>
                        </a:cubicBezTo>
                        <a:cubicBezTo>
                          <a:pt x="16703" y="933109"/>
                          <a:pt x="5564" y="942085"/>
                          <a:pt x="9144" y="951034"/>
                        </a:cubicBezTo>
                        <a:cubicBezTo>
                          <a:pt x="13225" y="961238"/>
                          <a:pt x="27432" y="963226"/>
                          <a:pt x="36576" y="969322"/>
                        </a:cubicBezTo>
                        <a:cubicBezTo>
                          <a:pt x="42672" y="987610"/>
                          <a:pt x="44171" y="1008146"/>
                          <a:pt x="54864" y="1024186"/>
                        </a:cubicBezTo>
                        <a:cubicBezTo>
                          <a:pt x="60960" y="1033330"/>
                          <a:pt x="68689" y="1041575"/>
                          <a:pt x="73152" y="1051618"/>
                        </a:cubicBezTo>
                        <a:cubicBezTo>
                          <a:pt x="102837" y="1118409"/>
                          <a:pt x="68978" y="1098995"/>
                          <a:pt x="118872" y="1115626"/>
                        </a:cubicBezTo>
                        <a:cubicBezTo>
                          <a:pt x="137874" y="1267644"/>
                          <a:pt x="96012" y="1125913"/>
                          <a:pt x="219456" y="1197922"/>
                        </a:cubicBezTo>
                        <a:cubicBezTo>
                          <a:pt x="236107" y="1207635"/>
                          <a:pt x="218546" y="1251041"/>
                          <a:pt x="237744" y="1252786"/>
                        </a:cubicBezTo>
                        <a:lnTo>
                          <a:pt x="338328" y="1261930"/>
                        </a:lnTo>
                        <a:cubicBezTo>
                          <a:pt x="347472" y="1264978"/>
                          <a:pt x="356121" y="1271074"/>
                          <a:pt x="365760" y="1271074"/>
                        </a:cubicBezTo>
                        <a:cubicBezTo>
                          <a:pt x="441712" y="1271074"/>
                          <a:pt x="398773" y="1215064"/>
                          <a:pt x="411480" y="1143058"/>
                        </a:cubicBezTo>
                        <a:cubicBezTo>
                          <a:pt x="412142" y="1139305"/>
                          <a:pt x="440379" y="1083437"/>
                          <a:pt x="448056" y="1079050"/>
                        </a:cubicBezTo>
                        <a:cubicBezTo>
                          <a:pt x="461550" y="1071339"/>
                          <a:pt x="478536" y="1072954"/>
                          <a:pt x="493776" y="1069906"/>
                        </a:cubicBezTo>
                        <a:cubicBezTo>
                          <a:pt x="502501" y="1043732"/>
                          <a:pt x="497243" y="1035120"/>
                          <a:pt x="530352" y="1033330"/>
                        </a:cubicBezTo>
                        <a:cubicBezTo>
                          <a:pt x="633878" y="1027734"/>
                          <a:pt x="737616" y="1027234"/>
                          <a:pt x="841248" y="1024186"/>
                        </a:cubicBezTo>
                        <a:cubicBezTo>
                          <a:pt x="847344" y="1005898"/>
                          <a:pt x="859536" y="987610"/>
                          <a:pt x="841248" y="969322"/>
                        </a:cubicBezTo>
                        <a:cubicBezTo>
                          <a:pt x="834432" y="962506"/>
                          <a:pt x="822960" y="963226"/>
                          <a:pt x="813816" y="960178"/>
                        </a:cubicBezTo>
                        <a:cubicBezTo>
                          <a:pt x="810768" y="951034"/>
                          <a:pt x="808983" y="941367"/>
                          <a:pt x="804672" y="932746"/>
                        </a:cubicBezTo>
                        <a:cubicBezTo>
                          <a:pt x="799757" y="922916"/>
                          <a:pt x="787379" y="916259"/>
                          <a:pt x="786384" y="905314"/>
                        </a:cubicBezTo>
                        <a:cubicBezTo>
                          <a:pt x="784159" y="880841"/>
                          <a:pt x="786402" y="854978"/>
                          <a:pt x="795528" y="832162"/>
                        </a:cubicBezTo>
                        <a:cubicBezTo>
                          <a:pt x="805609" y="806959"/>
                          <a:pt x="881278" y="805543"/>
                          <a:pt x="886968" y="804730"/>
                        </a:cubicBezTo>
                        <a:cubicBezTo>
                          <a:pt x="896112" y="801682"/>
                          <a:pt x="904858" y="796949"/>
                          <a:pt x="914400" y="795586"/>
                        </a:cubicBezTo>
                        <a:cubicBezTo>
                          <a:pt x="947728" y="790825"/>
                          <a:pt x="983907" y="799391"/>
                          <a:pt x="1014984" y="786442"/>
                        </a:cubicBezTo>
                        <a:cubicBezTo>
                          <a:pt x="1026585" y="781608"/>
                          <a:pt x="1017157" y="760323"/>
                          <a:pt x="1024128" y="749866"/>
                        </a:cubicBezTo>
                        <a:cubicBezTo>
                          <a:pt x="1030224" y="740722"/>
                          <a:pt x="1042018" y="737030"/>
                          <a:pt x="1051560" y="731578"/>
                        </a:cubicBezTo>
                        <a:cubicBezTo>
                          <a:pt x="1063395" y="724815"/>
                          <a:pt x="1075607" y="718660"/>
                          <a:pt x="1088136" y="713290"/>
                        </a:cubicBezTo>
                        <a:cubicBezTo>
                          <a:pt x="1106501" y="705419"/>
                          <a:pt x="1133583" y="699642"/>
                          <a:pt x="1152144" y="695002"/>
                        </a:cubicBezTo>
                        <a:cubicBezTo>
                          <a:pt x="1155192" y="685858"/>
                          <a:pt x="1158640" y="676838"/>
                          <a:pt x="1161288" y="667570"/>
                        </a:cubicBezTo>
                        <a:cubicBezTo>
                          <a:pt x="1164740" y="655486"/>
                          <a:pt x="1162581" y="640807"/>
                          <a:pt x="1170432" y="630994"/>
                        </a:cubicBezTo>
                        <a:cubicBezTo>
                          <a:pt x="1176453" y="623468"/>
                          <a:pt x="1188337" y="623316"/>
                          <a:pt x="1197864" y="621850"/>
                        </a:cubicBezTo>
                        <a:cubicBezTo>
                          <a:pt x="1228140" y="617192"/>
                          <a:pt x="1258824" y="615754"/>
                          <a:pt x="1289304" y="612706"/>
                        </a:cubicBezTo>
                        <a:cubicBezTo>
                          <a:pt x="1310216" y="549971"/>
                          <a:pt x="1312031" y="556066"/>
                          <a:pt x="1289304" y="448114"/>
                        </a:cubicBezTo>
                        <a:cubicBezTo>
                          <a:pt x="1286164" y="433201"/>
                          <a:pt x="1270730" y="423939"/>
                          <a:pt x="1261872" y="411538"/>
                        </a:cubicBezTo>
                        <a:cubicBezTo>
                          <a:pt x="1230046" y="366981"/>
                          <a:pt x="1258845" y="399367"/>
                          <a:pt x="1216152" y="356674"/>
                        </a:cubicBezTo>
                        <a:cubicBezTo>
                          <a:pt x="1213104" y="347530"/>
                          <a:pt x="1209656" y="338510"/>
                          <a:pt x="1207008" y="329242"/>
                        </a:cubicBezTo>
                        <a:cubicBezTo>
                          <a:pt x="1203556" y="317158"/>
                          <a:pt x="1204835" y="303123"/>
                          <a:pt x="1197864" y="292666"/>
                        </a:cubicBezTo>
                        <a:cubicBezTo>
                          <a:pt x="1190759" y="282008"/>
                          <a:pt x="1155996" y="266472"/>
                          <a:pt x="1143000" y="265234"/>
                        </a:cubicBezTo>
                        <a:cubicBezTo>
                          <a:pt x="1088299" y="260024"/>
                          <a:pt x="1033272" y="259138"/>
                          <a:pt x="978408" y="256090"/>
                        </a:cubicBezTo>
                        <a:cubicBezTo>
                          <a:pt x="972312" y="246946"/>
                          <a:pt x="968702" y="235523"/>
                          <a:pt x="960120" y="228658"/>
                        </a:cubicBezTo>
                        <a:cubicBezTo>
                          <a:pt x="952594" y="222637"/>
                          <a:pt x="940708" y="224861"/>
                          <a:pt x="932688" y="219514"/>
                        </a:cubicBezTo>
                        <a:cubicBezTo>
                          <a:pt x="921928" y="212341"/>
                          <a:pt x="914400" y="201226"/>
                          <a:pt x="905256" y="192082"/>
                        </a:cubicBezTo>
                        <a:cubicBezTo>
                          <a:pt x="902208" y="164650"/>
                          <a:pt x="907784" y="134797"/>
                          <a:pt x="896112" y="109786"/>
                        </a:cubicBezTo>
                        <a:cubicBezTo>
                          <a:pt x="873388" y="61092"/>
                          <a:pt x="851266" y="58261"/>
                          <a:pt x="813816" y="45778"/>
                        </a:cubicBezTo>
                        <a:cubicBezTo>
                          <a:pt x="803549" y="30378"/>
                          <a:pt x="790555" y="3266"/>
                          <a:pt x="768096" y="58"/>
                        </a:cubicBezTo>
                        <a:cubicBezTo>
                          <a:pt x="760059" y="-1090"/>
                          <a:pt x="714382" y="14915"/>
                          <a:pt x="704088" y="18346"/>
                        </a:cubicBezTo>
                        <a:cubicBezTo>
                          <a:pt x="697992" y="27490"/>
                          <a:pt x="689659" y="35488"/>
                          <a:pt x="685800" y="45778"/>
                        </a:cubicBezTo>
                        <a:cubicBezTo>
                          <a:pt x="646969" y="149328"/>
                          <a:pt x="760513" y="87084"/>
                          <a:pt x="502920" y="100642"/>
                        </a:cubicBezTo>
                        <a:cubicBezTo>
                          <a:pt x="461767" y="162372"/>
                          <a:pt x="507583" y="85100"/>
                          <a:pt x="475488" y="192082"/>
                        </a:cubicBezTo>
                        <a:cubicBezTo>
                          <a:pt x="464607" y="228351"/>
                          <a:pt x="456440" y="215322"/>
                          <a:pt x="429768" y="228658"/>
                        </a:cubicBezTo>
                        <a:cubicBezTo>
                          <a:pt x="401463" y="242810"/>
                          <a:pt x="394753" y="257810"/>
                          <a:pt x="365760" y="274378"/>
                        </a:cubicBezTo>
                        <a:cubicBezTo>
                          <a:pt x="357391" y="279160"/>
                          <a:pt x="347472" y="280474"/>
                          <a:pt x="338328" y="283522"/>
                        </a:cubicBezTo>
                        <a:cubicBezTo>
                          <a:pt x="329184" y="292666"/>
                          <a:pt x="320714" y="302538"/>
                          <a:pt x="310896" y="310954"/>
                        </a:cubicBezTo>
                        <a:cubicBezTo>
                          <a:pt x="299325" y="320872"/>
                          <a:pt x="283178" y="325985"/>
                          <a:pt x="274320" y="338386"/>
                        </a:cubicBezTo>
                        <a:cubicBezTo>
                          <a:pt x="263368" y="353719"/>
                          <a:pt x="268744" y="386504"/>
                          <a:pt x="256032" y="402394"/>
                        </a:cubicBezTo>
                        <a:cubicBezTo>
                          <a:pt x="244857" y="416362"/>
                          <a:pt x="217733" y="425685"/>
                          <a:pt x="201168" y="429826"/>
                        </a:cubicBezTo>
                        <a:cubicBezTo>
                          <a:pt x="175608" y="436216"/>
                          <a:pt x="125041" y="444038"/>
                          <a:pt x="100584" y="448114"/>
                        </a:cubicBezTo>
                        <a:cubicBezTo>
                          <a:pt x="80342" y="461608"/>
                          <a:pt x="59801" y="472712"/>
                          <a:pt x="45720" y="493834"/>
                        </a:cubicBezTo>
                        <a:cubicBezTo>
                          <a:pt x="40373" y="501854"/>
                          <a:pt x="39624" y="512122"/>
                          <a:pt x="36576" y="521266"/>
                        </a:cubicBezTo>
                        <a:cubicBezTo>
                          <a:pt x="33528" y="566986"/>
                          <a:pt x="34965" y="613228"/>
                          <a:pt x="27432" y="658426"/>
                        </a:cubicBezTo>
                        <a:cubicBezTo>
                          <a:pt x="25625" y="669266"/>
                          <a:pt x="14059" y="676028"/>
                          <a:pt x="9144" y="685858"/>
                        </a:cubicBezTo>
                        <a:cubicBezTo>
                          <a:pt x="4833" y="694479"/>
                          <a:pt x="3048" y="704146"/>
                          <a:pt x="0" y="713290"/>
                        </a:cubicBezTo>
                        <a:cubicBezTo>
                          <a:pt x="3048" y="737674"/>
                          <a:pt x="18" y="763626"/>
                          <a:pt x="9144" y="786442"/>
                        </a:cubicBezTo>
                        <a:cubicBezTo>
                          <a:pt x="41648" y="867702"/>
                          <a:pt x="24384" y="832162"/>
                          <a:pt x="27432" y="84130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9050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57189"/>
                    <a:endParaRPr lang="ru-RU" sz="1000" i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Полилиния 7">
                    <a:extLst>
                      <a:ext uri="{FF2B5EF4-FFF2-40B4-BE49-F238E27FC236}">
                        <a16:creationId xmlns:a16="http://schemas.microsoft.com/office/drawing/2014/main" id="{418B7FE1-6581-4600-8D43-799BC1F2A528}"/>
                      </a:ext>
                    </a:extLst>
                  </p:cNvPr>
                  <p:cNvSpPr/>
                  <p:nvPr/>
                </p:nvSpPr>
                <p:spPr>
                  <a:xfrm>
                    <a:off x="1903827" y="1990092"/>
                    <a:ext cx="640445" cy="729990"/>
                  </a:xfrm>
                  <a:custGeom>
                    <a:avLst/>
                    <a:gdLst>
                      <a:gd name="connsiteX0" fmla="*/ 146304 w 1234440"/>
                      <a:gd name="connsiteY0" fmla="*/ 1292563 h 1310851"/>
                      <a:gd name="connsiteX1" fmla="*/ 146304 w 1234440"/>
                      <a:gd name="connsiteY1" fmla="*/ 1292563 h 1310851"/>
                      <a:gd name="connsiteX2" fmla="*/ 155448 w 1234440"/>
                      <a:gd name="connsiteY2" fmla="*/ 1201123 h 1310851"/>
                      <a:gd name="connsiteX3" fmla="*/ 192024 w 1234440"/>
                      <a:gd name="connsiteY3" fmla="*/ 1210267 h 1310851"/>
                      <a:gd name="connsiteX4" fmla="*/ 228600 w 1234440"/>
                      <a:gd name="connsiteY4" fmla="*/ 1246843 h 1310851"/>
                      <a:gd name="connsiteX5" fmla="*/ 393192 w 1234440"/>
                      <a:gd name="connsiteY5" fmla="*/ 1201123 h 1310851"/>
                      <a:gd name="connsiteX6" fmla="*/ 420624 w 1234440"/>
                      <a:gd name="connsiteY6" fmla="*/ 1182835 h 1310851"/>
                      <a:gd name="connsiteX7" fmla="*/ 448056 w 1234440"/>
                      <a:gd name="connsiteY7" fmla="*/ 1164547 h 1310851"/>
                      <a:gd name="connsiteX8" fmla="*/ 493776 w 1234440"/>
                      <a:gd name="connsiteY8" fmla="*/ 1173691 h 1310851"/>
                      <a:gd name="connsiteX9" fmla="*/ 502920 w 1234440"/>
                      <a:gd name="connsiteY9" fmla="*/ 1201123 h 1310851"/>
                      <a:gd name="connsiteX10" fmla="*/ 512064 w 1234440"/>
                      <a:gd name="connsiteY10" fmla="*/ 1246843 h 1310851"/>
                      <a:gd name="connsiteX11" fmla="*/ 566928 w 1234440"/>
                      <a:gd name="connsiteY11" fmla="*/ 1210267 h 1310851"/>
                      <a:gd name="connsiteX12" fmla="*/ 594360 w 1234440"/>
                      <a:gd name="connsiteY12" fmla="*/ 1201123 h 1310851"/>
                      <a:gd name="connsiteX13" fmla="*/ 667512 w 1234440"/>
                      <a:gd name="connsiteY13" fmla="*/ 1173691 h 1310851"/>
                      <a:gd name="connsiteX14" fmla="*/ 694944 w 1234440"/>
                      <a:gd name="connsiteY14" fmla="*/ 1155403 h 1310851"/>
                      <a:gd name="connsiteX15" fmla="*/ 704088 w 1234440"/>
                      <a:gd name="connsiteY15" fmla="*/ 1127971 h 1310851"/>
                      <a:gd name="connsiteX16" fmla="*/ 740664 w 1234440"/>
                      <a:gd name="connsiteY16" fmla="*/ 1073107 h 1310851"/>
                      <a:gd name="connsiteX17" fmla="*/ 758952 w 1234440"/>
                      <a:gd name="connsiteY17" fmla="*/ 1045675 h 1310851"/>
                      <a:gd name="connsiteX18" fmla="*/ 786384 w 1234440"/>
                      <a:gd name="connsiteY18" fmla="*/ 1027387 h 1310851"/>
                      <a:gd name="connsiteX19" fmla="*/ 850392 w 1234440"/>
                      <a:gd name="connsiteY19" fmla="*/ 1009099 h 1310851"/>
                      <a:gd name="connsiteX20" fmla="*/ 868680 w 1234440"/>
                      <a:gd name="connsiteY20" fmla="*/ 981667 h 1310851"/>
                      <a:gd name="connsiteX21" fmla="*/ 877824 w 1234440"/>
                      <a:gd name="connsiteY21" fmla="*/ 954235 h 1310851"/>
                      <a:gd name="connsiteX22" fmla="*/ 914400 w 1234440"/>
                      <a:gd name="connsiteY22" fmla="*/ 899371 h 1310851"/>
                      <a:gd name="connsiteX23" fmla="*/ 923544 w 1234440"/>
                      <a:gd name="connsiteY23" fmla="*/ 679915 h 1310851"/>
                      <a:gd name="connsiteX24" fmla="*/ 950976 w 1234440"/>
                      <a:gd name="connsiteY24" fmla="*/ 661627 h 1310851"/>
                      <a:gd name="connsiteX25" fmla="*/ 1005840 w 1234440"/>
                      <a:gd name="connsiteY25" fmla="*/ 634195 h 1310851"/>
                      <a:gd name="connsiteX26" fmla="*/ 1042416 w 1234440"/>
                      <a:gd name="connsiteY26" fmla="*/ 542755 h 1310851"/>
                      <a:gd name="connsiteX27" fmla="*/ 1060704 w 1234440"/>
                      <a:gd name="connsiteY27" fmla="*/ 487891 h 1310851"/>
                      <a:gd name="connsiteX28" fmla="*/ 1051560 w 1234440"/>
                      <a:gd name="connsiteY28" fmla="*/ 433027 h 1310851"/>
                      <a:gd name="connsiteX29" fmla="*/ 1106424 w 1234440"/>
                      <a:gd name="connsiteY29" fmla="*/ 414739 h 1310851"/>
                      <a:gd name="connsiteX30" fmla="*/ 1133856 w 1234440"/>
                      <a:gd name="connsiteY30" fmla="*/ 405595 h 1310851"/>
                      <a:gd name="connsiteX31" fmla="*/ 1170432 w 1234440"/>
                      <a:gd name="connsiteY31" fmla="*/ 350731 h 1310851"/>
                      <a:gd name="connsiteX32" fmla="*/ 1188720 w 1234440"/>
                      <a:gd name="connsiteY32" fmla="*/ 323299 h 1310851"/>
                      <a:gd name="connsiteX33" fmla="*/ 1234440 w 1234440"/>
                      <a:gd name="connsiteY33" fmla="*/ 314155 h 1310851"/>
                      <a:gd name="connsiteX34" fmla="*/ 1225296 w 1234440"/>
                      <a:gd name="connsiteY34" fmla="*/ 286723 h 1310851"/>
                      <a:gd name="connsiteX35" fmla="*/ 1170432 w 1234440"/>
                      <a:gd name="connsiteY35" fmla="*/ 268435 h 1310851"/>
                      <a:gd name="connsiteX36" fmla="*/ 1097280 w 1234440"/>
                      <a:gd name="connsiteY36" fmla="*/ 268435 h 1310851"/>
                      <a:gd name="connsiteX37" fmla="*/ 1042416 w 1234440"/>
                      <a:gd name="connsiteY37" fmla="*/ 231859 h 1310851"/>
                      <a:gd name="connsiteX38" fmla="*/ 1033272 w 1234440"/>
                      <a:gd name="connsiteY38" fmla="*/ 204427 h 1310851"/>
                      <a:gd name="connsiteX39" fmla="*/ 859536 w 1234440"/>
                      <a:gd name="connsiteY39" fmla="*/ 158707 h 1310851"/>
                      <a:gd name="connsiteX40" fmla="*/ 804672 w 1234440"/>
                      <a:gd name="connsiteY40" fmla="*/ 122131 h 1310851"/>
                      <a:gd name="connsiteX41" fmla="*/ 786384 w 1234440"/>
                      <a:gd name="connsiteY41" fmla="*/ 94699 h 1310851"/>
                      <a:gd name="connsiteX42" fmla="*/ 731520 w 1234440"/>
                      <a:gd name="connsiteY42" fmla="*/ 76411 h 1310851"/>
                      <a:gd name="connsiteX43" fmla="*/ 576072 w 1234440"/>
                      <a:gd name="connsiteY43" fmla="*/ 76411 h 1310851"/>
                      <a:gd name="connsiteX44" fmla="*/ 548640 w 1234440"/>
                      <a:gd name="connsiteY44" fmla="*/ 58123 h 1310851"/>
                      <a:gd name="connsiteX45" fmla="*/ 521208 w 1234440"/>
                      <a:gd name="connsiteY45" fmla="*/ 48979 h 1310851"/>
                      <a:gd name="connsiteX46" fmla="*/ 493776 w 1234440"/>
                      <a:gd name="connsiteY46" fmla="*/ 30691 h 1310851"/>
                      <a:gd name="connsiteX47" fmla="*/ 347472 w 1234440"/>
                      <a:gd name="connsiteY47" fmla="*/ 21547 h 1310851"/>
                      <a:gd name="connsiteX48" fmla="*/ 292608 w 1234440"/>
                      <a:gd name="connsiteY48" fmla="*/ 12403 h 1310851"/>
                      <a:gd name="connsiteX49" fmla="*/ 301752 w 1234440"/>
                      <a:gd name="connsiteY49" fmla="*/ 67267 h 1310851"/>
                      <a:gd name="connsiteX50" fmla="*/ 292608 w 1234440"/>
                      <a:gd name="connsiteY50" fmla="*/ 259291 h 1310851"/>
                      <a:gd name="connsiteX51" fmla="*/ 292608 w 1234440"/>
                      <a:gd name="connsiteY51" fmla="*/ 323299 h 1310851"/>
                      <a:gd name="connsiteX52" fmla="*/ 347472 w 1234440"/>
                      <a:gd name="connsiteY52" fmla="*/ 332443 h 1310851"/>
                      <a:gd name="connsiteX53" fmla="*/ 356616 w 1234440"/>
                      <a:gd name="connsiteY53" fmla="*/ 396451 h 1310851"/>
                      <a:gd name="connsiteX54" fmla="*/ 402336 w 1234440"/>
                      <a:gd name="connsiteY54" fmla="*/ 442171 h 1310851"/>
                      <a:gd name="connsiteX55" fmla="*/ 429768 w 1234440"/>
                      <a:gd name="connsiteY55" fmla="*/ 451315 h 1310851"/>
                      <a:gd name="connsiteX56" fmla="*/ 448056 w 1234440"/>
                      <a:gd name="connsiteY56" fmla="*/ 478747 h 1310851"/>
                      <a:gd name="connsiteX57" fmla="*/ 457200 w 1234440"/>
                      <a:gd name="connsiteY57" fmla="*/ 515323 h 1310851"/>
                      <a:gd name="connsiteX58" fmla="*/ 466344 w 1234440"/>
                      <a:gd name="connsiteY58" fmla="*/ 542755 h 1310851"/>
                      <a:gd name="connsiteX59" fmla="*/ 420624 w 1234440"/>
                      <a:gd name="connsiteY59" fmla="*/ 707347 h 1310851"/>
                      <a:gd name="connsiteX60" fmla="*/ 402336 w 1234440"/>
                      <a:gd name="connsiteY60" fmla="*/ 679915 h 1310851"/>
                      <a:gd name="connsiteX61" fmla="*/ 393192 w 1234440"/>
                      <a:gd name="connsiteY61" fmla="*/ 707347 h 1310851"/>
                      <a:gd name="connsiteX62" fmla="*/ 384048 w 1234440"/>
                      <a:gd name="connsiteY62" fmla="*/ 908515 h 1310851"/>
                      <a:gd name="connsiteX63" fmla="*/ 320040 w 1234440"/>
                      <a:gd name="connsiteY63" fmla="*/ 899371 h 1310851"/>
                      <a:gd name="connsiteX64" fmla="*/ 219456 w 1234440"/>
                      <a:gd name="connsiteY64" fmla="*/ 871939 h 1310851"/>
                      <a:gd name="connsiteX65" fmla="*/ 192024 w 1234440"/>
                      <a:gd name="connsiteY65" fmla="*/ 890227 h 1310851"/>
                      <a:gd name="connsiteX66" fmla="*/ 173736 w 1234440"/>
                      <a:gd name="connsiteY66" fmla="*/ 917659 h 1310851"/>
                      <a:gd name="connsiteX67" fmla="*/ 45720 w 1234440"/>
                      <a:gd name="connsiteY67" fmla="*/ 926803 h 1310851"/>
                      <a:gd name="connsiteX68" fmla="*/ 27432 w 1234440"/>
                      <a:gd name="connsiteY68" fmla="*/ 981667 h 1310851"/>
                      <a:gd name="connsiteX69" fmla="*/ 18288 w 1234440"/>
                      <a:gd name="connsiteY69" fmla="*/ 1036531 h 1310851"/>
                      <a:gd name="connsiteX70" fmla="*/ 0 w 1234440"/>
                      <a:gd name="connsiteY70" fmla="*/ 1063963 h 1310851"/>
                      <a:gd name="connsiteX71" fmla="*/ 9144 w 1234440"/>
                      <a:gd name="connsiteY71" fmla="*/ 1109683 h 1310851"/>
                      <a:gd name="connsiteX72" fmla="*/ 27432 w 1234440"/>
                      <a:gd name="connsiteY72" fmla="*/ 1137115 h 1310851"/>
                      <a:gd name="connsiteX73" fmla="*/ 36576 w 1234440"/>
                      <a:gd name="connsiteY73" fmla="*/ 1164547 h 1310851"/>
                      <a:gd name="connsiteX74" fmla="*/ 45720 w 1234440"/>
                      <a:gd name="connsiteY74" fmla="*/ 1237699 h 1310851"/>
                      <a:gd name="connsiteX75" fmla="*/ 54864 w 1234440"/>
                      <a:gd name="connsiteY75" fmla="*/ 1292563 h 1310851"/>
                      <a:gd name="connsiteX76" fmla="*/ 82296 w 1234440"/>
                      <a:gd name="connsiteY76" fmla="*/ 1301707 h 1310851"/>
                      <a:gd name="connsiteX77" fmla="*/ 137160 w 1234440"/>
                      <a:gd name="connsiteY77" fmla="*/ 1310851 h 1310851"/>
                      <a:gd name="connsiteX78" fmla="*/ 146304 w 1234440"/>
                      <a:gd name="connsiteY78" fmla="*/ 1228555 h 1310851"/>
                      <a:gd name="connsiteX79" fmla="*/ 173736 w 1234440"/>
                      <a:gd name="connsiteY79" fmla="*/ 1219411 h 1310851"/>
                      <a:gd name="connsiteX80" fmla="*/ 164592 w 1234440"/>
                      <a:gd name="connsiteY80" fmla="*/ 1228555 h 1310851"/>
                      <a:gd name="connsiteX81" fmla="*/ 201168 w 1234440"/>
                      <a:gd name="connsiteY81" fmla="*/ 1246843 h 1310851"/>
                      <a:gd name="connsiteX82" fmla="*/ 155448 w 1234440"/>
                      <a:gd name="connsiteY82" fmla="*/ 1191979 h 1310851"/>
                      <a:gd name="connsiteX83" fmla="*/ 173736 w 1234440"/>
                      <a:gd name="connsiteY83" fmla="*/ 1237699 h 1310851"/>
                      <a:gd name="connsiteX84" fmla="*/ 146304 w 1234440"/>
                      <a:gd name="connsiteY84" fmla="*/ 1292563 h 1310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</a:cxnLst>
                    <a:rect l="l" t="t" r="r" b="b"/>
                    <a:pathLst>
                      <a:path w="1234440" h="1310851">
                        <a:moveTo>
                          <a:pt x="146304" y="1292563"/>
                        </a:moveTo>
                        <a:lnTo>
                          <a:pt x="146304" y="1292563"/>
                        </a:lnTo>
                        <a:cubicBezTo>
                          <a:pt x="149352" y="1262083"/>
                          <a:pt x="140572" y="1227900"/>
                          <a:pt x="155448" y="1201123"/>
                        </a:cubicBezTo>
                        <a:cubicBezTo>
                          <a:pt x="161551" y="1190137"/>
                          <a:pt x="182211" y="1202416"/>
                          <a:pt x="192024" y="1210267"/>
                        </a:cubicBezTo>
                        <a:cubicBezTo>
                          <a:pt x="261693" y="1266002"/>
                          <a:pt x="134547" y="1215492"/>
                          <a:pt x="228600" y="1246843"/>
                        </a:cubicBezTo>
                        <a:cubicBezTo>
                          <a:pt x="360232" y="1235874"/>
                          <a:pt x="307789" y="1258058"/>
                          <a:pt x="393192" y="1201123"/>
                        </a:cubicBezTo>
                        <a:lnTo>
                          <a:pt x="420624" y="1182835"/>
                        </a:lnTo>
                        <a:lnTo>
                          <a:pt x="448056" y="1164547"/>
                        </a:lnTo>
                        <a:cubicBezTo>
                          <a:pt x="463296" y="1167595"/>
                          <a:pt x="480844" y="1165070"/>
                          <a:pt x="493776" y="1173691"/>
                        </a:cubicBezTo>
                        <a:cubicBezTo>
                          <a:pt x="501796" y="1179038"/>
                          <a:pt x="500582" y="1191772"/>
                          <a:pt x="502920" y="1201123"/>
                        </a:cubicBezTo>
                        <a:cubicBezTo>
                          <a:pt x="506689" y="1216201"/>
                          <a:pt x="509016" y="1231603"/>
                          <a:pt x="512064" y="1246843"/>
                        </a:cubicBezTo>
                        <a:cubicBezTo>
                          <a:pt x="596064" y="1225843"/>
                          <a:pt x="509521" y="1256193"/>
                          <a:pt x="566928" y="1210267"/>
                        </a:cubicBezTo>
                        <a:cubicBezTo>
                          <a:pt x="574454" y="1204246"/>
                          <a:pt x="585739" y="1205434"/>
                          <a:pt x="594360" y="1201123"/>
                        </a:cubicBezTo>
                        <a:cubicBezTo>
                          <a:pt x="657148" y="1169729"/>
                          <a:pt x="579303" y="1191333"/>
                          <a:pt x="667512" y="1173691"/>
                        </a:cubicBezTo>
                        <a:cubicBezTo>
                          <a:pt x="676656" y="1167595"/>
                          <a:pt x="688079" y="1163985"/>
                          <a:pt x="694944" y="1155403"/>
                        </a:cubicBezTo>
                        <a:cubicBezTo>
                          <a:pt x="700965" y="1147877"/>
                          <a:pt x="699407" y="1136397"/>
                          <a:pt x="704088" y="1127971"/>
                        </a:cubicBezTo>
                        <a:cubicBezTo>
                          <a:pt x="714762" y="1108758"/>
                          <a:pt x="728472" y="1091395"/>
                          <a:pt x="740664" y="1073107"/>
                        </a:cubicBezTo>
                        <a:cubicBezTo>
                          <a:pt x="746760" y="1063963"/>
                          <a:pt x="749808" y="1051771"/>
                          <a:pt x="758952" y="1045675"/>
                        </a:cubicBezTo>
                        <a:cubicBezTo>
                          <a:pt x="768096" y="1039579"/>
                          <a:pt x="776554" y="1032302"/>
                          <a:pt x="786384" y="1027387"/>
                        </a:cubicBezTo>
                        <a:cubicBezTo>
                          <a:pt x="799502" y="1020828"/>
                          <a:pt x="838673" y="1012029"/>
                          <a:pt x="850392" y="1009099"/>
                        </a:cubicBezTo>
                        <a:cubicBezTo>
                          <a:pt x="856488" y="999955"/>
                          <a:pt x="863765" y="991497"/>
                          <a:pt x="868680" y="981667"/>
                        </a:cubicBezTo>
                        <a:cubicBezTo>
                          <a:pt x="872991" y="973046"/>
                          <a:pt x="873143" y="962661"/>
                          <a:pt x="877824" y="954235"/>
                        </a:cubicBezTo>
                        <a:cubicBezTo>
                          <a:pt x="888498" y="935022"/>
                          <a:pt x="914400" y="899371"/>
                          <a:pt x="914400" y="899371"/>
                        </a:cubicBezTo>
                        <a:cubicBezTo>
                          <a:pt x="917448" y="826219"/>
                          <a:pt x="912411" y="752279"/>
                          <a:pt x="923544" y="679915"/>
                        </a:cubicBezTo>
                        <a:cubicBezTo>
                          <a:pt x="925215" y="669053"/>
                          <a:pt x="941146" y="666542"/>
                          <a:pt x="950976" y="661627"/>
                        </a:cubicBezTo>
                        <a:cubicBezTo>
                          <a:pt x="1026692" y="623769"/>
                          <a:pt x="927224" y="686606"/>
                          <a:pt x="1005840" y="634195"/>
                        </a:cubicBezTo>
                        <a:cubicBezTo>
                          <a:pt x="1027754" y="480795"/>
                          <a:pt x="993179" y="631381"/>
                          <a:pt x="1042416" y="542755"/>
                        </a:cubicBezTo>
                        <a:cubicBezTo>
                          <a:pt x="1051778" y="525904"/>
                          <a:pt x="1060704" y="487891"/>
                          <a:pt x="1060704" y="487891"/>
                        </a:cubicBezTo>
                        <a:cubicBezTo>
                          <a:pt x="1051922" y="474718"/>
                          <a:pt x="1025914" y="451345"/>
                          <a:pt x="1051560" y="433027"/>
                        </a:cubicBezTo>
                        <a:cubicBezTo>
                          <a:pt x="1067247" y="421822"/>
                          <a:pt x="1088136" y="420835"/>
                          <a:pt x="1106424" y="414739"/>
                        </a:cubicBezTo>
                        <a:lnTo>
                          <a:pt x="1133856" y="405595"/>
                        </a:lnTo>
                        <a:lnTo>
                          <a:pt x="1170432" y="350731"/>
                        </a:lnTo>
                        <a:cubicBezTo>
                          <a:pt x="1176528" y="341587"/>
                          <a:pt x="1177944" y="325454"/>
                          <a:pt x="1188720" y="323299"/>
                        </a:cubicBezTo>
                        <a:lnTo>
                          <a:pt x="1234440" y="314155"/>
                        </a:lnTo>
                        <a:cubicBezTo>
                          <a:pt x="1231392" y="305011"/>
                          <a:pt x="1233139" y="292325"/>
                          <a:pt x="1225296" y="286723"/>
                        </a:cubicBezTo>
                        <a:cubicBezTo>
                          <a:pt x="1209609" y="275518"/>
                          <a:pt x="1170432" y="268435"/>
                          <a:pt x="1170432" y="268435"/>
                        </a:cubicBezTo>
                        <a:cubicBezTo>
                          <a:pt x="1135263" y="275469"/>
                          <a:pt x="1127051" y="284975"/>
                          <a:pt x="1097280" y="268435"/>
                        </a:cubicBezTo>
                        <a:cubicBezTo>
                          <a:pt x="1078067" y="257761"/>
                          <a:pt x="1042416" y="231859"/>
                          <a:pt x="1042416" y="231859"/>
                        </a:cubicBezTo>
                        <a:cubicBezTo>
                          <a:pt x="1039368" y="222715"/>
                          <a:pt x="1040088" y="211243"/>
                          <a:pt x="1033272" y="204427"/>
                        </a:cubicBezTo>
                        <a:cubicBezTo>
                          <a:pt x="977094" y="148249"/>
                          <a:pt x="942911" y="165120"/>
                          <a:pt x="859536" y="158707"/>
                        </a:cubicBezTo>
                        <a:cubicBezTo>
                          <a:pt x="841248" y="146515"/>
                          <a:pt x="816864" y="140419"/>
                          <a:pt x="804672" y="122131"/>
                        </a:cubicBezTo>
                        <a:cubicBezTo>
                          <a:pt x="798576" y="112987"/>
                          <a:pt x="795703" y="100524"/>
                          <a:pt x="786384" y="94699"/>
                        </a:cubicBezTo>
                        <a:cubicBezTo>
                          <a:pt x="770037" y="84482"/>
                          <a:pt x="731520" y="76411"/>
                          <a:pt x="731520" y="76411"/>
                        </a:cubicBezTo>
                        <a:cubicBezTo>
                          <a:pt x="665275" y="89660"/>
                          <a:pt x="664767" y="94150"/>
                          <a:pt x="576072" y="76411"/>
                        </a:cubicBezTo>
                        <a:cubicBezTo>
                          <a:pt x="565296" y="74256"/>
                          <a:pt x="558470" y="63038"/>
                          <a:pt x="548640" y="58123"/>
                        </a:cubicBezTo>
                        <a:cubicBezTo>
                          <a:pt x="540019" y="53812"/>
                          <a:pt x="529829" y="53290"/>
                          <a:pt x="521208" y="48979"/>
                        </a:cubicBezTo>
                        <a:cubicBezTo>
                          <a:pt x="511378" y="44064"/>
                          <a:pt x="504631" y="32405"/>
                          <a:pt x="493776" y="30691"/>
                        </a:cubicBezTo>
                        <a:cubicBezTo>
                          <a:pt x="445511" y="23070"/>
                          <a:pt x="396240" y="24595"/>
                          <a:pt x="347472" y="21547"/>
                        </a:cubicBezTo>
                        <a:cubicBezTo>
                          <a:pt x="344825" y="19782"/>
                          <a:pt x="301694" y="-19398"/>
                          <a:pt x="292608" y="12403"/>
                        </a:cubicBezTo>
                        <a:cubicBezTo>
                          <a:pt x="287515" y="30230"/>
                          <a:pt x="298704" y="48979"/>
                          <a:pt x="301752" y="67267"/>
                        </a:cubicBezTo>
                        <a:cubicBezTo>
                          <a:pt x="298704" y="131275"/>
                          <a:pt x="297930" y="195432"/>
                          <a:pt x="292608" y="259291"/>
                        </a:cubicBezTo>
                        <a:cubicBezTo>
                          <a:pt x="291051" y="277969"/>
                          <a:pt x="266052" y="304330"/>
                          <a:pt x="292608" y="323299"/>
                        </a:cubicBezTo>
                        <a:cubicBezTo>
                          <a:pt x="307695" y="334075"/>
                          <a:pt x="329184" y="329395"/>
                          <a:pt x="347472" y="332443"/>
                        </a:cubicBezTo>
                        <a:cubicBezTo>
                          <a:pt x="350520" y="353779"/>
                          <a:pt x="350423" y="375807"/>
                          <a:pt x="356616" y="396451"/>
                        </a:cubicBezTo>
                        <a:cubicBezTo>
                          <a:pt x="363071" y="417966"/>
                          <a:pt x="383689" y="432848"/>
                          <a:pt x="402336" y="442171"/>
                        </a:cubicBezTo>
                        <a:cubicBezTo>
                          <a:pt x="410957" y="446482"/>
                          <a:pt x="420624" y="448267"/>
                          <a:pt x="429768" y="451315"/>
                        </a:cubicBezTo>
                        <a:cubicBezTo>
                          <a:pt x="435864" y="460459"/>
                          <a:pt x="443727" y="468646"/>
                          <a:pt x="448056" y="478747"/>
                        </a:cubicBezTo>
                        <a:cubicBezTo>
                          <a:pt x="453006" y="490298"/>
                          <a:pt x="453748" y="503239"/>
                          <a:pt x="457200" y="515323"/>
                        </a:cubicBezTo>
                        <a:cubicBezTo>
                          <a:pt x="459848" y="524591"/>
                          <a:pt x="463296" y="533611"/>
                          <a:pt x="466344" y="542755"/>
                        </a:cubicBezTo>
                        <a:cubicBezTo>
                          <a:pt x="463051" y="608616"/>
                          <a:pt x="510334" y="782105"/>
                          <a:pt x="420624" y="707347"/>
                        </a:cubicBezTo>
                        <a:cubicBezTo>
                          <a:pt x="412181" y="700312"/>
                          <a:pt x="408432" y="689059"/>
                          <a:pt x="402336" y="679915"/>
                        </a:cubicBezTo>
                        <a:cubicBezTo>
                          <a:pt x="399288" y="689059"/>
                          <a:pt x="393961" y="697739"/>
                          <a:pt x="393192" y="707347"/>
                        </a:cubicBezTo>
                        <a:cubicBezTo>
                          <a:pt x="387839" y="774258"/>
                          <a:pt x="407944" y="845787"/>
                          <a:pt x="384048" y="908515"/>
                        </a:cubicBezTo>
                        <a:cubicBezTo>
                          <a:pt x="376375" y="928656"/>
                          <a:pt x="341376" y="902419"/>
                          <a:pt x="320040" y="899371"/>
                        </a:cubicBezTo>
                        <a:cubicBezTo>
                          <a:pt x="252244" y="854174"/>
                          <a:pt x="286729" y="858484"/>
                          <a:pt x="219456" y="871939"/>
                        </a:cubicBezTo>
                        <a:cubicBezTo>
                          <a:pt x="210312" y="878035"/>
                          <a:pt x="199795" y="882456"/>
                          <a:pt x="192024" y="890227"/>
                        </a:cubicBezTo>
                        <a:cubicBezTo>
                          <a:pt x="184253" y="897998"/>
                          <a:pt x="184398" y="914994"/>
                          <a:pt x="173736" y="917659"/>
                        </a:cubicBezTo>
                        <a:cubicBezTo>
                          <a:pt x="132233" y="928035"/>
                          <a:pt x="88392" y="923755"/>
                          <a:pt x="45720" y="926803"/>
                        </a:cubicBezTo>
                        <a:cubicBezTo>
                          <a:pt x="39624" y="945091"/>
                          <a:pt x="30601" y="962652"/>
                          <a:pt x="27432" y="981667"/>
                        </a:cubicBezTo>
                        <a:cubicBezTo>
                          <a:pt x="24384" y="999955"/>
                          <a:pt x="24151" y="1018942"/>
                          <a:pt x="18288" y="1036531"/>
                        </a:cubicBezTo>
                        <a:cubicBezTo>
                          <a:pt x="14813" y="1046957"/>
                          <a:pt x="6096" y="1054819"/>
                          <a:pt x="0" y="1063963"/>
                        </a:cubicBezTo>
                        <a:cubicBezTo>
                          <a:pt x="3048" y="1079203"/>
                          <a:pt x="3687" y="1095131"/>
                          <a:pt x="9144" y="1109683"/>
                        </a:cubicBezTo>
                        <a:cubicBezTo>
                          <a:pt x="13003" y="1119973"/>
                          <a:pt x="22517" y="1127285"/>
                          <a:pt x="27432" y="1137115"/>
                        </a:cubicBezTo>
                        <a:cubicBezTo>
                          <a:pt x="31743" y="1145736"/>
                          <a:pt x="33528" y="1155403"/>
                          <a:pt x="36576" y="1164547"/>
                        </a:cubicBezTo>
                        <a:cubicBezTo>
                          <a:pt x="39624" y="1188931"/>
                          <a:pt x="42245" y="1213372"/>
                          <a:pt x="45720" y="1237699"/>
                        </a:cubicBezTo>
                        <a:cubicBezTo>
                          <a:pt x="48342" y="1256053"/>
                          <a:pt x="45665" y="1276466"/>
                          <a:pt x="54864" y="1292563"/>
                        </a:cubicBezTo>
                        <a:cubicBezTo>
                          <a:pt x="59646" y="1300932"/>
                          <a:pt x="72887" y="1299616"/>
                          <a:pt x="82296" y="1301707"/>
                        </a:cubicBezTo>
                        <a:cubicBezTo>
                          <a:pt x="100395" y="1305729"/>
                          <a:pt x="118872" y="1307803"/>
                          <a:pt x="137160" y="1310851"/>
                        </a:cubicBezTo>
                        <a:cubicBezTo>
                          <a:pt x="140208" y="1283419"/>
                          <a:pt x="136053" y="1254182"/>
                          <a:pt x="146304" y="1228555"/>
                        </a:cubicBezTo>
                        <a:cubicBezTo>
                          <a:pt x="149884" y="1219606"/>
                          <a:pt x="173736" y="1219411"/>
                          <a:pt x="173736" y="1219411"/>
                        </a:cubicBezTo>
                        <a:lnTo>
                          <a:pt x="164592" y="1228555"/>
                        </a:lnTo>
                        <a:lnTo>
                          <a:pt x="201168" y="1246843"/>
                        </a:lnTo>
                        <a:lnTo>
                          <a:pt x="155448" y="1191979"/>
                        </a:lnTo>
                        <a:lnTo>
                          <a:pt x="173736" y="1237699"/>
                        </a:lnTo>
                        <a:lnTo>
                          <a:pt x="146304" y="1292563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0" name="Полилиния 8">
                    <a:extLst>
                      <a:ext uri="{FF2B5EF4-FFF2-40B4-BE49-F238E27FC236}">
                        <a16:creationId xmlns:a16="http://schemas.microsoft.com/office/drawing/2014/main" id="{129A5A80-121E-4C30-89E0-B43C4690A2B3}"/>
                      </a:ext>
                    </a:extLst>
                  </p:cNvPr>
                  <p:cNvSpPr/>
                  <p:nvPr/>
                </p:nvSpPr>
                <p:spPr>
                  <a:xfrm>
                    <a:off x="1560331" y="1935565"/>
                    <a:ext cx="612000" cy="727727"/>
                  </a:xfrm>
                  <a:custGeom>
                    <a:avLst/>
                    <a:gdLst>
                      <a:gd name="connsiteX0" fmla="*/ 192024 w 1097280"/>
                      <a:gd name="connsiteY0" fmla="*/ 903451 h 1141195"/>
                      <a:gd name="connsiteX1" fmla="*/ 192024 w 1097280"/>
                      <a:gd name="connsiteY1" fmla="*/ 903451 h 1141195"/>
                      <a:gd name="connsiteX2" fmla="*/ 164592 w 1097280"/>
                      <a:gd name="connsiteY2" fmla="*/ 830299 h 1141195"/>
                      <a:gd name="connsiteX3" fmla="*/ 128016 w 1097280"/>
                      <a:gd name="connsiteY3" fmla="*/ 775435 h 1141195"/>
                      <a:gd name="connsiteX4" fmla="*/ 137160 w 1097280"/>
                      <a:gd name="connsiteY4" fmla="*/ 729715 h 1141195"/>
                      <a:gd name="connsiteX5" fmla="*/ 210312 w 1097280"/>
                      <a:gd name="connsiteY5" fmla="*/ 720571 h 1141195"/>
                      <a:gd name="connsiteX6" fmla="*/ 192024 w 1097280"/>
                      <a:gd name="connsiteY6" fmla="*/ 693139 h 1141195"/>
                      <a:gd name="connsiteX7" fmla="*/ 164592 w 1097280"/>
                      <a:gd name="connsiteY7" fmla="*/ 683995 h 1141195"/>
                      <a:gd name="connsiteX8" fmla="*/ 146304 w 1097280"/>
                      <a:gd name="connsiteY8" fmla="*/ 656563 h 1141195"/>
                      <a:gd name="connsiteX9" fmla="*/ 109728 w 1097280"/>
                      <a:gd name="connsiteY9" fmla="*/ 574267 h 1141195"/>
                      <a:gd name="connsiteX10" fmla="*/ 82296 w 1097280"/>
                      <a:gd name="connsiteY10" fmla="*/ 555979 h 1141195"/>
                      <a:gd name="connsiteX11" fmla="*/ 54864 w 1097280"/>
                      <a:gd name="connsiteY11" fmla="*/ 501115 h 1141195"/>
                      <a:gd name="connsiteX12" fmla="*/ 36576 w 1097280"/>
                      <a:gd name="connsiteY12" fmla="*/ 427963 h 1141195"/>
                      <a:gd name="connsiteX13" fmla="*/ 18288 w 1097280"/>
                      <a:gd name="connsiteY13" fmla="*/ 400531 h 1141195"/>
                      <a:gd name="connsiteX14" fmla="*/ 0 w 1097280"/>
                      <a:gd name="connsiteY14" fmla="*/ 345667 h 1141195"/>
                      <a:gd name="connsiteX15" fmla="*/ 27432 w 1097280"/>
                      <a:gd name="connsiteY15" fmla="*/ 327379 h 1141195"/>
                      <a:gd name="connsiteX16" fmla="*/ 36576 w 1097280"/>
                      <a:gd name="connsiteY16" fmla="*/ 162787 h 1141195"/>
                      <a:gd name="connsiteX17" fmla="*/ 164592 w 1097280"/>
                      <a:gd name="connsiteY17" fmla="*/ 171931 h 1141195"/>
                      <a:gd name="connsiteX18" fmla="*/ 219456 w 1097280"/>
                      <a:gd name="connsiteY18" fmla="*/ 199363 h 1141195"/>
                      <a:gd name="connsiteX19" fmla="*/ 246888 w 1097280"/>
                      <a:gd name="connsiteY19" fmla="*/ 171931 h 1141195"/>
                      <a:gd name="connsiteX20" fmla="*/ 256032 w 1097280"/>
                      <a:gd name="connsiteY20" fmla="*/ 135355 h 1141195"/>
                      <a:gd name="connsiteX21" fmla="*/ 338328 w 1097280"/>
                      <a:gd name="connsiteY21" fmla="*/ 98779 h 1141195"/>
                      <a:gd name="connsiteX22" fmla="*/ 365760 w 1097280"/>
                      <a:gd name="connsiteY22" fmla="*/ 80491 h 1141195"/>
                      <a:gd name="connsiteX23" fmla="*/ 374904 w 1097280"/>
                      <a:gd name="connsiteY23" fmla="*/ 43915 h 1141195"/>
                      <a:gd name="connsiteX24" fmla="*/ 438912 w 1097280"/>
                      <a:gd name="connsiteY24" fmla="*/ 16483 h 1141195"/>
                      <a:gd name="connsiteX25" fmla="*/ 502920 w 1097280"/>
                      <a:gd name="connsiteY25" fmla="*/ 25627 h 1141195"/>
                      <a:gd name="connsiteX26" fmla="*/ 530352 w 1097280"/>
                      <a:gd name="connsiteY26" fmla="*/ 34771 h 1141195"/>
                      <a:gd name="connsiteX27" fmla="*/ 749808 w 1097280"/>
                      <a:gd name="connsiteY27" fmla="*/ 25627 h 1141195"/>
                      <a:gd name="connsiteX28" fmla="*/ 841248 w 1097280"/>
                      <a:gd name="connsiteY28" fmla="*/ 16483 h 1141195"/>
                      <a:gd name="connsiteX29" fmla="*/ 859536 w 1097280"/>
                      <a:gd name="connsiteY29" fmla="*/ 71347 h 1141195"/>
                      <a:gd name="connsiteX30" fmla="*/ 886968 w 1097280"/>
                      <a:gd name="connsiteY30" fmla="*/ 89635 h 1141195"/>
                      <a:gd name="connsiteX31" fmla="*/ 886968 w 1097280"/>
                      <a:gd name="connsiteY31" fmla="*/ 208507 h 1141195"/>
                      <a:gd name="connsiteX32" fmla="*/ 868680 w 1097280"/>
                      <a:gd name="connsiteY32" fmla="*/ 235939 h 1141195"/>
                      <a:gd name="connsiteX33" fmla="*/ 877824 w 1097280"/>
                      <a:gd name="connsiteY33" fmla="*/ 373099 h 1141195"/>
                      <a:gd name="connsiteX34" fmla="*/ 932688 w 1097280"/>
                      <a:gd name="connsiteY34" fmla="*/ 391387 h 1141195"/>
                      <a:gd name="connsiteX35" fmla="*/ 987552 w 1097280"/>
                      <a:gd name="connsiteY35" fmla="*/ 455395 h 1141195"/>
                      <a:gd name="connsiteX36" fmla="*/ 996696 w 1097280"/>
                      <a:gd name="connsiteY36" fmla="*/ 491971 h 1141195"/>
                      <a:gd name="connsiteX37" fmla="*/ 1051560 w 1097280"/>
                      <a:gd name="connsiteY37" fmla="*/ 510259 h 1141195"/>
                      <a:gd name="connsiteX38" fmla="*/ 1060704 w 1097280"/>
                      <a:gd name="connsiteY38" fmla="*/ 546835 h 1141195"/>
                      <a:gd name="connsiteX39" fmla="*/ 1088136 w 1097280"/>
                      <a:gd name="connsiteY39" fmla="*/ 555979 h 1141195"/>
                      <a:gd name="connsiteX40" fmla="*/ 1097280 w 1097280"/>
                      <a:gd name="connsiteY40" fmla="*/ 583411 h 1141195"/>
                      <a:gd name="connsiteX41" fmla="*/ 1088136 w 1097280"/>
                      <a:gd name="connsiteY41" fmla="*/ 638275 h 1141195"/>
                      <a:gd name="connsiteX42" fmla="*/ 1078992 w 1097280"/>
                      <a:gd name="connsiteY42" fmla="*/ 674851 h 1141195"/>
                      <a:gd name="connsiteX43" fmla="*/ 1069848 w 1097280"/>
                      <a:gd name="connsiteY43" fmla="*/ 720571 h 1141195"/>
                      <a:gd name="connsiteX44" fmla="*/ 1033272 w 1097280"/>
                      <a:gd name="connsiteY44" fmla="*/ 784579 h 1141195"/>
                      <a:gd name="connsiteX45" fmla="*/ 1024128 w 1097280"/>
                      <a:gd name="connsiteY45" fmla="*/ 812011 h 1141195"/>
                      <a:gd name="connsiteX46" fmla="*/ 996696 w 1097280"/>
                      <a:gd name="connsiteY46" fmla="*/ 866875 h 1141195"/>
                      <a:gd name="connsiteX47" fmla="*/ 960120 w 1097280"/>
                      <a:gd name="connsiteY47" fmla="*/ 976603 h 1141195"/>
                      <a:gd name="connsiteX48" fmla="*/ 923544 w 1097280"/>
                      <a:gd name="connsiteY48" fmla="*/ 958315 h 1141195"/>
                      <a:gd name="connsiteX49" fmla="*/ 914400 w 1097280"/>
                      <a:gd name="connsiteY49" fmla="*/ 930883 h 1141195"/>
                      <a:gd name="connsiteX50" fmla="*/ 813816 w 1097280"/>
                      <a:gd name="connsiteY50" fmla="*/ 912595 h 1141195"/>
                      <a:gd name="connsiteX51" fmla="*/ 786384 w 1097280"/>
                      <a:gd name="connsiteY51" fmla="*/ 921739 h 1141195"/>
                      <a:gd name="connsiteX52" fmla="*/ 768096 w 1097280"/>
                      <a:gd name="connsiteY52" fmla="*/ 949171 h 1141195"/>
                      <a:gd name="connsiteX53" fmla="*/ 713232 w 1097280"/>
                      <a:gd name="connsiteY53" fmla="*/ 958315 h 1141195"/>
                      <a:gd name="connsiteX54" fmla="*/ 685800 w 1097280"/>
                      <a:gd name="connsiteY54" fmla="*/ 976603 h 1141195"/>
                      <a:gd name="connsiteX55" fmla="*/ 658368 w 1097280"/>
                      <a:gd name="connsiteY55" fmla="*/ 985747 h 1141195"/>
                      <a:gd name="connsiteX56" fmla="*/ 640080 w 1097280"/>
                      <a:gd name="connsiteY56" fmla="*/ 1013179 h 1141195"/>
                      <a:gd name="connsiteX57" fmla="*/ 649224 w 1097280"/>
                      <a:gd name="connsiteY57" fmla="*/ 1104619 h 1141195"/>
                      <a:gd name="connsiteX58" fmla="*/ 640080 w 1097280"/>
                      <a:gd name="connsiteY58" fmla="*/ 1132051 h 1141195"/>
                      <a:gd name="connsiteX59" fmla="*/ 603504 w 1097280"/>
                      <a:gd name="connsiteY59" fmla="*/ 1141195 h 1141195"/>
                      <a:gd name="connsiteX60" fmla="*/ 475488 w 1097280"/>
                      <a:gd name="connsiteY60" fmla="*/ 1122907 h 1141195"/>
                      <a:gd name="connsiteX61" fmla="*/ 448056 w 1097280"/>
                      <a:gd name="connsiteY61" fmla="*/ 1104619 h 1141195"/>
                      <a:gd name="connsiteX62" fmla="*/ 411480 w 1097280"/>
                      <a:gd name="connsiteY62" fmla="*/ 1095475 h 1141195"/>
                      <a:gd name="connsiteX63" fmla="*/ 356616 w 1097280"/>
                      <a:gd name="connsiteY63" fmla="*/ 1077187 h 1141195"/>
                      <a:gd name="connsiteX64" fmla="*/ 347472 w 1097280"/>
                      <a:gd name="connsiteY64" fmla="*/ 1040611 h 1141195"/>
                      <a:gd name="connsiteX65" fmla="*/ 320040 w 1097280"/>
                      <a:gd name="connsiteY65" fmla="*/ 1022323 h 1141195"/>
                      <a:gd name="connsiteX66" fmla="*/ 301752 w 1097280"/>
                      <a:gd name="connsiteY66" fmla="*/ 967459 h 1141195"/>
                      <a:gd name="connsiteX67" fmla="*/ 274320 w 1097280"/>
                      <a:gd name="connsiteY67" fmla="*/ 949171 h 1141195"/>
                      <a:gd name="connsiteX68" fmla="*/ 246888 w 1097280"/>
                      <a:gd name="connsiteY68" fmla="*/ 921739 h 1141195"/>
                      <a:gd name="connsiteX69" fmla="*/ 192024 w 1097280"/>
                      <a:gd name="connsiteY69" fmla="*/ 903451 h 114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</a:cxnLst>
                    <a:rect l="l" t="t" r="r" b="b"/>
                    <a:pathLst>
                      <a:path w="1097280" h="1141195">
                        <a:moveTo>
                          <a:pt x="192024" y="903451"/>
                        </a:moveTo>
                        <a:lnTo>
                          <a:pt x="192024" y="903451"/>
                        </a:lnTo>
                        <a:cubicBezTo>
                          <a:pt x="182880" y="879067"/>
                          <a:pt x="177991" y="852630"/>
                          <a:pt x="164592" y="830299"/>
                        </a:cubicBezTo>
                        <a:cubicBezTo>
                          <a:pt x="110465" y="740088"/>
                          <a:pt x="158394" y="896948"/>
                          <a:pt x="128016" y="775435"/>
                        </a:cubicBezTo>
                        <a:cubicBezTo>
                          <a:pt x="131064" y="760195"/>
                          <a:pt x="124228" y="738336"/>
                          <a:pt x="137160" y="729715"/>
                        </a:cubicBezTo>
                        <a:cubicBezTo>
                          <a:pt x="157607" y="716084"/>
                          <a:pt x="189865" y="734202"/>
                          <a:pt x="210312" y="720571"/>
                        </a:cubicBezTo>
                        <a:cubicBezTo>
                          <a:pt x="219456" y="714475"/>
                          <a:pt x="200606" y="700004"/>
                          <a:pt x="192024" y="693139"/>
                        </a:cubicBezTo>
                        <a:cubicBezTo>
                          <a:pt x="184498" y="687118"/>
                          <a:pt x="173736" y="687043"/>
                          <a:pt x="164592" y="683995"/>
                        </a:cubicBezTo>
                        <a:cubicBezTo>
                          <a:pt x="158496" y="674851"/>
                          <a:pt x="150767" y="666606"/>
                          <a:pt x="146304" y="656563"/>
                        </a:cubicBezTo>
                        <a:cubicBezTo>
                          <a:pt x="131817" y="623968"/>
                          <a:pt x="134561" y="599100"/>
                          <a:pt x="109728" y="574267"/>
                        </a:cubicBezTo>
                        <a:cubicBezTo>
                          <a:pt x="101957" y="566496"/>
                          <a:pt x="91440" y="562075"/>
                          <a:pt x="82296" y="555979"/>
                        </a:cubicBezTo>
                        <a:cubicBezTo>
                          <a:pt x="63089" y="527168"/>
                          <a:pt x="63600" y="533148"/>
                          <a:pt x="54864" y="501115"/>
                        </a:cubicBezTo>
                        <a:cubicBezTo>
                          <a:pt x="48251" y="476866"/>
                          <a:pt x="50518" y="448876"/>
                          <a:pt x="36576" y="427963"/>
                        </a:cubicBezTo>
                        <a:cubicBezTo>
                          <a:pt x="30480" y="418819"/>
                          <a:pt x="22751" y="410574"/>
                          <a:pt x="18288" y="400531"/>
                        </a:cubicBezTo>
                        <a:cubicBezTo>
                          <a:pt x="10459" y="382915"/>
                          <a:pt x="0" y="345667"/>
                          <a:pt x="0" y="345667"/>
                        </a:cubicBezTo>
                        <a:cubicBezTo>
                          <a:pt x="9144" y="339571"/>
                          <a:pt x="25277" y="338155"/>
                          <a:pt x="27432" y="327379"/>
                        </a:cubicBezTo>
                        <a:cubicBezTo>
                          <a:pt x="38208" y="273497"/>
                          <a:pt x="221" y="203990"/>
                          <a:pt x="36576" y="162787"/>
                        </a:cubicBezTo>
                        <a:cubicBezTo>
                          <a:pt x="64881" y="130708"/>
                          <a:pt x="121920" y="168883"/>
                          <a:pt x="164592" y="171931"/>
                        </a:cubicBezTo>
                        <a:cubicBezTo>
                          <a:pt x="171267" y="176381"/>
                          <a:pt x="206837" y="203569"/>
                          <a:pt x="219456" y="199363"/>
                        </a:cubicBezTo>
                        <a:cubicBezTo>
                          <a:pt x="231724" y="195274"/>
                          <a:pt x="237744" y="181075"/>
                          <a:pt x="246888" y="171931"/>
                        </a:cubicBezTo>
                        <a:cubicBezTo>
                          <a:pt x="249936" y="159739"/>
                          <a:pt x="249061" y="145812"/>
                          <a:pt x="256032" y="135355"/>
                        </a:cubicBezTo>
                        <a:cubicBezTo>
                          <a:pt x="270920" y="113022"/>
                          <a:pt x="323177" y="108880"/>
                          <a:pt x="338328" y="98779"/>
                        </a:cubicBezTo>
                        <a:lnTo>
                          <a:pt x="365760" y="80491"/>
                        </a:lnTo>
                        <a:cubicBezTo>
                          <a:pt x="368808" y="68299"/>
                          <a:pt x="366859" y="53569"/>
                          <a:pt x="374904" y="43915"/>
                        </a:cubicBezTo>
                        <a:cubicBezTo>
                          <a:pt x="383596" y="33485"/>
                          <a:pt x="424362" y="21333"/>
                          <a:pt x="438912" y="16483"/>
                        </a:cubicBezTo>
                        <a:cubicBezTo>
                          <a:pt x="460248" y="19531"/>
                          <a:pt x="481786" y="21400"/>
                          <a:pt x="502920" y="25627"/>
                        </a:cubicBezTo>
                        <a:cubicBezTo>
                          <a:pt x="512371" y="27517"/>
                          <a:pt x="520713" y="34771"/>
                          <a:pt x="530352" y="34771"/>
                        </a:cubicBezTo>
                        <a:cubicBezTo>
                          <a:pt x="603567" y="34771"/>
                          <a:pt x="676656" y="28675"/>
                          <a:pt x="749808" y="25627"/>
                        </a:cubicBezTo>
                        <a:cubicBezTo>
                          <a:pt x="778388" y="6574"/>
                          <a:pt x="799278" y="-16160"/>
                          <a:pt x="841248" y="16483"/>
                        </a:cubicBezTo>
                        <a:cubicBezTo>
                          <a:pt x="856465" y="28318"/>
                          <a:pt x="853440" y="53059"/>
                          <a:pt x="859536" y="71347"/>
                        </a:cubicBezTo>
                        <a:cubicBezTo>
                          <a:pt x="863011" y="81773"/>
                          <a:pt x="877824" y="83539"/>
                          <a:pt x="886968" y="89635"/>
                        </a:cubicBezTo>
                        <a:cubicBezTo>
                          <a:pt x="903342" y="138758"/>
                          <a:pt x="904878" y="130897"/>
                          <a:pt x="886968" y="208507"/>
                        </a:cubicBezTo>
                        <a:cubicBezTo>
                          <a:pt x="884497" y="219215"/>
                          <a:pt x="874776" y="226795"/>
                          <a:pt x="868680" y="235939"/>
                        </a:cubicBezTo>
                        <a:cubicBezTo>
                          <a:pt x="871728" y="281659"/>
                          <a:pt x="860377" y="330729"/>
                          <a:pt x="877824" y="373099"/>
                        </a:cubicBezTo>
                        <a:cubicBezTo>
                          <a:pt x="885164" y="390924"/>
                          <a:pt x="932688" y="391387"/>
                          <a:pt x="932688" y="391387"/>
                        </a:cubicBezTo>
                        <a:cubicBezTo>
                          <a:pt x="953731" y="517646"/>
                          <a:pt x="915819" y="395617"/>
                          <a:pt x="987552" y="455395"/>
                        </a:cubicBezTo>
                        <a:cubicBezTo>
                          <a:pt x="997206" y="463440"/>
                          <a:pt x="987154" y="483792"/>
                          <a:pt x="996696" y="491971"/>
                        </a:cubicBezTo>
                        <a:cubicBezTo>
                          <a:pt x="1011332" y="504516"/>
                          <a:pt x="1051560" y="510259"/>
                          <a:pt x="1051560" y="510259"/>
                        </a:cubicBezTo>
                        <a:cubicBezTo>
                          <a:pt x="1054608" y="522451"/>
                          <a:pt x="1052853" y="537022"/>
                          <a:pt x="1060704" y="546835"/>
                        </a:cubicBezTo>
                        <a:cubicBezTo>
                          <a:pt x="1066725" y="554361"/>
                          <a:pt x="1081320" y="549163"/>
                          <a:pt x="1088136" y="555979"/>
                        </a:cubicBezTo>
                        <a:cubicBezTo>
                          <a:pt x="1094952" y="562795"/>
                          <a:pt x="1094232" y="574267"/>
                          <a:pt x="1097280" y="583411"/>
                        </a:cubicBezTo>
                        <a:cubicBezTo>
                          <a:pt x="1094232" y="601699"/>
                          <a:pt x="1097335" y="622178"/>
                          <a:pt x="1088136" y="638275"/>
                        </a:cubicBezTo>
                        <a:cubicBezTo>
                          <a:pt x="1066780" y="675647"/>
                          <a:pt x="1036542" y="611176"/>
                          <a:pt x="1078992" y="674851"/>
                        </a:cubicBezTo>
                        <a:cubicBezTo>
                          <a:pt x="1075944" y="690091"/>
                          <a:pt x="1080838" y="709581"/>
                          <a:pt x="1069848" y="720571"/>
                        </a:cubicBezTo>
                        <a:cubicBezTo>
                          <a:pt x="1013251" y="777168"/>
                          <a:pt x="1012861" y="662114"/>
                          <a:pt x="1033272" y="784579"/>
                        </a:cubicBezTo>
                        <a:cubicBezTo>
                          <a:pt x="1030224" y="793723"/>
                          <a:pt x="1028439" y="803390"/>
                          <a:pt x="1024128" y="812011"/>
                        </a:cubicBezTo>
                        <a:cubicBezTo>
                          <a:pt x="988676" y="882915"/>
                          <a:pt x="1019680" y="797924"/>
                          <a:pt x="996696" y="866875"/>
                        </a:cubicBezTo>
                        <a:cubicBezTo>
                          <a:pt x="996292" y="870914"/>
                          <a:pt x="1009511" y="976603"/>
                          <a:pt x="960120" y="976603"/>
                        </a:cubicBezTo>
                        <a:cubicBezTo>
                          <a:pt x="946489" y="976603"/>
                          <a:pt x="935736" y="964411"/>
                          <a:pt x="923544" y="958315"/>
                        </a:cubicBezTo>
                        <a:cubicBezTo>
                          <a:pt x="920496" y="949171"/>
                          <a:pt x="919747" y="938903"/>
                          <a:pt x="914400" y="930883"/>
                        </a:cubicBezTo>
                        <a:cubicBezTo>
                          <a:pt x="883379" y="884351"/>
                          <a:pt x="873600" y="905122"/>
                          <a:pt x="813816" y="912595"/>
                        </a:cubicBezTo>
                        <a:cubicBezTo>
                          <a:pt x="804672" y="915643"/>
                          <a:pt x="793910" y="915718"/>
                          <a:pt x="786384" y="921739"/>
                        </a:cubicBezTo>
                        <a:cubicBezTo>
                          <a:pt x="777802" y="928604"/>
                          <a:pt x="777926" y="944256"/>
                          <a:pt x="768096" y="949171"/>
                        </a:cubicBezTo>
                        <a:cubicBezTo>
                          <a:pt x="751513" y="957462"/>
                          <a:pt x="731520" y="955267"/>
                          <a:pt x="713232" y="958315"/>
                        </a:cubicBezTo>
                        <a:cubicBezTo>
                          <a:pt x="704088" y="964411"/>
                          <a:pt x="695630" y="971688"/>
                          <a:pt x="685800" y="976603"/>
                        </a:cubicBezTo>
                        <a:cubicBezTo>
                          <a:pt x="677179" y="980914"/>
                          <a:pt x="665894" y="979726"/>
                          <a:pt x="658368" y="985747"/>
                        </a:cubicBezTo>
                        <a:cubicBezTo>
                          <a:pt x="649786" y="992612"/>
                          <a:pt x="646176" y="1004035"/>
                          <a:pt x="640080" y="1013179"/>
                        </a:cubicBezTo>
                        <a:cubicBezTo>
                          <a:pt x="643128" y="1043659"/>
                          <a:pt x="649224" y="1073987"/>
                          <a:pt x="649224" y="1104619"/>
                        </a:cubicBezTo>
                        <a:cubicBezTo>
                          <a:pt x="649224" y="1114258"/>
                          <a:pt x="647606" y="1126030"/>
                          <a:pt x="640080" y="1132051"/>
                        </a:cubicBezTo>
                        <a:cubicBezTo>
                          <a:pt x="630267" y="1139902"/>
                          <a:pt x="615696" y="1138147"/>
                          <a:pt x="603504" y="1141195"/>
                        </a:cubicBezTo>
                        <a:cubicBezTo>
                          <a:pt x="577806" y="1138859"/>
                          <a:pt x="510671" y="1140498"/>
                          <a:pt x="475488" y="1122907"/>
                        </a:cubicBezTo>
                        <a:cubicBezTo>
                          <a:pt x="465658" y="1117992"/>
                          <a:pt x="458157" y="1108948"/>
                          <a:pt x="448056" y="1104619"/>
                        </a:cubicBezTo>
                        <a:cubicBezTo>
                          <a:pt x="436505" y="1099669"/>
                          <a:pt x="423517" y="1099086"/>
                          <a:pt x="411480" y="1095475"/>
                        </a:cubicBezTo>
                        <a:cubicBezTo>
                          <a:pt x="393016" y="1089936"/>
                          <a:pt x="356616" y="1077187"/>
                          <a:pt x="356616" y="1077187"/>
                        </a:cubicBezTo>
                        <a:cubicBezTo>
                          <a:pt x="353568" y="1064995"/>
                          <a:pt x="354443" y="1051068"/>
                          <a:pt x="347472" y="1040611"/>
                        </a:cubicBezTo>
                        <a:cubicBezTo>
                          <a:pt x="341376" y="1031467"/>
                          <a:pt x="325865" y="1031642"/>
                          <a:pt x="320040" y="1022323"/>
                        </a:cubicBezTo>
                        <a:cubicBezTo>
                          <a:pt x="309823" y="1005976"/>
                          <a:pt x="317792" y="978152"/>
                          <a:pt x="301752" y="967459"/>
                        </a:cubicBezTo>
                        <a:cubicBezTo>
                          <a:pt x="292608" y="961363"/>
                          <a:pt x="282763" y="956206"/>
                          <a:pt x="274320" y="949171"/>
                        </a:cubicBezTo>
                        <a:cubicBezTo>
                          <a:pt x="264386" y="940892"/>
                          <a:pt x="258705" y="926991"/>
                          <a:pt x="246888" y="921739"/>
                        </a:cubicBezTo>
                        <a:cubicBezTo>
                          <a:pt x="225187" y="912094"/>
                          <a:pt x="201168" y="906499"/>
                          <a:pt x="192024" y="9034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1" name="Полилиния 16">
                    <a:extLst>
                      <a:ext uri="{FF2B5EF4-FFF2-40B4-BE49-F238E27FC236}">
                        <a16:creationId xmlns:a16="http://schemas.microsoft.com/office/drawing/2014/main" id="{37D17542-80FE-47B8-8DEB-71E8EC30A10E}"/>
                      </a:ext>
                    </a:extLst>
                  </p:cNvPr>
                  <p:cNvSpPr/>
                  <p:nvPr/>
                </p:nvSpPr>
                <p:spPr>
                  <a:xfrm>
                    <a:off x="2079161" y="2570193"/>
                    <a:ext cx="432000" cy="684000"/>
                  </a:xfrm>
                  <a:custGeom>
                    <a:avLst/>
                    <a:gdLst>
                      <a:gd name="connsiteX0" fmla="*/ 438912 w 742134"/>
                      <a:gd name="connsiteY0" fmla="*/ 1362456 h 1399032"/>
                      <a:gd name="connsiteX1" fmla="*/ 438912 w 742134"/>
                      <a:gd name="connsiteY1" fmla="*/ 1362456 h 1399032"/>
                      <a:gd name="connsiteX2" fmla="*/ 429768 w 742134"/>
                      <a:gd name="connsiteY2" fmla="*/ 1280160 h 1399032"/>
                      <a:gd name="connsiteX3" fmla="*/ 448056 w 742134"/>
                      <a:gd name="connsiteY3" fmla="*/ 1161288 h 1399032"/>
                      <a:gd name="connsiteX4" fmla="*/ 493776 w 742134"/>
                      <a:gd name="connsiteY4" fmla="*/ 1051560 h 1399032"/>
                      <a:gd name="connsiteX5" fmla="*/ 521208 w 742134"/>
                      <a:gd name="connsiteY5" fmla="*/ 1042416 h 1399032"/>
                      <a:gd name="connsiteX6" fmla="*/ 530352 w 742134"/>
                      <a:gd name="connsiteY6" fmla="*/ 1014984 h 1399032"/>
                      <a:gd name="connsiteX7" fmla="*/ 557784 w 742134"/>
                      <a:gd name="connsiteY7" fmla="*/ 996696 h 1399032"/>
                      <a:gd name="connsiteX8" fmla="*/ 722376 w 742134"/>
                      <a:gd name="connsiteY8" fmla="*/ 987552 h 1399032"/>
                      <a:gd name="connsiteX9" fmla="*/ 713232 w 742134"/>
                      <a:gd name="connsiteY9" fmla="*/ 960120 h 1399032"/>
                      <a:gd name="connsiteX10" fmla="*/ 685800 w 742134"/>
                      <a:gd name="connsiteY10" fmla="*/ 822960 h 1399032"/>
                      <a:gd name="connsiteX11" fmla="*/ 658368 w 742134"/>
                      <a:gd name="connsiteY11" fmla="*/ 813816 h 1399032"/>
                      <a:gd name="connsiteX12" fmla="*/ 649224 w 742134"/>
                      <a:gd name="connsiteY12" fmla="*/ 777240 h 1399032"/>
                      <a:gd name="connsiteX13" fmla="*/ 658368 w 742134"/>
                      <a:gd name="connsiteY13" fmla="*/ 749808 h 1399032"/>
                      <a:gd name="connsiteX14" fmla="*/ 676656 w 742134"/>
                      <a:gd name="connsiteY14" fmla="*/ 658368 h 1399032"/>
                      <a:gd name="connsiteX15" fmla="*/ 685800 w 742134"/>
                      <a:gd name="connsiteY15" fmla="*/ 612648 h 1399032"/>
                      <a:gd name="connsiteX16" fmla="*/ 694944 w 742134"/>
                      <a:gd name="connsiteY16" fmla="*/ 585216 h 1399032"/>
                      <a:gd name="connsiteX17" fmla="*/ 722376 w 742134"/>
                      <a:gd name="connsiteY17" fmla="*/ 576072 h 1399032"/>
                      <a:gd name="connsiteX18" fmla="*/ 740664 w 742134"/>
                      <a:gd name="connsiteY18" fmla="*/ 548640 h 1399032"/>
                      <a:gd name="connsiteX19" fmla="*/ 685800 w 742134"/>
                      <a:gd name="connsiteY19" fmla="*/ 530352 h 1399032"/>
                      <a:gd name="connsiteX20" fmla="*/ 676656 w 742134"/>
                      <a:gd name="connsiteY20" fmla="*/ 502920 h 1399032"/>
                      <a:gd name="connsiteX21" fmla="*/ 630936 w 742134"/>
                      <a:gd name="connsiteY21" fmla="*/ 448056 h 1399032"/>
                      <a:gd name="connsiteX22" fmla="*/ 612648 w 742134"/>
                      <a:gd name="connsiteY22" fmla="*/ 384048 h 1399032"/>
                      <a:gd name="connsiteX23" fmla="*/ 603504 w 742134"/>
                      <a:gd name="connsiteY23" fmla="*/ 265176 h 1399032"/>
                      <a:gd name="connsiteX24" fmla="*/ 585216 w 742134"/>
                      <a:gd name="connsiteY24" fmla="*/ 237744 h 1399032"/>
                      <a:gd name="connsiteX25" fmla="*/ 576072 w 742134"/>
                      <a:gd name="connsiteY25" fmla="*/ 192024 h 1399032"/>
                      <a:gd name="connsiteX26" fmla="*/ 539496 w 742134"/>
                      <a:gd name="connsiteY26" fmla="*/ 137160 h 1399032"/>
                      <a:gd name="connsiteX27" fmla="*/ 530352 w 742134"/>
                      <a:gd name="connsiteY27" fmla="*/ 109728 h 1399032"/>
                      <a:gd name="connsiteX28" fmla="*/ 484632 w 742134"/>
                      <a:gd name="connsiteY28" fmla="*/ 100584 h 1399032"/>
                      <a:gd name="connsiteX29" fmla="*/ 448056 w 742134"/>
                      <a:gd name="connsiteY29" fmla="*/ 45720 h 1399032"/>
                      <a:gd name="connsiteX30" fmla="*/ 429768 w 742134"/>
                      <a:gd name="connsiteY30" fmla="*/ 18288 h 1399032"/>
                      <a:gd name="connsiteX31" fmla="*/ 402336 w 742134"/>
                      <a:gd name="connsiteY31" fmla="*/ 0 h 1399032"/>
                      <a:gd name="connsiteX32" fmla="*/ 374904 w 742134"/>
                      <a:gd name="connsiteY32" fmla="*/ 9144 h 1399032"/>
                      <a:gd name="connsiteX33" fmla="*/ 347472 w 742134"/>
                      <a:gd name="connsiteY33" fmla="*/ 64008 h 1399032"/>
                      <a:gd name="connsiteX34" fmla="*/ 292608 w 742134"/>
                      <a:gd name="connsiteY34" fmla="*/ 82296 h 1399032"/>
                      <a:gd name="connsiteX35" fmla="*/ 237744 w 742134"/>
                      <a:gd name="connsiteY35" fmla="*/ 118872 h 1399032"/>
                      <a:gd name="connsiteX36" fmla="*/ 164592 w 742134"/>
                      <a:gd name="connsiteY36" fmla="*/ 182880 h 1399032"/>
                      <a:gd name="connsiteX37" fmla="*/ 137160 w 742134"/>
                      <a:gd name="connsiteY37" fmla="*/ 201168 h 1399032"/>
                      <a:gd name="connsiteX38" fmla="*/ 109728 w 742134"/>
                      <a:gd name="connsiteY38" fmla="*/ 219456 h 1399032"/>
                      <a:gd name="connsiteX39" fmla="*/ 54864 w 742134"/>
                      <a:gd name="connsiteY39" fmla="*/ 237744 h 1399032"/>
                      <a:gd name="connsiteX40" fmla="*/ 64008 w 742134"/>
                      <a:gd name="connsiteY40" fmla="*/ 329184 h 1399032"/>
                      <a:gd name="connsiteX41" fmla="*/ 91440 w 742134"/>
                      <a:gd name="connsiteY41" fmla="*/ 557784 h 1399032"/>
                      <a:gd name="connsiteX42" fmla="*/ 82296 w 742134"/>
                      <a:gd name="connsiteY42" fmla="*/ 612648 h 1399032"/>
                      <a:gd name="connsiteX43" fmla="*/ 54864 w 742134"/>
                      <a:gd name="connsiteY43" fmla="*/ 621792 h 1399032"/>
                      <a:gd name="connsiteX44" fmla="*/ 45720 w 742134"/>
                      <a:gd name="connsiteY44" fmla="*/ 649224 h 1399032"/>
                      <a:gd name="connsiteX45" fmla="*/ 9144 w 742134"/>
                      <a:gd name="connsiteY45" fmla="*/ 676656 h 1399032"/>
                      <a:gd name="connsiteX46" fmla="*/ 0 w 742134"/>
                      <a:gd name="connsiteY46" fmla="*/ 704088 h 1399032"/>
                      <a:gd name="connsiteX47" fmla="*/ 18288 w 742134"/>
                      <a:gd name="connsiteY47" fmla="*/ 786384 h 1399032"/>
                      <a:gd name="connsiteX48" fmla="*/ 36576 w 742134"/>
                      <a:gd name="connsiteY48" fmla="*/ 813816 h 1399032"/>
                      <a:gd name="connsiteX49" fmla="*/ 27432 w 742134"/>
                      <a:gd name="connsiteY49" fmla="*/ 1024128 h 1399032"/>
                      <a:gd name="connsiteX50" fmla="*/ 9144 w 742134"/>
                      <a:gd name="connsiteY50" fmla="*/ 1051560 h 1399032"/>
                      <a:gd name="connsiteX51" fmla="*/ 18288 w 742134"/>
                      <a:gd name="connsiteY51" fmla="*/ 1335024 h 1399032"/>
                      <a:gd name="connsiteX52" fmla="*/ 82296 w 742134"/>
                      <a:gd name="connsiteY52" fmla="*/ 1344168 h 1399032"/>
                      <a:gd name="connsiteX53" fmla="*/ 91440 w 742134"/>
                      <a:gd name="connsiteY53" fmla="*/ 1389888 h 1399032"/>
                      <a:gd name="connsiteX54" fmla="*/ 118872 w 742134"/>
                      <a:gd name="connsiteY54" fmla="*/ 1399032 h 1399032"/>
                      <a:gd name="connsiteX55" fmla="*/ 256032 w 742134"/>
                      <a:gd name="connsiteY55" fmla="*/ 1389888 h 1399032"/>
                      <a:gd name="connsiteX56" fmla="*/ 365760 w 742134"/>
                      <a:gd name="connsiteY56" fmla="*/ 1353312 h 1399032"/>
                      <a:gd name="connsiteX57" fmla="*/ 402336 w 742134"/>
                      <a:gd name="connsiteY57" fmla="*/ 1344168 h 1399032"/>
                      <a:gd name="connsiteX58" fmla="*/ 438912 w 742134"/>
                      <a:gd name="connsiteY58" fmla="*/ 1362456 h 1399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742134" h="1399032">
                        <a:moveTo>
                          <a:pt x="438912" y="1362456"/>
                        </a:moveTo>
                        <a:lnTo>
                          <a:pt x="438912" y="1362456"/>
                        </a:lnTo>
                        <a:cubicBezTo>
                          <a:pt x="435864" y="1335024"/>
                          <a:pt x="429768" y="1307761"/>
                          <a:pt x="429768" y="1280160"/>
                        </a:cubicBezTo>
                        <a:cubicBezTo>
                          <a:pt x="429768" y="1209438"/>
                          <a:pt x="432404" y="1208243"/>
                          <a:pt x="448056" y="1161288"/>
                        </a:cubicBezTo>
                        <a:cubicBezTo>
                          <a:pt x="458956" y="1041387"/>
                          <a:pt x="424308" y="1071408"/>
                          <a:pt x="493776" y="1051560"/>
                        </a:cubicBezTo>
                        <a:cubicBezTo>
                          <a:pt x="503044" y="1048912"/>
                          <a:pt x="512064" y="1045464"/>
                          <a:pt x="521208" y="1042416"/>
                        </a:cubicBezTo>
                        <a:cubicBezTo>
                          <a:pt x="524256" y="1033272"/>
                          <a:pt x="524331" y="1022510"/>
                          <a:pt x="530352" y="1014984"/>
                        </a:cubicBezTo>
                        <a:cubicBezTo>
                          <a:pt x="537217" y="1006402"/>
                          <a:pt x="546905" y="998250"/>
                          <a:pt x="557784" y="996696"/>
                        </a:cubicBezTo>
                        <a:cubicBezTo>
                          <a:pt x="612180" y="988925"/>
                          <a:pt x="667512" y="990600"/>
                          <a:pt x="722376" y="987552"/>
                        </a:cubicBezTo>
                        <a:cubicBezTo>
                          <a:pt x="719328" y="978408"/>
                          <a:pt x="714506" y="969674"/>
                          <a:pt x="713232" y="960120"/>
                        </a:cubicBezTo>
                        <a:cubicBezTo>
                          <a:pt x="709906" y="935174"/>
                          <a:pt x="722432" y="852265"/>
                          <a:pt x="685800" y="822960"/>
                        </a:cubicBezTo>
                        <a:cubicBezTo>
                          <a:pt x="678274" y="816939"/>
                          <a:pt x="667512" y="816864"/>
                          <a:pt x="658368" y="813816"/>
                        </a:cubicBezTo>
                        <a:cubicBezTo>
                          <a:pt x="655320" y="801624"/>
                          <a:pt x="649224" y="789807"/>
                          <a:pt x="649224" y="777240"/>
                        </a:cubicBezTo>
                        <a:cubicBezTo>
                          <a:pt x="649224" y="767601"/>
                          <a:pt x="656201" y="759200"/>
                          <a:pt x="658368" y="749808"/>
                        </a:cubicBezTo>
                        <a:cubicBezTo>
                          <a:pt x="665357" y="719520"/>
                          <a:pt x="670560" y="688848"/>
                          <a:pt x="676656" y="658368"/>
                        </a:cubicBezTo>
                        <a:cubicBezTo>
                          <a:pt x="679704" y="643128"/>
                          <a:pt x="680885" y="627392"/>
                          <a:pt x="685800" y="612648"/>
                        </a:cubicBezTo>
                        <a:cubicBezTo>
                          <a:pt x="688848" y="603504"/>
                          <a:pt x="688128" y="592032"/>
                          <a:pt x="694944" y="585216"/>
                        </a:cubicBezTo>
                        <a:cubicBezTo>
                          <a:pt x="701760" y="578400"/>
                          <a:pt x="713232" y="579120"/>
                          <a:pt x="722376" y="576072"/>
                        </a:cubicBezTo>
                        <a:cubicBezTo>
                          <a:pt x="728472" y="566928"/>
                          <a:pt x="747529" y="557222"/>
                          <a:pt x="740664" y="548640"/>
                        </a:cubicBezTo>
                        <a:cubicBezTo>
                          <a:pt x="728622" y="533587"/>
                          <a:pt x="685800" y="530352"/>
                          <a:pt x="685800" y="530352"/>
                        </a:cubicBezTo>
                        <a:cubicBezTo>
                          <a:pt x="682752" y="521208"/>
                          <a:pt x="682003" y="510940"/>
                          <a:pt x="676656" y="502920"/>
                        </a:cubicBezTo>
                        <a:cubicBezTo>
                          <a:pt x="636210" y="442251"/>
                          <a:pt x="660853" y="507889"/>
                          <a:pt x="630936" y="448056"/>
                        </a:cubicBezTo>
                        <a:cubicBezTo>
                          <a:pt x="624377" y="434938"/>
                          <a:pt x="615578" y="395767"/>
                          <a:pt x="612648" y="384048"/>
                        </a:cubicBezTo>
                        <a:cubicBezTo>
                          <a:pt x="609600" y="344424"/>
                          <a:pt x="610828" y="304236"/>
                          <a:pt x="603504" y="265176"/>
                        </a:cubicBezTo>
                        <a:cubicBezTo>
                          <a:pt x="601479" y="254375"/>
                          <a:pt x="589075" y="248034"/>
                          <a:pt x="585216" y="237744"/>
                        </a:cubicBezTo>
                        <a:cubicBezTo>
                          <a:pt x="579759" y="223192"/>
                          <a:pt x="582503" y="206173"/>
                          <a:pt x="576072" y="192024"/>
                        </a:cubicBezTo>
                        <a:cubicBezTo>
                          <a:pt x="566977" y="172015"/>
                          <a:pt x="546447" y="158012"/>
                          <a:pt x="539496" y="137160"/>
                        </a:cubicBezTo>
                        <a:cubicBezTo>
                          <a:pt x="536448" y="128016"/>
                          <a:pt x="538372" y="115075"/>
                          <a:pt x="530352" y="109728"/>
                        </a:cubicBezTo>
                        <a:cubicBezTo>
                          <a:pt x="517420" y="101107"/>
                          <a:pt x="499872" y="103632"/>
                          <a:pt x="484632" y="100584"/>
                        </a:cubicBezTo>
                        <a:lnTo>
                          <a:pt x="448056" y="45720"/>
                        </a:lnTo>
                        <a:cubicBezTo>
                          <a:pt x="441960" y="36576"/>
                          <a:pt x="438912" y="24384"/>
                          <a:pt x="429768" y="18288"/>
                        </a:cubicBezTo>
                        <a:lnTo>
                          <a:pt x="402336" y="0"/>
                        </a:lnTo>
                        <a:cubicBezTo>
                          <a:pt x="393192" y="3048"/>
                          <a:pt x="381720" y="2328"/>
                          <a:pt x="374904" y="9144"/>
                        </a:cubicBezTo>
                        <a:cubicBezTo>
                          <a:pt x="343349" y="40699"/>
                          <a:pt x="392696" y="35743"/>
                          <a:pt x="347472" y="64008"/>
                        </a:cubicBezTo>
                        <a:cubicBezTo>
                          <a:pt x="331125" y="74225"/>
                          <a:pt x="308648" y="71603"/>
                          <a:pt x="292608" y="82296"/>
                        </a:cubicBezTo>
                        <a:lnTo>
                          <a:pt x="237744" y="118872"/>
                        </a:lnTo>
                        <a:cubicBezTo>
                          <a:pt x="207264" y="164592"/>
                          <a:pt x="228600" y="140208"/>
                          <a:pt x="164592" y="182880"/>
                        </a:cubicBezTo>
                        <a:lnTo>
                          <a:pt x="137160" y="201168"/>
                        </a:lnTo>
                        <a:cubicBezTo>
                          <a:pt x="128016" y="207264"/>
                          <a:pt x="120154" y="215981"/>
                          <a:pt x="109728" y="219456"/>
                        </a:cubicBezTo>
                        <a:lnTo>
                          <a:pt x="54864" y="237744"/>
                        </a:lnTo>
                        <a:cubicBezTo>
                          <a:pt x="57912" y="268224"/>
                          <a:pt x="62097" y="298612"/>
                          <a:pt x="64008" y="329184"/>
                        </a:cubicBezTo>
                        <a:cubicBezTo>
                          <a:pt x="77641" y="547316"/>
                          <a:pt x="35264" y="473521"/>
                          <a:pt x="91440" y="557784"/>
                        </a:cubicBezTo>
                        <a:cubicBezTo>
                          <a:pt x="88392" y="576072"/>
                          <a:pt x="91495" y="596551"/>
                          <a:pt x="82296" y="612648"/>
                        </a:cubicBezTo>
                        <a:cubicBezTo>
                          <a:pt x="77514" y="621017"/>
                          <a:pt x="61680" y="614976"/>
                          <a:pt x="54864" y="621792"/>
                        </a:cubicBezTo>
                        <a:cubicBezTo>
                          <a:pt x="48048" y="628608"/>
                          <a:pt x="51890" y="641819"/>
                          <a:pt x="45720" y="649224"/>
                        </a:cubicBezTo>
                        <a:cubicBezTo>
                          <a:pt x="35964" y="660932"/>
                          <a:pt x="21336" y="667512"/>
                          <a:pt x="9144" y="676656"/>
                        </a:cubicBezTo>
                        <a:cubicBezTo>
                          <a:pt x="6096" y="685800"/>
                          <a:pt x="0" y="694449"/>
                          <a:pt x="0" y="704088"/>
                        </a:cubicBezTo>
                        <a:cubicBezTo>
                          <a:pt x="0" y="718136"/>
                          <a:pt x="8859" y="767525"/>
                          <a:pt x="18288" y="786384"/>
                        </a:cubicBezTo>
                        <a:cubicBezTo>
                          <a:pt x="23203" y="796214"/>
                          <a:pt x="30480" y="804672"/>
                          <a:pt x="36576" y="813816"/>
                        </a:cubicBezTo>
                        <a:cubicBezTo>
                          <a:pt x="33528" y="883920"/>
                          <a:pt x="35475" y="954420"/>
                          <a:pt x="27432" y="1024128"/>
                        </a:cubicBezTo>
                        <a:cubicBezTo>
                          <a:pt x="26172" y="1035045"/>
                          <a:pt x="9467" y="1040575"/>
                          <a:pt x="9144" y="1051560"/>
                        </a:cubicBezTo>
                        <a:cubicBezTo>
                          <a:pt x="6365" y="1146056"/>
                          <a:pt x="-4641" y="1243309"/>
                          <a:pt x="18288" y="1335024"/>
                        </a:cubicBezTo>
                        <a:cubicBezTo>
                          <a:pt x="23515" y="1355933"/>
                          <a:pt x="60960" y="1341120"/>
                          <a:pt x="82296" y="1344168"/>
                        </a:cubicBezTo>
                        <a:cubicBezTo>
                          <a:pt x="85344" y="1359408"/>
                          <a:pt x="82819" y="1376956"/>
                          <a:pt x="91440" y="1389888"/>
                        </a:cubicBezTo>
                        <a:cubicBezTo>
                          <a:pt x="96787" y="1397908"/>
                          <a:pt x="109233" y="1399032"/>
                          <a:pt x="118872" y="1399032"/>
                        </a:cubicBezTo>
                        <a:cubicBezTo>
                          <a:pt x="164693" y="1399032"/>
                          <a:pt x="210312" y="1392936"/>
                          <a:pt x="256032" y="1389888"/>
                        </a:cubicBezTo>
                        <a:cubicBezTo>
                          <a:pt x="233914" y="1323533"/>
                          <a:pt x="238956" y="1368230"/>
                          <a:pt x="365760" y="1353312"/>
                        </a:cubicBezTo>
                        <a:cubicBezTo>
                          <a:pt x="378241" y="1351844"/>
                          <a:pt x="390144" y="1347216"/>
                          <a:pt x="402336" y="1344168"/>
                        </a:cubicBezTo>
                        <a:cubicBezTo>
                          <a:pt x="433355" y="1323489"/>
                          <a:pt x="432816" y="1359408"/>
                          <a:pt x="438912" y="136245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2" name="Полилиния 17">
                    <a:extLst>
                      <a:ext uri="{FF2B5EF4-FFF2-40B4-BE49-F238E27FC236}">
                        <a16:creationId xmlns:a16="http://schemas.microsoft.com/office/drawing/2014/main" id="{1B0AC4EA-36F5-45AE-AD31-0D7D3D351E3E}"/>
                      </a:ext>
                    </a:extLst>
                  </p:cNvPr>
                  <p:cNvSpPr/>
                  <p:nvPr/>
                </p:nvSpPr>
                <p:spPr>
                  <a:xfrm>
                    <a:off x="2283369" y="2795607"/>
                    <a:ext cx="756000" cy="684000"/>
                  </a:xfrm>
                  <a:custGeom>
                    <a:avLst/>
                    <a:gdLst>
                      <a:gd name="connsiteX0" fmla="*/ 292608 w 1208148"/>
                      <a:gd name="connsiteY0" fmla="*/ 100585 h 1243585"/>
                      <a:gd name="connsiteX1" fmla="*/ 292608 w 1208148"/>
                      <a:gd name="connsiteY1" fmla="*/ 100585 h 1243585"/>
                      <a:gd name="connsiteX2" fmla="*/ 237744 w 1208148"/>
                      <a:gd name="connsiteY2" fmla="*/ 164593 h 1243585"/>
                      <a:gd name="connsiteX3" fmla="*/ 228600 w 1208148"/>
                      <a:gd name="connsiteY3" fmla="*/ 237745 h 1243585"/>
                      <a:gd name="connsiteX4" fmla="*/ 210312 w 1208148"/>
                      <a:gd name="connsiteY4" fmla="*/ 265177 h 1243585"/>
                      <a:gd name="connsiteX5" fmla="*/ 219456 w 1208148"/>
                      <a:gd name="connsiteY5" fmla="*/ 356617 h 1243585"/>
                      <a:gd name="connsiteX6" fmla="*/ 246888 w 1208148"/>
                      <a:gd name="connsiteY6" fmla="*/ 365761 h 1243585"/>
                      <a:gd name="connsiteX7" fmla="*/ 256032 w 1208148"/>
                      <a:gd name="connsiteY7" fmla="*/ 429769 h 1243585"/>
                      <a:gd name="connsiteX8" fmla="*/ 246888 w 1208148"/>
                      <a:gd name="connsiteY8" fmla="*/ 512065 h 1243585"/>
                      <a:gd name="connsiteX9" fmla="*/ 219456 w 1208148"/>
                      <a:gd name="connsiteY9" fmla="*/ 521209 h 1243585"/>
                      <a:gd name="connsiteX10" fmla="*/ 118872 w 1208148"/>
                      <a:gd name="connsiteY10" fmla="*/ 530353 h 1243585"/>
                      <a:gd name="connsiteX11" fmla="*/ 91440 w 1208148"/>
                      <a:gd name="connsiteY11" fmla="*/ 539497 h 1243585"/>
                      <a:gd name="connsiteX12" fmla="*/ 64008 w 1208148"/>
                      <a:gd name="connsiteY12" fmla="*/ 557785 h 1243585"/>
                      <a:gd name="connsiteX13" fmla="*/ 36576 w 1208148"/>
                      <a:gd name="connsiteY13" fmla="*/ 612649 h 1243585"/>
                      <a:gd name="connsiteX14" fmla="*/ 27432 w 1208148"/>
                      <a:gd name="connsiteY14" fmla="*/ 685801 h 1243585"/>
                      <a:gd name="connsiteX15" fmla="*/ 9144 w 1208148"/>
                      <a:gd name="connsiteY15" fmla="*/ 713233 h 1243585"/>
                      <a:gd name="connsiteX16" fmla="*/ 0 w 1208148"/>
                      <a:gd name="connsiteY16" fmla="*/ 740665 h 1243585"/>
                      <a:gd name="connsiteX17" fmla="*/ 9144 w 1208148"/>
                      <a:gd name="connsiteY17" fmla="*/ 868681 h 1243585"/>
                      <a:gd name="connsiteX18" fmla="*/ 36576 w 1208148"/>
                      <a:gd name="connsiteY18" fmla="*/ 877825 h 1243585"/>
                      <a:gd name="connsiteX19" fmla="*/ 54864 w 1208148"/>
                      <a:gd name="connsiteY19" fmla="*/ 905257 h 1243585"/>
                      <a:gd name="connsiteX20" fmla="*/ 173736 w 1208148"/>
                      <a:gd name="connsiteY20" fmla="*/ 978409 h 1243585"/>
                      <a:gd name="connsiteX21" fmla="*/ 228600 w 1208148"/>
                      <a:gd name="connsiteY21" fmla="*/ 996697 h 1243585"/>
                      <a:gd name="connsiteX22" fmla="*/ 256032 w 1208148"/>
                      <a:gd name="connsiteY22" fmla="*/ 1005841 h 1243585"/>
                      <a:gd name="connsiteX23" fmla="*/ 274320 w 1208148"/>
                      <a:gd name="connsiteY23" fmla="*/ 1033273 h 1243585"/>
                      <a:gd name="connsiteX24" fmla="*/ 356616 w 1208148"/>
                      <a:gd name="connsiteY24" fmla="*/ 1060705 h 1243585"/>
                      <a:gd name="connsiteX25" fmla="*/ 384048 w 1208148"/>
                      <a:gd name="connsiteY25" fmla="*/ 1069849 h 1243585"/>
                      <a:gd name="connsiteX26" fmla="*/ 402336 w 1208148"/>
                      <a:gd name="connsiteY26" fmla="*/ 1097281 h 1243585"/>
                      <a:gd name="connsiteX27" fmla="*/ 411480 w 1208148"/>
                      <a:gd name="connsiteY27" fmla="*/ 1124713 h 1243585"/>
                      <a:gd name="connsiteX28" fmla="*/ 466344 w 1208148"/>
                      <a:gd name="connsiteY28" fmla="*/ 1143001 h 1243585"/>
                      <a:gd name="connsiteX29" fmla="*/ 484632 w 1208148"/>
                      <a:gd name="connsiteY29" fmla="*/ 1170433 h 1243585"/>
                      <a:gd name="connsiteX30" fmla="*/ 493776 w 1208148"/>
                      <a:gd name="connsiteY30" fmla="*/ 1197865 h 1243585"/>
                      <a:gd name="connsiteX31" fmla="*/ 548640 w 1208148"/>
                      <a:gd name="connsiteY31" fmla="*/ 1225297 h 1243585"/>
                      <a:gd name="connsiteX32" fmla="*/ 576072 w 1208148"/>
                      <a:gd name="connsiteY32" fmla="*/ 1243585 h 1243585"/>
                      <a:gd name="connsiteX33" fmla="*/ 676656 w 1208148"/>
                      <a:gd name="connsiteY33" fmla="*/ 1234441 h 1243585"/>
                      <a:gd name="connsiteX34" fmla="*/ 685800 w 1208148"/>
                      <a:gd name="connsiteY34" fmla="*/ 1207009 h 1243585"/>
                      <a:gd name="connsiteX35" fmla="*/ 704088 w 1208148"/>
                      <a:gd name="connsiteY35" fmla="*/ 1234441 h 1243585"/>
                      <a:gd name="connsiteX36" fmla="*/ 731520 w 1208148"/>
                      <a:gd name="connsiteY36" fmla="*/ 1243585 h 1243585"/>
                      <a:gd name="connsiteX37" fmla="*/ 850392 w 1208148"/>
                      <a:gd name="connsiteY37" fmla="*/ 1225297 h 1243585"/>
                      <a:gd name="connsiteX38" fmla="*/ 923544 w 1208148"/>
                      <a:gd name="connsiteY38" fmla="*/ 1243585 h 1243585"/>
                      <a:gd name="connsiteX39" fmla="*/ 1033272 w 1208148"/>
                      <a:gd name="connsiteY39" fmla="*/ 1234441 h 1243585"/>
                      <a:gd name="connsiteX40" fmla="*/ 1051560 w 1208148"/>
                      <a:gd name="connsiteY40" fmla="*/ 1207009 h 1243585"/>
                      <a:gd name="connsiteX41" fmla="*/ 1060704 w 1208148"/>
                      <a:gd name="connsiteY41" fmla="*/ 1106425 h 1243585"/>
                      <a:gd name="connsiteX42" fmla="*/ 1069848 w 1208148"/>
                      <a:gd name="connsiteY42" fmla="*/ 1069849 h 1243585"/>
                      <a:gd name="connsiteX43" fmla="*/ 1097280 w 1208148"/>
                      <a:gd name="connsiteY43" fmla="*/ 1060705 h 1243585"/>
                      <a:gd name="connsiteX44" fmla="*/ 1152144 w 1208148"/>
                      <a:gd name="connsiteY44" fmla="*/ 1024129 h 1243585"/>
                      <a:gd name="connsiteX45" fmla="*/ 1179576 w 1208148"/>
                      <a:gd name="connsiteY45" fmla="*/ 996697 h 1243585"/>
                      <a:gd name="connsiteX46" fmla="*/ 1207008 w 1208148"/>
                      <a:gd name="connsiteY46" fmla="*/ 987553 h 1243585"/>
                      <a:gd name="connsiteX47" fmla="*/ 1197864 w 1208148"/>
                      <a:gd name="connsiteY47" fmla="*/ 822961 h 1243585"/>
                      <a:gd name="connsiteX48" fmla="*/ 1143000 w 1208148"/>
                      <a:gd name="connsiteY48" fmla="*/ 804673 h 1243585"/>
                      <a:gd name="connsiteX49" fmla="*/ 1124712 w 1208148"/>
                      <a:gd name="connsiteY49" fmla="*/ 777241 h 1243585"/>
                      <a:gd name="connsiteX50" fmla="*/ 1115568 w 1208148"/>
                      <a:gd name="connsiteY50" fmla="*/ 722377 h 1243585"/>
                      <a:gd name="connsiteX51" fmla="*/ 1060704 w 1208148"/>
                      <a:gd name="connsiteY51" fmla="*/ 704089 h 1243585"/>
                      <a:gd name="connsiteX52" fmla="*/ 1033272 w 1208148"/>
                      <a:gd name="connsiteY52" fmla="*/ 640081 h 1243585"/>
                      <a:gd name="connsiteX53" fmla="*/ 1042416 w 1208148"/>
                      <a:gd name="connsiteY53" fmla="*/ 612649 h 1243585"/>
                      <a:gd name="connsiteX54" fmla="*/ 1051560 w 1208148"/>
                      <a:gd name="connsiteY54" fmla="*/ 539497 h 1243585"/>
                      <a:gd name="connsiteX55" fmla="*/ 1069848 w 1208148"/>
                      <a:gd name="connsiteY55" fmla="*/ 475489 h 1243585"/>
                      <a:gd name="connsiteX56" fmla="*/ 1024128 w 1208148"/>
                      <a:gd name="connsiteY56" fmla="*/ 429769 h 1243585"/>
                      <a:gd name="connsiteX57" fmla="*/ 996696 w 1208148"/>
                      <a:gd name="connsiteY57" fmla="*/ 420625 h 1243585"/>
                      <a:gd name="connsiteX58" fmla="*/ 969264 w 1208148"/>
                      <a:gd name="connsiteY58" fmla="*/ 402337 h 1243585"/>
                      <a:gd name="connsiteX59" fmla="*/ 1014984 w 1208148"/>
                      <a:gd name="connsiteY59" fmla="*/ 310897 h 1243585"/>
                      <a:gd name="connsiteX60" fmla="*/ 1042416 w 1208148"/>
                      <a:gd name="connsiteY60" fmla="*/ 274321 h 1243585"/>
                      <a:gd name="connsiteX61" fmla="*/ 1033272 w 1208148"/>
                      <a:gd name="connsiteY61" fmla="*/ 237745 h 1243585"/>
                      <a:gd name="connsiteX62" fmla="*/ 1005840 w 1208148"/>
                      <a:gd name="connsiteY62" fmla="*/ 219457 h 1243585"/>
                      <a:gd name="connsiteX63" fmla="*/ 768096 w 1208148"/>
                      <a:gd name="connsiteY63" fmla="*/ 182881 h 1243585"/>
                      <a:gd name="connsiteX64" fmla="*/ 758952 w 1208148"/>
                      <a:gd name="connsiteY64" fmla="*/ 9145 h 1243585"/>
                      <a:gd name="connsiteX65" fmla="*/ 731520 w 1208148"/>
                      <a:gd name="connsiteY65" fmla="*/ 1 h 1243585"/>
                      <a:gd name="connsiteX66" fmla="*/ 658368 w 1208148"/>
                      <a:gd name="connsiteY66" fmla="*/ 18289 h 1243585"/>
                      <a:gd name="connsiteX67" fmla="*/ 630936 w 1208148"/>
                      <a:gd name="connsiteY67" fmla="*/ 36577 h 1243585"/>
                      <a:gd name="connsiteX68" fmla="*/ 612648 w 1208148"/>
                      <a:gd name="connsiteY68" fmla="*/ 64009 h 1243585"/>
                      <a:gd name="connsiteX69" fmla="*/ 576072 w 1208148"/>
                      <a:gd name="connsiteY69" fmla="*/ 82297 h 1243585"/>
                      <a:gd name="connsiteX70" fmla="*/ 292608 w 1208148"/>
                      <a:gd name="connsiteY70" fmla="*/ 91441 h 1243585"/>
                      <a:gd name="connsiteX71" fmla="*/ 265176 w 1208148"/>
                      <a:gd name="connsiteY71" fmla="*/ 109729 h 1243585"/>
                      <a:gd name="connsiteX72" fmla="*/ 256032 w 1208148"/>
                      <a:gd name="connsiteY72" fmla="*/ 137161 h 1243585"/>
                      <a:gd name="connsiteX73" fmla="*/ 292608 w 1208148"/>
                      <a:gd name="connsiteY73" fmla="*/ 100585 h 1243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1208148" h="1243585">
                        <a:moveTo>
                          <a:pt x="292608" y="100585"/>
                        </a:moveTo>
                        <a:lnTo>
                          <a:pt x="292608" y="100585"/>
                        </a:lnTo>
                        <a:cubicBezTo>
                          <a:pt x="274320" y="121921"/>
                          <a:pt x="249628" y="139128"/>
                          <a:pt x="237744" y="164593"/>
                        </a:cubicBezTo>
                        <a:cubicBezTo>
                          <a:pt x="227352" y="186861"/>
                          <a:pt x="235066" y="214037"/>
                          <a:pt x="228600" y="237745"/>
                        </a:cubicBezTo>
                        <a:cubicBezTo>
                          <a:pt x="225708" y="248347"/>
                          <a:pt x="216408" y="256033"/>
                          <a:pt x="210312" y="265177"/>
                        </a:cubicBezTo>
                        <a:cubicBezTo>
                          <a:pt x="213360" y="295657"/>
                          <a:pt x="208988" y="327829"/>
                          <a:pt x="219456" y="356617"/>
                        </a:cubicBezTo>
                        <a:cubicBezTo>
                          <a:pt x="222750" y="365675"/>
                          <a:pt x="242577" y="357140"/>
                          <a:pt x="246888" y="365761"/>
                        </a:cubicBezTo>
                        <a:cubicBezTo>
                          <a:pt x="256527" y="385038"/>
                          <a:pt x="252984" y="408433"/>
                          <a:pt x="256032" y="429769"/>
                        </a:cubicBezTo>
                        <a:cubicBezTo>
                          <a:pt x="252984" y="457201"/>
                          <a:pt x="257139" y="486438"/>
                          <a:pt x="246888" y="512065"/>
                        </a:cubicBezTo>
                        <a:cubicBezTo>
                          <a:pt x="243308" y="521014"/>
                          <a:pt x="228998" y="519846"/>
                          <a:pt x="219456" y="521209"/>
                        </a:cubicBezTo>
                        <a:cubicBezTo>
                          <a:pt x="186128" y="525970"/>
                          <a:pt x="152400" y="527305"/>
                          <a:pt x="118872" y="530353"/>
                        </a:cubicBezTo>
                        <a:cubicBezTo>
                          <a:pt x="109728" y="533401"/>
                          <a:pt x="100061" y="535186"/>
                          <a:pt x="91440" y="539497"/>
                        </a:cubicBezTo>
                        <a:cubicBezTo>
                          <a:pt x="81610" y="544412"/>
                          <a:pt x="71779" y="550014"/>
                          <a:pt x="64008" y="557785"/>
                        </a:cubicBezTo>
                        <a:cubicBezTo>
                          <a:pt x="46282" y="575511"/>
                          <a:pt x="44013" y="590338"/>
                          <a:pt x="36576" y="612649"/>
                        </a:cubicBezTo>
                        <a:cubicBezTo>
                          <a:pt x="33528" y="637033"/>
                          <a:pt x="33898" y="662093"/>
                          <a:pt x="27432" y="685801"/>
                        </a:cubicBezTo>
                        <a:cubicBezTo>
                          <a:pt x="24540" y="696403"/>
                          <a:pt x="14059" y="703403"/>
                          <a:pt x="9144" y="713233"/>
                        </a:cubicBezTo>
                        <a:cubicBezTo>
                          <a:pt x="4833" y="721854"/>
                          <a:pt x="3048" y="731521"/>
                          <a:pt x="0" y="740665"/>
                        </a:cubicBezTo>
                        <a:cubicBezTo>
                          <a:pt x="3048" y="783337"/>
                          <a:pt x="-1879" y="827345"/>
                          <a:pt x="9144" y="868681"/>
                        </a:cubicBezTo>
                        <a:cubicBezTo>
                          <a:pt x="11628" y="877994"/>
                          <a:pt x="29050" y="871804"/>
                          <a:pt x="36576" y="877825"/>
                        </a:cubicBezTo>
                        <a:cubicBezTo>
                          <a:pt x="45158" y="884690"/>
                          <a:pt x="48768" y="896113"/>
                          <a:pt x="54864" y="905257"/>
                        </a:cubicBezTo>
                        <a:cubicBezTo>
                          <a:pt x="70138" y="1012176"/>
                          <a:pt x="40930" y="956275"/>
                          <a:pt x="173736" y="978409"/>
                        </a:cubicBezTo>
                        <a:cubicBezTo>
                          <a:pt x="192751" y="981578"/>
                          <a:pt x="210312" y="990601"/>
                          <a:pt x="228600" y="996697"/>
                        </a:cubicBezTo>
                        <a:lnTo>
                          <a:pt x="256032" y="1005841"/>
                        </a:lnTo>
                        <a:cubicBezTo>
                          <a:pt x="262128" y="1014985"/>
                          <a:pt x="266549" y="1025502"/>
                          <a:pt x="274320" y="1033273"/>
                        </a:cubicBezTo>
                        <a:cubicBezTo>
                          <a:pt x="301592" y="1060545"/>
                          <a:pt x="317206" y="1051947"/>
                          <a:pt x="356616" y="1060705"/>
                        </a:cubicBezTo>
                        <a:cubicBezTo>
                          <a:pt x="366025" y="1062796"/>
                          <a:pt x="374904" y="1066801"/>
                          <a:pt x="384048" y="1069849"/>
                        </a:cubicBezTo>
                        <a:cubicBezTo>
                          <a:pt x="390144" y="1078993"/>
                          <a:pt x="397421" y="1087451"/>
                          <a:pt x="402336" y="1097281"/>
                        </a:cubicBezTo>
                        <a:cubicBezTo>
                          <a:pt x="406647" y="1105902"/>
                          <a:pt x="403637" y="1119111"/>
                          <a:pt x="411480" y="1124713"/>
                        </a:cubicBezTo>
                        <a:cubicBezTo>
                          <a:pt x="427167" y="1135918"/>
                          <a:pt x="466344" y="1143001"/>
                          <a:pt x="466344" y="1143001"/>
                        </a:cubicBezTo>
                        <a:cubicBezTo>
                          <a:pt x="472440" y="1152145"/>
                          <a:pt x="479717" y="1160603"/>
                          <a:pt x="484632" y="1170433"/>
                        </a:cubicBezTo>
                        <a:cubicBezTo>
                          <a:pt x="488943" y="1179054"/>
                          <a:pt x="487755" y="1190339"/>
                          <a:pt x="493776" y="1197865"/>
                        </a:cubicBezTo>
                        <a:cubicBezTo>
                          <a:pt x="511246" y="1219703"/>
                          <a:pt x="526553" y="1214254"/>
                          <a:pt x="548640" y="1225297"/>
                        </a:cubicBezTo>
                        <a:cubicBezTo>
                          <a:pt x="558470" y="1230212"/>
                          <a:pt x="566928" y="1237489"/>
                          <a:pt x="576072" y="1243585"/>
                        </a:cubicBezTo>
                        <a:cubicBezTo>
                          <a:pt x="609600" y="1240537"/>
                          <a:pt x="644717" y="1245087"/>
                          <a:pt x="676656" y="1234441"/>
                        </a:cubicBezTo>
                        <a:cubicBezTo>
                          <a:pt x="685800" y="1231393"/>
                          <a:pt x="676161" y="1207009"/>
                          <a:pt x="685800" y="1207009"/>
                        </a:cubicBezTo>
                        <a:cubicBezTo>
                          <a:pt x="696790" y="1207009"/>
                          <a:pt x="695506" y="1227576"/>
                          <a:pt x="704088" y="1234441"/>
                        </a:cubicBezTo>
                        <a:cubicBezTo>
                          <a:pt x="711614" y="1240462"/>
                          <a:pt x="722376" y="1240537"/>
                          <a:pt x="731520" y="1243585"/>
                        </a:cubicBezTo>
                        <a:cubicBezTo>
                          <a:pt x="771144" y="1237489"/>
                          <a:pt x="810364" y="1227521"/>
                          <a:pt x="850392" y="1225297"/>
                        </a:cubicBezTo>
                        <a:cubicBezTo>
                          <a:pt x="869308" y="1224246"/>
                          <a:pt x="903852" y="1237021"/>
                          <a:pt x="923544" y="1243585"/>
                        </a:cubicBezTo>
                        <a:cubicBezTo>
                          <a:pt x="960120" y="1240537"/>
                          <a:pt x="997981" y="1244524"/>
                          <a:pt x="1033272" y="1234441"/>
                        </a:cubicBezTo>
                        <a:cubicBezTo>
                          <a:pt x="1043839" y="1231422"/>
                          <a:pt x="1049257" y="1217755"/>
                          <a:pt x="1051560" y="1207009"/>
                        </a:cubicBezTo>
                        <a:cubicBezTo>
                          <a:pt x="1058614" y="1174090"/>
                          <a:pt x="1056255" y="1139796"/>
                          <a:pt x="1060704" y="1106425"/>
                        </a:cubicBezTo>
                        <a:cubicBezTo>
                          <a:pt x="1062365" y="1093968"/>
                          <a:pt x="1061997" y="1079662"/>
                          <a:pt x="1069848" y="1069849"/>
                        </a:cubicBezTo>
                        <a:cubicBezTo>
                          <a:pt x="1075869" y="1062323"/>
                          <a:pt x="1088854" y="1065386"/>
                          <a:pt x="1097280" y="1060705"/>
                        </a:cubicBezTo>
                        <a:cubicBezTo>
                          <a:pt x="1116493" y="1050031"/>
                          <a:pt x="1136602" y="1039671"/>
                          <a:pt x="1152144" y="1024129"/>
                        </a:cubicBezTo>
                        <a:cubicBezTo>
                          <a:pt x="1161288" y="1014985"/>
                          <a:pt x="1168816" y="1003870"/>
                          <a:pt x="1179576" y="996697"/>
                        </a:cubicBezTo>
                        <a:cubicBezTo>
                          <a:pt x="1187596" y="991350"/>
                          <a:pt x="1197864" y="990601"/>
                          <a:pt x="1207008" y="987553"/>
                        </a:cubicBezTo>
                        <a:cubicBezTo>
                          <a:pt x="1203960" y="932689"/>
                          <a:pt x="1216016" y="874825"/>
                          <a:pt x="1197864" y="822961"/>
                        </a:cubicBezTo>
                        <a:cubicBezTo>
                          <a:pt x="1191496" y="804766"/>
                          <a:pt x="1143000" y="804673"/>
                          <a:pt x="1143000" y="804673"/>
                        </a:cubicBezTo>
                        <a:cubicBezTo>
                          <a:pt x="1136904" y="795529"/>
                          <a:pt x="1128187" y="787667"/>
                          <a:pt x="1124712" y="777241"/>
                        </a:cubicBezTo>
                        <a:cubicBezTo>
                          <a:pt x="1118849" y="759652"/>
                          <a:pt x="1127777" y="736330"/>
                          <a:pt x="1115568" y="722377"/>
                        </a:cubicBezTo>
                        <a:cubicBezTo>
                          <a:pt x="1102874" y="707869"/>
                          <a:pt x="1060704" y="704089"/>
                          <a:pt x="1060704" y="704089"/>
                        </a:cubicBezTo>
                        <a:cubicBezTo>
                          <a:pt x="1057133" y="696947"/>
                          <a:pt x="1033272" y="653536"/>
                          <a:pt x="1033272" y="640081"/>
                        </a:cubicBezTo>
                        <a:cubicBezTo>
                          <a:pt x="1033272" y="630442"/>
                          <a:pt x="1039368" y="621793"/>
                          <a:pt x="1042416" y="612649"/>
                        </a:cubicBezTo>
                        <a:cubicBezTo>
                          <a:pt x="1020653" y="547359"/>
                          <a:pt x="1008088" y="568478"/>
                          <a:pt x="1051560" y="539497"/>
                        </a:cubicBezTo>
                        <a:cubicBezTo>
                          <a:pt x="1097033" y="554655"/>
                          <a:pt x="1093629" y="562686"/>
                          <a:pt x="1069848" y="475489"/>
                        </a:cubicBezTo>
                        <a:cubicBezTo>
                          <a:pt x="1064073" y="454313"/>
                          <a:pt x="1042095" y="438753"/>
                          <a:pt x="1024128" y="429769"/>
                        </a:cubicBezTo>
                        <a:cubicBezTo>
                          <a:pt x="1015507" y="425458"/>
                          <a:pt x="1005317" y="424936"/>
                          <a:pt x="996696" y="420625"/>
                        </a:cubicBezTo>
                        <a:cubicBezTo>
                          <a:pt x="986866" y="415710"/>
                          <a:pt x="978408" y="408433"/>
                          <a:pt x="969264" y="402337"/>
                        </a:cubicBezTo>
                        <a:cubicBezTo>
                          <a:pt x="1054256" y="345676"/>
                          <a:pt x="910217" y="450586"/>
                          <a:pt x="1014984" y="310897"/>
                        </a:cubicBezTo>
                        <a:lnTo>
                          <a:pt x="1042416" y="274321"/>
                        </a:lnTo>
                        <a:cubicBezTo>
                          <a:pt x="1039368" y="262129"/>
                          <a:pt x="1040243" y="248202"/>
                          <a:pt x="1033272" y="237745"/>
                        </a:cubicBezTo>
                        <a:cubicBezTo>
                          <a:pt x="1027176" y="228601"/>
                          <a:pt x="1014783" y="225845"/>
                          <a:pt x="1005840" y="219457"/>
                        </a:cubicBezTo>
                        <a:cubicBezTo>
                          <a:pt x="910743" y="151531"/>
                          <a:pt x="1005721" y="193682"/>
                          <a:pt x="768096" y="182881"/>
                        </a:cubicBezTo>
                        <a:cubicBezTo>
                          <a:pt x="765048" y="124969"/>
                          <a:pt x="770325" y="66011"/>
                          <a:pt x="758952" y="9145"/>
                        </a:cubicBezTo>
                        <a:cubicBezTo>
                          <a:pt x="757062" y="-306"/>
                          <a:pt x="741159" y="1"/>
                          <a:pt x="731520" y="1"/>
                        </a:cubicBezTo>
                        <a:cubicBezTo>
                          <a:pt x="721086" y="1"/>
                          <a:pt x="672799" y="11073"/>
                          <a:pt x="658368" y="18289"/>
                        </a:cubicBezTo>
                        <a:cubicBezTo>
                          <a:pt x="648538" y="23204"/>
                          <a:pt x="640080" y="30481"/>
                          <a:pt x="630936" y="36577"/>
                        </a:cubicBezTo>
                        <a:cubicBezTo>
                          <a:pt x="624840" y="45721"/>
                          <a:pt x="621091" y="56974"/>
                          <a:pt x="612648" y="64009"/>
                        </a:cubicBezTo>
                        <a:cubicBezTo>
                          <a:pt x="602176" y="72735"/>
                          <a:pt x="589653" y="81133"/>
                          <a:pt x="576072" y="82297"/>
                        </a:cubicBezTo>
                        <a:cubicBezTo>
                          <a:pt x="481880" y="90371"/>
                          <a:pt x="387096" y="88393"/>
                          <a:pt x="292608" y="91441"/>
                        </a:cubicBezTo>
                        <a:cubicBezTo>
                          <a:pt x="283464" y="97537"/>
                          <a:pt x="272947" y="101958"/>
                          <a:pt x="265176" y="109729"/>
                        </a:cubicBezTo>
                        <a:cubicBezTo>
                          <a:pt x="235208" y="139697"/>
                          <a:pt x="238669" y="137161"/>
                          <a:pt x="256032" y="137161"/>
                        </a:cubicBezTo>
                        <a:lnTo>
                          <a:pt x="292608" y="100585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20000"/>
                      <a:lumOff val="80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3" name="Полилиния 19">
                    <a:extLst>
                      <a:ext uri="{FF2B5EF4-FFF2-40B4-BE49-F238E27FC236}">
                        <a16:creationId xmlns:a16="http://schemas.microsoft.com/office/drawing/2014/main" id="{6A9AFDFC-AA86-4C66-8F97-E69651A51628}"/>
                      </a:ext>
                    </a:extLst>
                  </p:cNvPr>
                  <p:cNvSpPr/>
                  <p:nvPr/>
                </p:nvSpPr>
                <p:spPr>
                  <a:xfrm>
                    <a:off x="2811062" y="2200332"/>
                    <a:ext cx="706631" cy="888641"/>
                  </a:xfrm>
                  <a:custGeom>
                    <a:avLst/>
                    <a:gdLst>
                      <a:gd name="connsiteX0" fmla="*/ 185057 w 1077685"/>
                      <a:gd name="connsiteY0" fmla="*/ 0 h 1360714"/>
                      <a:gd name="connsiteX1" fmla="*/ 228600 w 1077685"/>
                      <a:gd name="connsiteY1" fmla="*/ 76200 h 1360714"/>
                      <a:gd name="connsiteX2" fmla="*/ 261257 w 1077685"/>
                      <a:gd name="connsiteY2" fmla="*/ 87086 h 1360714"/>
                      <a:gd name="connsiteX3" fmla="*/ 304800 w 1077685"/>
                      <a:gd name="connsiteY3" fmla="*/ 76200 h 1360714"/>
                      <a:gd name="connsiteX4" fmla="*/ 337457 w 1077685"/>
                      <a:gd name="connsiteY4" fmla="*/ 43543 h 1360714"/>
                      <a:gd name="connsiteX5" fmla="*/ 446314 w 1077685"/>
                      <a:gd name="connsiteY5" fmla="*/ 54429 h 1360714"/>
                      <a:gd name="connsiteX6" fmla="*/ 478971 w 1077685"/>
                      <a:gd name="connsiteY6" fmla="*/ 119743 h 1360714"/>
                      <a:gd name="connsiteX7" fmla="*/ 500743 w 1077685"/>
                      <a:gd name="connsiteY7" fmla="*/ 152400 h 1360714"/>
                      <a:gd name="connsiteX8" fmla="*/ 500743 w 1077685"/>
                      <a:gd name="connsiteY8" fmla="*/ 250371 h 1360714"/>
                      <a:gd name="connsiteX9" fmla="*/ 511628 w 1077685"/>
                      <a:gd name="connsiteY9" fmla="*/ 391886 h 1360714"/>
                      <a:gd name="connsiteX10" fmla="*/ 533400 w 1077685"/>
                      <a:gd name="connsiteY10" fmla="*/ 413657 h 1360714"/>
                      <a:gd name="connsiteX11" fmla="*/ 631371 w 1077685"/>
                      <a:gd name="connsiteY11" fmla="*/ 457200 h 1360714"/>
                      <a:gd name="connsiteX12" fmla="*/ 653143 w 1077685"/>
                      <a:gd name="connsiteY12" fmla="*/ 489857 h 1360714"/>
                      <a:gd name="connsiteX13" fmla="*/ 729343 w 1077685"/>
                      <a:gd name="connsiteY13" fmla="*/ 500743 h 1360714"/>
                      <a:gd name="connsiteX14" fmla="*/ 751114 w 1077685"/>
                      <a:gd name="connsiteY14" fmla="*/ 566057 h 1360714"/>
                      <a:gd name="connsiteX15" fmla="*/ 783771 w 1077685"/>
                      <a:gd name="connsiteY15" fmla="*/ 631371 h 1360714"/>
                      <a:gd name="connsiteX16" fmla="*/ 816428 w 1077685"/>
                      <a:gd name="connsiteY16" fmla="*/ 642257 h 1360714"/>
                      <a:gd name="connsiteX17" fmla="*/ 914400 w 1077685"/>
                      <a:gd name="connsiteY17" fmla="*/ 631371 h 1360714"/>
                      <a:gd name="connsiteX18" fmla="*/ 947057 w 1077685"/>
                      <a:gd name="connsiteY18" fmla="*/ 598714 h 1360714"/>
                      <a:gd name="connsiteX19" fmla="*/ 979714 w 1077685"/>
                      <a:gd name="connsiteY19" fmla="*/ 576943 h 1360714"/>
                      <a:gd name="connsiteX20" fmla="*/ 1023257 w 1077685"/>
                      <a:gd name="connsiteY20" fmla="*/ 674914 h 1360714"/>
                      <a:gd name="connsiteX21" fmla="*/ 1077685 w 1077685"/>
                      <a:gd name="connsiteY21" fmla="*/ 740229 h 1360714"/>
                      <a:gd name="connsiteX22" fmla="*/ 1066800 w 1077685"/>
                      <a:gd name="connsiteY22" fmla="*/ 783771 h 1360714"/>
                      <a:gd name="connsiteX23" fmla="*/ 1012371 w 1077685"/>
                      <a:gd name="connsiteY23" fmla="*/ 816429 h 1360714"/>
                      <a:gd name="connsiteX24" fmla="*/ 979714 w 1077685"/>
                      <a:gd name="connsiteY24" fmla="*/ 838200 h 1360714"/>
                      <a:gd name="connsiteX25" fmla="*/ 936171 w 1077685"/>
                      <a:gd name="connsiteY25" fmla="*/ 903514 h 1360714"/>
                      <a:gd name="connsiteX26" fmla="*/ 903514 w 1077685"/>
                      <a:gd name="connsiteY26" fmla="*/ 979714 h 1360714"/>
                      <a:gd name="connsiteX27" fmla="*/ 881743 w 1077685"/>
                      <a:gd name="connsiteY27" fmla="*/ 1001486 h 1360714"/>
                      <a:gd name="connsiteX28" fmla="*/ 827314 w 1077685"/>
                      <a:gd name="connsiteY28" fmla="*/ 990600 h 1360714"/>
                      <a:gd name="connsiteX29" fmla="*/ 794657 w 1077685"/>
                      <a:gd name="connsiteY29" fmla="*/ 979714 h 1360714"/>
                      <a:gd name="connsiteX30" fmla="*/ 751114 w 1077685"/>
                      <a:gd name="connsiteY30" fmla="*/ 990600 h 1360714"/>
                      <a:gd name="connsiteX31" fmla="*/ 707571 w 1077685"/>
                      <a:gd name="connsiteY31" fmla="*/ 1077686 h 1360714"/>
                      <a:gd name="connsiteX32" fmla="*/ 674914 w 1077685"/>
                      <a:gd name="connsiteY32" fmla="*/ 1197429 h 1360714"/>
                      <a:gd name="connsiteX33" fmla="*/ 642257 w 1077685"/>
                      <a:gd name="connsiteY33" fmla="*/ 1219200 h 1360714"/>
                      <a:gd name="connsiteX34" fmla="*/ 587828 w 1077685"/>
                      <a:gd name="connsiteY34" fmla="*/ 1295400 h 1360714"/>
                      <a:gd name="connsiteX35" fmla="*/ 511628 w 1077685"/>
                      <a:gd name="connsiteY35" fmla="*/ 1273629 h 1360714"/>
                      <a:gd name="connsiteX36" fmla="*/ 446314 w 1077685"/>
                      <a:gd name="connsiteY36" fmla="*/ 1284514 h 1360714"/>
                      <a:gd name="connsiteX37" fmla="*/ 413657 w 1077685"/>
                      <a:gd name="connsiteY37" fmla="*/ 1338943 h 1360714"/>
                      <a:gd name="connsiteX38" fmla="*/ 391885 w 1077685"/>
                      <a:gd name="connsiteY38" fmla="*/ 1360714 h 1360714"/>
                      <a:gd name="connsiteX39" fmla="*/ 359228 w 1077685"/>
                      <a:gd name="connsiteY39" fmla="*/ 1338943 h 1360714"/>
                      <a:gd name="connsiteX40" fmla="*/ 293914 w 1077685"/>
                      <a:gd name="connsiteY40" fmla="*/ 1360714 h 1360714"/>
                      <a:gd name="connsiteX41" fmla="*/ 195943 w 1077685"/>
                      <a:gd name="connsiteY41" fmla="*/ 1306286 h 1360714"/>
                      <a:gd name="connsiteX42" fmla="*/ 163285 w 1077685"/>
                      <a:gd name="connsiteY42" fmla="*/ 1284514 h 1360714"/>
                      <a:gd name="connsiteX43" fmla="*/ 130628 w 1077685"/>
                      <a:gd name="connsiteY43" fmla="*/ 1262743 h 1360714"/>
                      <a:gd name="connsiteX44" fmla="*/ 185057 w 1077685"/>
                      <a:gd name="connsiteY44" fmla="*/ 1186543 h 1360714"/>
                      <a:gd name="connsiteX45" fmla="*/ 206828 w 1077685"/>
                      <a:gd name="connsiteY45" fmla="*/ 1164771 h 1360714"/>
                      <a:gd name="connsiteX46" fmla="*/ 185057 w 1077685"/>
                      <a:gd name="connsiteY46" fmla="*/ 1132114 h 1360714"/>
                      <a:gd name="connsiteX47" fmla="*/ 108857 w 1077685"/>
                      <a:gd name="connsiteY47" fmla="*/ 1077686 h 1360714"/>
                      <a:gd name="connsiteX48" fmla="*/ 43543 w 1077685"/>
                      <a:gd name="connsiteY48" fmla="*/ 1066800 h 1360714"/>
                      <a:gd name="connsiteX49" fmla="*/ 76200 w 1077685"/>
                      <a:gd name="connsiteY49" fmla="*/ 1001486 h 1360714"/>
                      <a:gd name="connsiteX50" fmla="*/ 108857 w 1077685"/>
                      <a:gd name="connsiteY50" fmla="*/ 990600 h 1360714"/>
                      <a:gd name="connsiteX51" fmla="*/ 141514 w 1077685"/>
                      <a:gd name="connsiteY51" fmla="*/ 957943 h 1360714"/>
                      <a:gd name="connsiteX52" fmla="*/ 174171 w 1077685"/>
                      <a:gd name="connsiteY52" fmla="*/ 936171 h 1360714"/>
                      <a:gd name="connsiteX53" fmla="*/ 185057 w 1077685"/>
                      <a:gd name="connsiteY53" fmla="*/ 903514 h 1360714"/>
                      <a:gd name="connsiteX54" fmla="*/ 163285 w 1077685"/>
                      <a:gd name="connsiteY54" fmla="*/ 881743 h 1360714"/>
                      <a:gd name="connsiteX55" fmla="*/ 163285 w 1077685"/>
                      <a:gd name="connsiteY55" fmla="*/ 794657 h 1360714"/>
                      <a:gd name="connsiteX56" fmla="*/ 152400 w 1077685"/>
                      <a:gd name="connsiteY56" fmla="*/ 718457 h 1360714"/>
                      <a:gd name="connsiteX57" fmla="*/ 119743 w 1077685"/>
                      <a:gd name="connsiteY57" fmla="*/ 707571 h 1360714"/>
                      <a:gd name="connsiteX58" fmla="*/ 97971 w 1077685"/>
                      <a:gd name="connsiteY58" fmla="*/ 685800 h 1360714"/>
                      <a:gd name="connsiteX59" fmla="*/ 87085 w 1077685"/>
                      <a:gd name="connsiteY59" fmla="*/ 653143 h 1360714"/>
                      <a:gd name="connsiteX60" fmla="*/ 108857 w 1077685"/>
                      <a:gd name="connsiteY60" fmla="*/ 555171 h 1360714"/>
                      <a:gd name="connsiteX61" fmla="*/ 130628 w 1077685"/>
                      <a:gd name="connsiteY61" fmla="*/ 522514 h 1360714"/>
                      <a:gd name="connsiteX62" fmla="*/ 108857 w 1077685"/>
                      <a:gd name="connsiteY62" fmla="*/ 402771 h 1360714"/>
                      <a:gd name="connsiteX63" fmla="*/ 87085 w 1077685"/>
                      <a:gd name="connsiteY63" fmla="*/ 381000 h 1360714"/>
                      <a:gd name="connsiteX64" fmla="*/ 76200 w 1077685"/>
                      <a:gd name="connsiteY64" fmla="*/ 348343 h 1360714"/>
                      <a:gd name="connsiteX65" fmla="*/ 54428 w 1077685"/>
                      <a:gd name="connsiteY65" fmla="*/ 272143 h 1360714"/>
                      <a:gd name="connsiteX66" fmla="*/ 0 w 1077685"/>
                      <a:gd name="connsiteY66" fmla="*/ 228600 h 1360714"/>
                      <a:gd name="connsiteX67" fmla="*/ 10885 w 1077685"/>
                      <a:gd name="connsiteY67" fmla="*/ 174171 h 1360714"/>
                      <a:gd name="connsiteX68" fmla="*/ 32657 w 1077685"/>
                      <a:gd name="connsiteY68" fmla="*/ 152400 h 1360714"/>
                      <a:gd name="connsiteX69" fmla="*/ 97971 w 1077685"/>
                      <a:gd name="connsiteY69" fmla="*/ 119743 h 1360714"/>
                      <a:gd name="connsiteX70" fmla="*/ 108857 w 1077685"/>
                      <a:gd name="connsiteY70" fmla="*/ 87086 h 1360714"/>
                      <a:gd name="connsiteX71" fmla="*/ 152400 w 1077685"/>
                      <a:gd name="connsiteY71" fmla="*/ 43543 h 1360714"/>
                      <a:gd name="connsiteX72" fmla="*/ 195943 w 1077685"/>
                      <a:gd name="connsiteY72" fmla="*/ 54429 h 1360714"/>
                      <a:gd name="connsiteX73" fmla="*/ 228600 w 1077685"/>
                      <a:gd name="connsiteY73" fmla="*/ 76200 h 1360714"/>
                      <a:gd name="connsiteX74" fmla="*/ 250371 w 1077685"/>
                      <a:gd name="connsiteY74" fmla="*/ 87086 h 1360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077685" h="1360714">
                        <a:moveTo>
                          <a:pt x="185057" y="0"/>
                        </a:moveTo>
                        <a:cubicBezTo>
                          <a:pt x="196376" y="28299"/>
                          <a:pt x="200502" y="59341"/>
                          <a:pt x="228600" y="76200"/>
                        </a:cubicBezTo>
                        <a:cubicBezTo>
                          <a:pt x="238439" y="82104"/>
                          <a:pt x="250371" y="83457"/>
                          <a:pt x="261257" y="87086"/>
                        </a:cubicBezTo>
                        <a:cubicBezTo>
                          <a:pt x="275771" y="83457"/>
                          <a:pt x="291810" y="83623"/>
                          <a:pt x="304800" y="76200"/>
                        </a:cubicBezTo>
                        <a:cubicBezTo>
                          <a:pt x="318166" y="68562"/>
                          <a:pt x="322241" y="45884"/>
                          <a:pt x="337457" y="43543"/>
                        </a:cubicBezTo>
                        <a:cubicBezTo>
                          <a:pt x="373500" y="37998"/>
                          <a:pt x="410028" y="50800"/>
                          <a:pt x="446314" y="54429"/>
                        </a:cubicBezTo>
                        <a:cubicBezTo>
                          <a:pt x="508713" y="148028"/>
                          <a:pt x="433897" y="29598"/>
                          <a:pt x="478971" y="119743"/>
                        </a:cubicBezTo>
                        <a:cubicBezTo>
                          <a:pt x="484822" y="131445"/>
                          <a:pt x="493486" y="141514"/>
                          <a:pt x="500743" y="152400"/>
                        </a:cubicBezTo>
                        <a:cubicBezTo>
                          <a:pt x="525247" y="225916"/>
                          <a:pt x="500743" y="135423"/>
                          <a:pt x="500743" y="250371"/>
                        </a:cubicBezTo>
                        <a:cubicBezTo>
                          <a:pt x="500743" y="297682"/>
                          <a:pt x="502350" y="345494"/>
                          <a:pt x="511628" y="391886"/>
                        </a:cubicBezTo>
                        <a:cubicBezTo>
                          <a:pt x="513641" y="401950"/>
                          <a:pt x="524220" y="409067"/>
                          <a:pt x="533400" y="413657"/>
                        </a:cubicBezTo>
                        <a:cubicBezTo>
                          <a:pt x="688851" y="491382"/>
                          <a:pt x="535309" y="393160"/>
                          <a:pt x="631371" y="457200"/>
                        </a:cubicBezTo>
                        <a:cubicBezTo>
                          <a:pt x="638628" y="468086"/>
                          <a:pt x="641188" y="484543"/>
                          <a:pt x="653143" y="489857"/>
                        </a:cubicBezTo>
                        <a:cubicBezTo>
                          <a:pt x="676589" y="500278"/>
                          <a:pt x="709090" y="484991"/>
                          <a:pt x="729343" y="500743"/>
                        </a:cubicBezTo>
                        <a:cubicBezTo>
                          <a:pt x="747458" y="514832"/>
                          <a:pt x="743857" y="544286"/>
                          <a:pt x="751114" y="566057"/>
                        </a:cubicBezTo>
                        <a:cubicBezTo>
                          <a:pt x="758285" y="587569"/>
                          <a:pt x="764588" y="616025"/>
                          <a:pt x="783771" y="631371"/>
                        </a:cubicBezTo>
                        <a:cubicBezTo>
                          <a:pt x="792731" y="638539"/>
                          <a:pt x="805542" y="638628"/>
                          <a:pt x="816428" y="642257"/>
                        </a:cubicBezTo>
                        <a:cubicBezTo>
                          <a:pt x="849085" y="638628"/>
                          <a:pt x="883228" y="641762"/>
                          <a:pt x="914400" y="631371"/>
                        </a:cubicBezTo>
                        <a:cubicBezTo>
                          <a:pt x="929005" y="626503"/>
                          <a:pt x="935230" y="608569"/>
                          <a:pt x="947057" y="598714"/>
                        </a:cubicBezTo>
                        <a:cubicBezTo>
                          <a:pt x="957108" y="590339"/>
                          <a:pt x="968828" y="584200"/>
                          <a:pt x="979714" y="576943"/>
                        </a:cubicBezTo>
                        <a:cubicBezTo>
                          <a:pt x="1045391" y="598836"/>
                          <a:pt x="997520" y="571967"/>
                          <a:pt x="1023257" y="674914"/>
                        </a:cubicBezTo>
                        <a:cubicBezTo>
                          <a:pt x="1034306" y="719110"/>
                          <a:pt x="1044888" y="718363"/>
                          <a:pt x="1077685" y="740229"/>
                        </a:cubicBezTo>
                        <a:cubicBezTo>
                          <a:pt x="1074057" y="754743"/>
                          <a:pt x="1073491" y="770390"/>
                          <a:pt x="1066800" y="783771"/>
                        </a:cubicBezTo>
                        <a:cubicBezTo>
                          <a:pt x="1052625" y="812121"/>
                          <a:pt x="1037200" y="804015"/>
                          <a:pt x="1012371" y="816429"/>
                        </a:cubicBezTo>
                        <a:cubicBezTo>
                          <a:pt x="1000669" y="822280"/>
                          <a:pt x="990600" y="830943"/>
                          <a:pt x="979714" y="838200"/>
                        </a:cubicBezTo>
                        <a:cubicBezTo>
                          <a:pt x="965200" y="859971"/>
                          <a:pt x="944446" y="878691"/>
                          <a:pt x="936171" y="903514"/>
                        </a:cubicBezTo>
                        <a:cubicBezTo>
                          <a:pt x="926495" y="932542"/>
                          <a:pt x="921448" y="952812"/>
                          <a:pt x="903514" y="979714"/>
                        </a:cubicBezTo>
                        <a:cubicBezTo>
                          <a:pt x="897821" y="988254"/>
                          <a:pt x="889000" y="994229"/>
                          <a:pt x="881743" y="1001486"/>
                        </a:cubicBezTo>
                        <a:cubicBezTo>
                          <a:pt x="863600" y="997857"/>
                          <a:pt x="845264" y="995088"/>
                          <a:pt x="827314" y="990600"/>
                        </a:cubicBezTo>
                        <a:cubicBezTo>
                          <a:pt x="816182" y="987817"/>
                          <a:pt x="806132" y="979714"/>
                          <a:pt x="794657" y="979714"/>
                        </a:cubicBezTo>
                        <a:cubicBezTo>
                          <a:pt x="779696" y="979714"/>
                          <a:pt x="765628" y="986971"/>
                          <a:pt x="751114" y="990600"/>
                        </a:cubicBezTo>
                        <a:cubicBezTo>
                          <a:pt x="726097" y="1065651"/>
                          <a:pt x="745570" y="1039687"/>
                          <a:pt x="707571" y="1077686"/>
                        </a:cubicBezTo>
                        <a:cubicBezTo>
                          <a:pt x="699067" y="1154224"/>
                          <a:pt x="718821" y="1162303"/>
                          <a:pt x="674914" y="1197429"/>
                        </a:cubicBezTo>
                        <a:cubicBezTo>
                          <a:pt x="664698" y="1205602"/>
                          <a:pt x="653143" y="1211943"/>
                          <a:pt x="642257" y="1219200"/>
                        </a:cubicBezTo>
                        <a:cubicBezTo>
                          <a:pt x="616856" y="1295400"/>
                          <a:pt x="642256" y="1277257"/>
                          <a:pt x="587828" y="1295400"/>
                        </a:cubicBezTo>
                        <a:cubicBezTo>
                          <a:pt x="572425" y="1290266"/>
                          <a:pt x="525301" y="1273629"/>
                          <a:pt x="511628" y="1273629"/>
                        </a:cubicBezTo>
                        <a:cubicBezTo>
                          <a:pt x="489556" y="1273629"/>
                          <a:pt x="468085" y="1280886"/>
                          <a:pt x="446314" y="1284514"/>
                        </a:cubicBezTo>
                        <a:cubicBezTo>
                          <a:pt x="391147" y="1339684"/>
                          <a:pt x="456056" y="1268281"/>
                          <a:pt x="413657" y="1338943"/>
                        </a:cubicBezTo>
                        <a:cubicBezTo>
                          <a:pt x="408376" y="1347744"/>
                          <a:pt x="399142" y="1353457"/>
                          <a:pt x="391885" y="1360714"/>
                        </a:cubicBezTo>
                        <a:cubicBezTo>
                          <a:pt x="380999" y="1353457"/>
                          <a:pt x="372311" y="1338943"/>
                          <a:pt x="359228" y="1338943"/>
                        </a:cubicBezTo>
                        <a:cubicBezTo>
                          <a:pt x="336279" y="1338943"/>
                          <a:pt x="293914" y="1360714"/>
                          <a:pt x="293914" y="1360714"/>
                        </a:cubicBezTo>
                        <a:cubicBezTo>
                          <a:pt x="236433" y="1341555"/>
                          <a:pt x="270805" y="1356194"/>
                          <a:pt x="195943" y="1306286"/>
                        </a:cubicBezTo>
                        <a:lnTo>
                          <a:pt x="163285" y="1284514"/>
                        </a:lnTo>
                        <a:lnTo>
                          <a:pt x="130628" y="1262743"/>
                        </a:lnTo>
                        <a:cubicBezTo>
                          <a:pt x="148005" y="1210612"/>
                          <a:pt x="133400" y="1238201"/>
                          <a:pt x="185057" y="1186543"/>
                        </a:cubicBezTo>
                        <a:lnTo>
                          <a:pt x="206828" y="1164771"/>
                        </a:lnTo>
                        <a:cubicBezTo>
                          <a:pt x="199571" y="1153885"/>
                          <a:pt x="193571" y="1142047"/>
                          <a:pt x="185057" y="1132114"/>
                        </a:cubicBezTo>
                        <a:cubicBezTo>
                          <a:pt x="153486" y="1095281"/>
                          <a:pt x="149759" y="1086775"/>
                          <a:pt x="108857" y="1077686"/>
                        </a:cubicBezTo>
                        <a:cubicBezTo>
                          <a:pt x="87311" y="1072898"/>
                          <a:pt x="65314" y="1070429"/>
                          <a:pt x="43543" y="1066800"/>
                        </a:cubicBezTo>
                        <a:cubicBezTo>
                          <a:pt x="50714" y="1045285"/>
                          <a:pt x="57014" y="1016834"/>
                          <a:pt x="76200" y="1001486"/>
                        </a:cubicBezTo>
                        <a:cubicBezTo>
                          <a:pt x="85160" y="994318"/>
                          <a:pt x="97971" y="994229"/>
                          <a:pt x="108857" y="990600"/>
                        </a:cubicBezTo>
                        <a:cubicBezTo>
                          <a:pt x="119743" y="979714"/>
                          <a:pt x="129688" y="967798"/>
                          <a:pt x="141514" y="957943"/>
                        </a:cubicBezTo>
                        <a:cubicBezTo>
                          <a:pt x="151565" y="949567"/>
                          <a:pt x="165998" y="946387"/>
                          <a:pt x="174171" y="936171"/>
                        </a:cubicBezTo>
                        <a:cubicBezTo>
                          <a:pt x="181339" y="927211"/>
                          <a:pt x="181428" y="914400"/>
                          <a:pt x="185057" y="903514"/>
                        </a:cubicBezTo>
                        <a:cubicBezTo>
                          <a:pt x="177800" y="896257"/>
                          <a:pt x="168565" y="890544"/>
                          <a:pt x="163285" y="881743"/>
                        </a:cubicBezTo>
                        <a:cubicBezTo>
                          <a:pt x="143202" y="848271"/>
                          <a:pt x="155547" y="833347"/>
                          <a:pt x="163285" y="794657"/>
                        </a:cubicBezTo>
                        <a:cubicBezTo>
                          <a:pt x="159657" y="769257"/>
                          <a:pt x="163874" y="741406"/>
                          <a:pt x="152400" y="718457"/>
                        </a:cubicBezTo>
                        <a:cubicBezTo>
                          <a:pt x="147269" y="708194"/>
                          <a:pt x="129582" y="713475"/>
                          <a:pt x="119743" y="707571"/>
                        </a:cubicBezTo>
                        <a:cubicBezTo>
                          <a:pt x="110942" y="702291"/>
                          <a:pt x="105228" y="693057"/>
                          <a:pt x="97971" y="685800"/>
                        </a:cubicBezTo>
                        <a:cubicBezTo>
                          <a:pt x="94342" y="674914"/>
                          <a:pt x="87085" y="664618"/>
                          <a:pt x="87085" y="653143"/>
                        </a:cubicBezTo>
                        <a:cubicBezTo>
                          <a:pt x="87085" y="647976"/>
                          <a:pt x="104658" y="564968"/>
                          <a:pt x="108857" y="555171"/>
                        </a:cubicBezTo>
                        <a:cubicBezTo>
                          <a:pt x="114011" y="543146"/>
                          <a:pt x="123371" y="533400"/>
                          <a:pt x="130628" y="522514"/>
                        </a:cubicBezTo>
                        <a:cubicBezTo>
                          <a:pt x="129127" y="510506"/>
                          <a:pt x="124755" y="429267"/>
                          <a:pt x="108857" y="402771"/>
                        </a:cubicBezTo>
                        <a:cubicBezTo>
                          <a:pt x="103577" y="393970"/>
                          <a:pt x="94342" y="388257"/>
                          <a:pt x="87085" y="381000"/>
                        </a:cubicBezTo>
                        <a:cubicBezTo>
                          <a:pt x="83457" y="370114"/>
                          <a:pt x="79497" y="359334"/>
                          <a:pt x="76200" y="348343"/>
                        </a:cubicBezTo>
                        <a:cubicBezTo>
                          <a:pt x="68609" y="323041"/>
                          <a:pt x="65157" y="296283"/>
                          <a:pt x="54428" y="272143"/>
                        </a:cubicBezTo>
                        <a:cubicBezTo>
                          <a:pt x="47896" y="257446"/>
                          <a:pt x="9978" y="235252"/>
                          <a:pt x="0" y="228600"/>
                        </a:cubicBezTo>
                        <a:cubicBezTo>
                          <a:pt x="3628" y="210457"/>
                          <a:pt x="3597" y="191177"/>
                          <a:pt x="10885" y="174171"/>
                        </a:cubicBezTo>
                        <a:cubicBezTo>
                          <a:pt x="14928" y="164738"/>
                          <a:pt x="24643" y="158811"/>
                          <a:pt x="32657" y="152400"/>
                        </a:cubicBezTo>
                        <a:cubicBezTo>
                          <a:pt x="62803" y="128284"/>
                          <a:pt x="63478" y="131241"/>
                          <a:pt x="97971" y="119743"/>
                        </a:cubicBezTo>
                        <a:cubicBezTo>
                          <a:pt x="101600" y="108857"/>
                          <a:pt x="102188" y="96423"/>
                          <a:pt x="108857" y="87086"/>
                        </a:cubicBezTo>
                        <a:cubicBezTo>
                          <a:pt x="120788" y="70383"/>
                          <a:pt x="152400" y="43543"/>
                          <a:pt x="152400" y="43543"/>
                        </a:cubicBezTo>
                        <a:cubicBezTo>
                          <a:pt x="166914" y="47172"/>
                          <a:pt x="182192" y="48536"/>
                          <a:pt x="195943" y="54429"/>
                        </a:cubicBezTo>
                        <a:cubicBezTo>
                          <a:pt x="207968" y="59583"/>
                          <a:pt x="217382" y="69469"/>
                          <a:pt x="228600" y="76200"/>
                        </a:cubicBezTo>
                        <a:cubicBezTo>
                          <a:pt x="235557" y="80374"/>
                          <a:pt x="243114" y="83457"/>
                          <a:pt x="250371" y="87086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9050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57189"/>
                    <a:endParaRPr lang="ru-RU" sz="1000" i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" name="Полилиния 20">
                    <a:extLst>
                      <a:ext uri="{FF2B5EF4-FFF2-40B4-BE49-F238E27FC236}">
                        <a16:creationId xmlns:a16="http://schemas.microsoft.com/office/drawing/2014/main" id="{143E644E-F188-4BDF-82FE-0A0E9588B631}"/>
                      </a:ext>
                    </a:extLst>
                  </p:cNvPr>
                  <p:cNvSpPr/>
                  <p:nvPr/>
                </p:nvSpPr>
                <p:spPr>
                  <a:xfrm>
                    <a:off x="2938212" y="2688939"/>
                    <a:ext cx="750497" cy="620976"/>
                  </a:xfrm>
                  <a:custGeom>
                    <a:avLst/>
                    <a:gdLst>
                      <a:gd name="connsiteX0" fmla="*/ 892354 w 1155879"/>
                      <a:gd name="connsiteY0" fmla="*/ 0 h 962660"/>
                      <a:gd name="connsiteX1" fmla="*/ 905054 w 1155879"/>
                      <a:gd name="connsiteY1" fmla="*/ 15875 h 962660"/>
                      <a:gd name="connsiteX2" fmla="*/ 914579 w 1155879"/>
                      <a:gd name="connsiteY2" fmla="*/ 19050 h 962660"/>
                      <a:gd name="connsiteX3" fmla="*/ 927279 w 1155879"/>
                      <a:gd name="connsiteY3" fmla="*/ 34925 h 962660"/>
                      <a:gd name="connsiteX4" fmla="*/ 930454 w 1155879"/>
                      <a:gd name="connsiteY4" fmla="*/ 44450 h 962660"/>
                      <a:gd name="connsiteX5" fmla="*/ 933629 w 1155879"/>
                      <a:gd name="connsiteY5" fmla="*/ 66675 h 962660"/>
                      <a:gd name="connsiteX6" fmla="*/ 959029 w 1155879"/>
                      <a:gd name="connsiteY6" fmla="*/ 88900 h 962660"/>
                      <a:gd name="connsiteX7" fmla="*/ 968554 w 1155879"/>
                      <a:gd name="connsiteY7" fmla="*/ 95250 h 962660"/>
                      <a:gd name="connsiteX8" fmla="*/ 978079 w 1155879"/>
                      <a:gd name="connsiteY8" fmla="*/ 101600 h 962660"/>
                      <a:gd name="connsiteX9" fmla="*/ 987604 w 1155879"/>
                      <a:gd name="connsiteY9" fmla="*/ 111125 h 962660"/>
                      <a:gd name="connsiteX10" fmla="*/ 987604 w 1155879"/>
                      <a:gd name="connsiteY10" fmla="*/ 165100 h 962660"/>
                      <a:gd name="connsiteX11" fmla="*/ 978079 w 1155879"/>
                      <a:gd name="connsiteY11" fmla="*/ 174625 h 962660"/>
                      <a:gd name="connsiteX12" fmla="*/ 978079 w 1155879"/>
                      <a:gd name="connsiteY12" fmla="*/ 193675 h 962660"/>
                      <a:gd name="connsiteX13" fmla="*/ 987604 w 1155879"/>
                      <a:gd name="connsiteY13" fmla="*/ 200025 h 962660"/>
                      <a:gd name="connsiteX14" fmla="*/ 997129 w 1155879"/>
                      <a:gd name="connsiteY14" fmla="*/ 209550 h 962660"/>
                      <a:gd name="connsiteX15" fmla="*/ 1016179 w 1155879"/>
                      <a:gd name="connsiteY15" fmla="*/ 215900 h 962660"/>
                      <a:gd name="connsiteX16" fmla="*/ 1028879 w 1155879"/>
                      <a:gd name="connsiteY16" fmla="*/ 234950 h 962660"/>
                      <a:gd name="connsiteX17" fmla="*/ 1035229 w 1155879"/>
                      <a:gd name="connsiteY17" fmla="*/ 244475 h 962660"/>
                      <a:gd name="connsiteX18" fmla="*/ 1038404 w 1155879"/>
                      <a:gd name="connsiteY18" fmla="*/ 254000 h 962660"/>
                      <a:gd name="connsiteX19" fmla="*/ 1041579 w 1155879"/>
                      <a:gd name="connsiteY19" fmla="*/ 279400 h 962660"/>
                      <a:gd name="connsiteX20" fmla="*/ 1051104 w 1155879"/>
                      <a:gd name="connsiteY20" fmla="*/ 282575 h 962660"/>
                      <a:gd name="connsiteX21" fmla="*/ 1057454 w 1155879"/>
                      <a:gd name="connsiteY21" fmla="*/ 292100 h 962660"/>
                      <a:gd name="connsiteX22" fmla="*/ 1066979 w 1155879"/>
                      <a:gd name="connsiteY22" fmla="*/ 304800 h 962660"/>
                      <a:gd name="connsiteX23" fmla="*/ 1076504 w 1155879"/>
                      <a:gd name="connsiteY23" fmla="*/ 311150 h 962660"/>
                      <a:gd name="connsiteX24" fmla="*/ 1095554 w 1155879"/>
                      <a:gd name="connsiteY24" fmla="*/ 330200 h 962660"/>
                      <a:gd name="connsiteX25" fmla="*/ 1114604 w 1155879"/>
                      <a:gd name="connsiteY25" fmla="*/ 346075 h 962660"/>
                      <a:gd name="connsiteX26" fmla="*/ 1127304 w 1155879"/>
                      <a:gd name="connsiteY26" fmla="*/ 365125 h 962660"/>
                      <a:gd name="connsiteX27" fmla="*/ 1114604 w 1155879"/>
                      <a:gd name="connsiteY27" fmla="*/ 387350 h 962660"/>
                      <a:gd name="connsiteX28" fmla="*/ 1105079 w 1155879"/>
                      <a:gd name="connsiteY28" fmla="*/ 396875 h 962660"/>
                      <a:gd name="connsiteX29" fmla="*/ 1092379 w 1155879"/>
                      <a:gd name="connsiteY29" fmla="*/ 415925 h 962660"/>
                      <a:gd name="connsiteX30" fmla="*/ 1098729 w 1155879"/>
                      <a:gd name="connsiteY30" fmla="*/ 441325 h 962660"/>
                      <a:gd name="connsiteX31" fmla="*/ 1105079 w 1155879"/>
                      <a:gd name="connsiteY31" fmla="*/ 463550 h 962660"/>
                      <a:gd name="connsiteX32" fmla="*/ 1108254 w 1155879"/>
                      <a:gd name="connsiteY32" fmla="*/ 476250 h 962660"/>
                      <a:gd name="connsiteX33" fmla="*/ 1120954 w 1155879"/>
                      <a:gd name="connsiteY33" fmla="*/ 495300 h 962660"/>
                      <a:gd name="connsiteX34" fmla="*/ 1124129 w 1155879"/>
                      <a:gd name="connsiteY34" fmla="*/ 504825 h 962660"/>
                      <a:gd name="connsiteX35" fmla="*/ 1130479 w 1155879"/>
                      <a:gd name="connsiteY35" fmla="*/ 514350 h 962660"/>
                      <a:gd name="connsiteX36" fmla="*/ 1136829 w 1155879"/>
                      <a:gd name="connsiteY36" fmla="*/ 533400 h 962660"/>
                      <a:gd name="connsiteX37" fmla="*/ 1133654 w 1155879"/>
                      <a:gd name="connsiteY37" fmla="*/ 549275 h 962660"/>
                      <a:gd name="connsiteX38" fmla="*/ 1130479 w 1155879"/>
                      <a:gd name="connsiteY38" fmla="*/ 561975 h 962660"/>
                      <a:gd name="connsiteX39" fmla="*/ 1140004 w 1155879"/>
                      <a:gd name="connsiteY39" fmla="*/ 603250 h 962660"/>
                      <a:gd name="connsiteX40" fmla="*/ 1143179 w 1155879"/>
                      <a:gd name="connsiteY40" fmla="*/ 615950 h 962660"/>
                      <a:gd name="connsiteX41" fmla="*/ 1146354 w 1155879"/>
                      <a:gd name="connsiteY41" fmla="*/ 631825 h 962660"/>
                      <a:gd name="connsiteX42" fmla="*/ 1152704 w 1155879"/>
                      <a:gd name="connsiteY42" fmla="*/ 641350 h 962660"/>
                      <a:gd name="connsiteX43" fmla="*/ 1155879 w 1155879"/>
                      <a:gd name="connsiteY43" fmla="*/ 650875 h 962660"/>
                      <a:gd name="connsiteX44" fmla="*/ 1149529 w 1155879"/>
                      <a:gd name="connsiteY44" fmla="*/ 688975 h 962660"/>
                      <a:gd name="connsiteX45" fmla="*/ 1146354 w 1155879"/>
                      <a:gd name="connsiteY45" fmla="*/ 701675 h 962660"/>
                      <a:gd name="connsiteX46" fmla="*/ 1133654 w 1155879"/>
                      <a:gd name="connsiteY46" fmla="*/ 720725 h 962660"/>
                      <a:gd name="connsiteX47" fmla="*/ 1060629 w 1155879"/>
                      <a:gd name="connsiteY47" fmla="*/ 717550 h 962660"/>
                      <a:gd name="connsiteX48" fmla="*/ 1028879 w 1155879"/>
                      <a:gd name="connsiteY48" fmla="*/ 698500 h 962660"/>
                      <a:gd name="connsiteX49" fmla="*/ 1019354 w 1155879"/>
                      <a:gd name="connsiteY49" fmla="*/ 692150 h 962660"/>
                      <a:gd name="connsiteX50" fmla="*/ 993954 w 1155879"/>
                      <a:gd name="connsiteY50" fmla="*/ 663575 h 962660"/>
                      <a:gd name="connsiteX51" fmla="*/ 984429 w 1155879"/>
                      <a:gd name="connsiteY51" fmla="*/ 657225 h 962660"/>
                      <a:gd name="connsiteX52" fmla="*/ 965379 w 1155879"/>
                      <a:gd name="connsiteY52" fmla="*/ 650875 h 962660"/>
                      <a:gd name="connsiteX53" fmla="*/ 920929 w 1155879"/>
                      <a:gd name="connsiteY53" fmla="*/ 660400 h 962660"/>
                      <a:gd name="connsiteX54" fmla="*/ 908229 w 1155879"/>
                      <a:gd name="connsiteY54" fmla="*/ 679450 h 962660"/>
                      <a:gd name="connsiteX55" fmla="*/ 889179 w 1155879"/>
                      <a:gd name="connsiteY55" fmla="*/ 698500 h 962660"/>
                      <a:gd name="connsiteX56" fmla="*/ 866954 w 1155879"/>
                      <a:gd name="connsiteY56" fmla="*/ 727075 h 962660"/>
                      <a:gd name="connsiteX57" fmla="*/ 860604 w 1155879"/>
                      <a:gd name="connsiteY57" fmla="*/ 736600 h 962660"/>
                      <a:gd name="connsiteX58" fmla="*/ 841554 w 1155879"/>
                      <a:gd name="connsiteY58" fmla="*/ 752475 h 962660"/>
                      <a:gd name="connsiteX59" fmla="*/ 812979 w 1155879"/>
                      <a:gd name="connsiteY59" fmla="*/ 774700 h 962660"/>
                      <a:gd name="connsiteX60" fmla="*/ 774879 w 1155879"/>
                      <a:gd name="connsiteY60" fmla="*/ 771525 h 962660"/>
                      <a:gd name="connsiteX61" fmla="*/ 768529 w 1155879"/>
                      <a:gd name="connsiteY61" fmla="*/ 762000 h 962660"/>
                      <a:gd name="connsiteX62" fmla="*/ 759004 w 1155879"/>
                      <a:gd name="connsiteY62" fmla="*/ 755650 h 962660"/>
                      <a:gd name="connsiteX63" fmla="*/ 752654 w 1155879"/>
                      <a:gd name="connsiteY63" fmla="*/ 742950 h 962660"/>
                      <a:gd name="connsiteX64" fmla="*/ 743129 w 1155879"/>
                      <a:gd name="connsiteY64" fmla="*/ 736600 h 962660"/>
                      <a:gd name="connsiteX65" fmla="*/ 720904 w 1155879"/>
                      <a:gd name="connsiteY65" fmla="*/ 720725 h 962660"/>
                      <a:gd name="connsiteX66" fmla="*/ 695504 w 1155879"/>
                      <a:gd name="connsiteY66" fmla="*/ 723900 h 962660"/>
                      <a:gd name="connsiteX67" fmla="*/ 673279 w 1155879"/>
                      <a:gd name="connsiteY67" fmla="*/ 749300 h 962660"/>
                      <a:gd name="connsiteX68" fmla="*/ 666929 w 1155879"/>
                      <a:gd name="connsiteY68" fmla="*/ 758825 h 962660"/>
                      <a:gd name="connsiteX69" fmla="*/ 660579 w 1155879"/>
                      <a:gd name="connsiteY69" fmla="*/ 768350 h 962660"/>
                      <a:gd name="connsiteX70" fmla="*/ 651054 w 1155879"/>
                      <a:gd name="connsiteY70" fmla="*/ 777875 h 962660"/>
                      <a:gd name="connsiteX71" fmla="*/ 635179 w 1155879"/>
                      <a:gd name="connsiteY71" fmla="*/ 796925 h 962660"/>
                      <a:gd name="connsiteX72" fmla="*/ 625654 w 1155879"/>
                      <a:gd name="connsiteY72" fmla="*/ 831850 h 962660"/>
                      <a:gd name="connsiteX73" fmla="*/ 622479 w 1155879"/>
                      <a:gd name="connsiteY73" fmla="*/ 841375 h 962660"/>
                      <a:gd name="connsiteX74" fmla="*/ 603429 w 1155879"/>
                      <a:gd name="connsiteY74" fmla="*/ 857250 h 962660"/>
                      <a:gd name="connsiteX75" fmla="*/ 593904 w 1155879"/>
                      <a:gd name="connsiteY75" fmla="*/ 860425 h 962660"/>
                      <a:gd name="connsiteX76" fmla="*/ 571679 w 1155879"/>
                      <a:gd name="connsiteY76" fmla="*/ 857250 h 962660"/>
                      <a:gd name="connsiteX77" fmla="*/ 562154 w 1155879"/>
                      <a:gd name="connsiteY77" fmla="*/ 850900 h 962660"/>
                      <a:gd name="connsiteX78" fmla="*/ 517704 w 1155879"/>
                      <a:gd name="connsiteY78" fmla="*/ 854075 h 962660"/>
                      <a:gd name="connsiteX79" fmla="*/ 508179 w 1155879"/>
                      <a:gd name="connsiteY79" fmla="*/ 860425 h 962660"/>
                      <a:gd name="connsiteX80" fmla="*/ 473254 w 1155879"/>
                      <a:gd name="connsiteY80" fmla="*/ 860425 h 962660"/>
                      <a:gd name="connsiteX81" fmla="*/ 444679 w 1155879"/>
                      <a:gd name="connsiteY81" fmla="*/ 847725 h 962660"/>
                      <a:gd name="connsiteX82" fmla="*/ 435154 w 1155879"/>
                      <a:gd name="connsiteY82" fmla="*/ 844550 h 962660"/>
                      <a:gd name="connsiteX83" fmla="*/ 333554 w 1155879"/>
                      <a:gd name="connsiteY83" fmla="*/ 847725 h 962660"/>
                      <a:gd name="connsiteX84" fmla="*/ 320854 w 1155879"/>
                      <a:gd name="connsiteY84" fmla="*/ 850900 h 962660"/>
                      <a:gd name="connsiteX85" fmla="*/ 311329 w 1155879"/>
                      <a:gd name="connsiteY85" fmla="*/ 857250 h 962660"/>
                      <a:gd name="connsiteX86" fmla="*/ 301804 w 1155879"/>
                      <a:gd name="connsiteY86" fmla="*/ 930275 h 962660"/>
                      <a:gd name="connsiteX87" fmla="*/ 273229 w 1155879"/>
                      <a:gd name="connsiteY87" fmla="*/ 952500 h 962660"/>
                      <a:gd name="connsiteX88" fmla="*/ 228779 w 1155879"/>
                      <a:gd name="connsiteY88" fmla="*/ 946150 h 962660"/>
                      <a:gd name="connsiteX89" fmla="*/ 200204 w 1155879"/>
                      <a:gd name="connsiteY89" fmla="*/ 952500 h 962660"/>
                      <a:gd name="connsiteX90" fmla="*/ 190679 w 1155879"/>
                      <a:gd name="connsiteY90" fmla="*/ 962025 h 962660"/>
                      <a:gd name="connsiteX91" fmla="*/ 177979 w 1155879"/>
                      <a:gd name="connsiteY91" fmla="*/ 949325 h 962660"/>
                      <a:gd name="connsiteX92" fmla="*/ 168454 w 1155879"/>
                      <a:gd name="connsiteY92" fmla="*/ 889000 h 962660"/>
                      <a:gd name="connsiteX93" fmla="*/ 158929 w 1155879"/>
                      <a:gd name="connsiteY93" fmla="*/ 882650 h 962660"/>
                      <a:gd name="connsiteX94" fmla="*/ 136704 w 1155879"/>
                      <a:gd name="connsiteY94" fmla="*/ 866775 h 962660"/>
                      <a:gd name="connsiteX95" fmla="*/ 111304 w 1155879"/>
                      <a:gd name="connsiteY95" fmla="*/ 860425 h 962660"/>
                      <a:gd name="connsiteX96" fmla="*/ 101779 w 1155879"/>
                      <a:gd name="connsiteY96" fmla="*/ 854075 h 962660"/>
                      <a:gd name="connsiteX97" fmla="*/ 89079 w 1155879"/>
                      <a:gd name="connsiteY97" fmla="*/ 835025 h 962660"/>
                      <a:gd name="connsiteX98" fmla="*/ 85904 w 1155879"/>
                      <a:gd name="connsiteY98" fmla="*/ 796925 h 962660"/>
                      <a:gd name="connsiteX99" fmla="*/ 76379 w 1155879"/>
                      <a:gd name="connsiteY99" fmla="*/ 787400 h 962660"/>
                      <a:gd name="connsiteX100" fmla="*/ 28754 w 1155879"/>
                      <a:gd name="connsiteY100" fmla="*/ 777875 h 962660"/>
                      <a:gd name="connsiteX101" fmla="*/ 19229 w 1155879"/>
                      <a:gd name="connsiteY101" fmla="*/ 771525 h 962660"/>
                      <a:gd name="connsiteX102" fmla="*/ 16054 w 1155879"/>
                      <a:gd name="connsiteY102" fmla="*/ 762000 h 962660"/>
                      <a:gd name="connsiteX103" fmla="*/ 12879 w 1155879"/>
                      <a:gd name="connsiteY103" fmla="*/ 720725 h 962660"/>
                      <a:gd name="connsiteX104" fmla="*/ 6529 w 1155879"/>
                      <a:gd name="connsiteY104" fmla="*/ 692150 h 962660"/>
                      <a:gd name="connsiteX105" fmla="*/ 179 w 1155879"/>
                      <a:gd name="connsiteY105" fmla="*/ 647700 h 962660"/>
                      <a:gd name="connsiteX106" fmla="*/ 3354 w 1155879"/>
                      <a:gd name="connsiteY106" fmla="*/ 628650 h 962660"/>
                      <a:gd name="connsiteX107" fmla="*/ 31929 w 1155879"/>
                      <a:gd name="connsiteY107" fmla="*/ 631825 h 962660"/>
                      <a:gd name="connsiteX108" fmla="*/ 54154 w 1155879"/>
                      <a:gd name="connsiteY108" fmla="*/ 644525 h 962660"/>
                      <a:gd name="connsiteX109" fmla="*/ 76379 w 1155879"/>
                      <a:gd name="connsiteY109" fmla="*/ 619125 h 962660"/>
                      <a:gd name="connsiteX110" fmla="*/ 92254 w 1155879"/>
                      <a:gd name="connsiteY110" fmla="*/ 593725 h 962660"/>
                      <a:gd name="connsiteX111" fmla="*/ 139879 w 1155879"/>
                      <a:gd name="connsiteY111" fmla="*/ 596900 h 962660"/>
                      <a:gd name="connsiteX112" fmla="*/ 168454 w 1155879"/>
                      <a:gd name="connsiteY112" fmla="*/ 619125 h 962660"/>
                      <a:gd name="connsiteX113" fmla="*/ 177979 w 1155879"/>
                      <a:gd name="connsiteY113" fmla="*/ 622300 h 962660"/>
                      <a:gd name="connsiteX114" fmla="*/ 197029 w 1155879"/>
                      <a:gd name="connsiteY114" fmla="*/ 619125 h 962660"/>
                      <a:gd name="connsiteX115" fmla="*/ 212904 w 1155879"/>
                      <a:gd name="connsiteY115" fmla="*/ 596900 h 962660"/>
                      <a:gd name="connsiteX116" fmla="*/ 216079 w 1155879"/>
                      <a:gd name="connsiteY116" fmla="*/ 561975 h 962660"/>
                      <a:gd name="connsiteX117" fmla="*/ 219254 w 1155879"/>
                      <a:gd name="connsiteY117" fmla="*/ 552450 h 962660"/>
                      <a:gd name="connsiteX118" fmla="*/ 228779 w 1155879"/>
                      <a:gd name="connsiteY118" fmla="*/ 549275 h 962660"/>
                      <a:gd name="connsiteX119" fmla="*/ 238304 w 1155879"/>
                      <a:gd name="connsiteY119" fmla="*/ 542925 h 962660"/>
                      <a:gd name="connsiteX120" fmla="*/ 247829 w 1155879"/>
                      <a:gd name="connsiteY120" fmla="*/ 539750 h 962660"/>
                      <a:gd name="connsiteX121" fmla="*/ 349429 w 1155879"/>
                      <a:gd name="connsiteY121" fmla="*/ 536575 h 962660"/>
                      <a:gd name="connsiteX122" fmla="*/ 381179 w 1155879"/>
                      <a:gd name="connsiteY122" fmla="*/ 530225 h 962660"/>
                      <a:gd name="connsiteX123" fmla="*/ 400229 w 1155879"/>
                      <a:gd name="connsiteY123" fmla="*/ 520700 h 962660"/>
                      <a:gd name="connsiteX124" fmla="*/ 409754 w 1155879"/>
                      <a:gd name="connsiteY124" fmla="*/ 511175 h 962660"/>
                      <a:gd name="connsiteX125" fmla="*/ 419279 w 1155879"/>
                      <a:gd name="connsiteY125" fmla="*/ 508000 h 962660"/>
                      <a:gd name="connsiteX126" fmla="*/ 428804 w 1155879"/>
                      <a:gd name="connsiteY126" fmla="*/ 501650 h 962660"/>
                      <a:gd name="connsiteX127" fmla="*/ 435154 w 1155879"/>
                      <a:gd name="connsiteY127" fmla="*/ 492125 h 962660"/>
                      <a:gd name="connsiteX128" fmla="*/ 444679 w 1155879"/>
                      <a:gd name="connsiteY128" fmla="*/ 485775 h 962660"/>
                      <a:gd name="connsiteX129" fmla="*/ 447854 w 1155879"/>
                      <a:gd name="connsiteY129" fmla="*/ 476250 h 962660"/>
                      <a:gd name="connsiteX130" fmla="*/ 463729 w 1155879"/>
                      <a:gd name="connsiteY130" fmla="*/ 457200 h 962660"/>
                      <a:gd name="connsiteX131" fmla="*/ 473254 w 1155879"/>
                      <a:gd name="connsiteY131" fmla="*/ 454025 h 962660"/>
                      <a:gd name="connsiteX132" fmla="*/ 492304 w 1155879"/>
                      <a:gd name="connsiteY132" fmla="*/ 441325 h 962660"/>
                      <a:gd name="connsiteX133" fmla="*/ 501829 w 1155879"/>
                      <a:gd name="connsiteY133" fmla="*/ 434975 h 962660"/>
                      <a:gd name="connsiteX134" fmla="*/ 511354 w 1155879"/>
                      <a:gd name="connsiteY134" fmla="*/ 425450 h 962660"/>
                      <a:gd name="connsiteX135" fmla="*/ 533579 w 1155879"/>
                      <a:gd name="connsiteY135" fmla="*/ 409575 h 962660"/>
                      <a:gd name="connsiteX136" fmla="*/ 536754 w 1155879"/>
                      <a:gd name="connsiteY136" fmla="*/ 400050 h 962660"/>
                      <a:gd name="connsiteX137" fmla="*/ 533579 w 1155879"/>
                      <a:gd name="connsiteY137" fmla="*/ 384175 h 962660"/>
                      <a:gd name="connsiteX138" fmla="*/ 517704 w 1155879"/>
                      <a:gd name="connsiteY138" fmla="*/ 365125 h 962660"/>
                      <a:gd name="connsiteX139" fmla="*/ 517704 w 1155879"/>
                      <a:gd name="connsiteY139" fmla="*/ 336550 h 962660"/>
                      <a:gd name="connsiteX140" fmla="*/ 527229 w 1155879"/>
                      <a:gd name="connsiteY140" fmla="*/ 292100 h 962660"/>
                      <a:gd name="connsiteX141" fmla="*/ 536754 w 1155879"/>
                      <a:gd name="connsiteY141" fmla="*/ 282575 h 962660"/>
                      <a:gd name="connsiteX142" fmla="*/ 549454 w 1155879"/>
                      <a:gd name="connsiteY142" fmla="*/ 263525 h 962660"/>
                      <a:gd name="connsiteX143" fmla="*/ 552629 w 1155879"/>
                      <a:gd name="connsiteY143" fmla="*/ 231775 h 962660"/>
                      <a:gd name="connsiteX144" fmla="*/ 555804 w 1155879"/>
                      <a:gd name="connsiteY144" fmla="*/ 222250 h 962660"/>
                      <a:gd name="connsiteX145" fmla="*/ 565329 w 1155879"/>
                      <a:gd name="connsiteY145" fmla="*/ 219075 h 962660"/>
                      <a:gd name="connsiteX146" fmla="*/ 695504 w 1155879"/>
                      <a:gd name="connsiteY146" fmla="*/ 219075 h 962660"/>
                      <a:gd name="connsiteX147" fmla="*/ 705029 w 1155879"/>
                      <a:gd name="connsiteY147" fmla="*/ 212725 h 962660"/>
                      <a:gd name="connsiteX148" fmla="*/ 714554 w 1155879"/>
                      <a:gd name="connsiteY148" fmla="*/ 209550 h 962660"/>
                      <a:gd name="connsiteX149" fmla="*/ 733604 w 1155879"/>
                      <a:gd name="connsiteY149" fmla="*/ 196850 h 962660"/>
                      <a:gd name="connsiteX150" fmla="*/ 739954 w 1155879"/>
                      <a:gd name="connsiteY150" fmla="*/ 187325 h 962660"/>
                      <a:gd name="connsiteX151" fmla="*/ 759004 w 1155879"/>
                      <a:gd name="connsiteY151" fmla="*/ 171450 h 962660"/>
                      <a:gd name="connsiteX152" fmla="*/ 762179 w 1155879"/>
                      <a:gd name="connsiteY152" fmla="*/ 149225 h 962660"/>
                      <a:gd name="connsiteX153" fmla="*/ 765354 w 1155879"/>
                      <a:gd name="connsiteY153" fmla="*/ 107950 h 962660"/>
                      <a:gd name="connsiteX154" fmla="*/ 778054 w 1155879"/>
                      <a:gd name="connsiteY154" fmla="*/ 88900 h 962660"/>
                      <a:gd name="connsiteX155" fmla="*/ 781229 w 1155879"/>
                      <a:gd name="connsiteY155" fmla="*/ 79375 h 962660"/>
                      <a:gd name="connsiteX156" fmla="*/ 784404 w 1155879"/>
                      <a:gd name="connsiteY156" fmla="*/ 44450 h 962660"/>
                      <a:gd name="connsiteX157" fmla="*/ 793929 w 1155879"/>
                      <a:gd name="connsiteY157" fmla="*/ 41275 h 962660"/>
                      <a:gd name="connsiteX158" fmla="*/ 825679 w 1155879"/>
                      <a:gd name="connsiteY158" fmla="*/ 38100 h 962660"/>
                      <a:gd name="connsiteX159" fmla="*/ 838379 w 1155879"/>
                      <a:gd name="connsiteY159" fmla="*/ 28575 h 962660"/>
                      <a:gd name="connsiteX160" fmla="*/ 870129 w 1155879"/>
                      <a:gd name="connsiteY160" fmla="*/ 19050 h 962660"/>
                      <a:gd name="connsiteX161" fmla="*/ 886004 w 1155879"/>
                      <a:gd name="connsiteY161" fmla="*/ 15875 h 962660"/>
                      <a:gd name="connsiteX162" fmla="*/ 892354 w 1155879"/>
                      <a:gd name="connsiteY162" fmla="*/ 0 h 962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155879" h="962660">
                        <a:moveTo>
                          <a:pt x="892354" y="0"/>
                        </a:moveTo>
                        <a:cubicBezTo>
                          <a:pt x="895529" y="0"/>
                          <a:pt x="899909" y="11465"/>
                          <a:pt x="905054" y="15875"/>
                        </a:cubicBezTo>
                        <a:cubicBezTo>
                          <a:pt x="907595" y="18053"/>
                          <a:pt x="912038" y="16872"/>
                          <a:pt x="914579" y="19050"/>
                        </a:cubicBezTo>
                        <a:cubicBezTo>
                          <a:pt x="919724" y="23460"/>
                          <a:pt x="923046" y="29633"/>
                          <a:pt x="927279" y="34925"/>
                        </a:cubicBezTo>
                        <a:cubicBezTo>
                          <a:pt x="928337" y="38100"/>
                          <a:pt x="929798" y="41168"/>
                          <a:pt x="930454" y="44450"/>
                        </a:cubicBezTo>
                        <a:cubicBezTo>
                          <a:pt x="931922" y="51788"/>
                          <a:pt x="931479" y="59507"/>
                          <a:pt x="933629" y="66675"/>
                        </a:cubicBezTo>
                        <a:cubicBezTo>
                          <a:pt x="936936" y="77699"/>
                          <a:pt x="951356" y="83785"/>
                          <a:pt x="959029" y="88900"/>
                        </a:cubicBezTo>
                        <a:lnTo>
                          <a:pt x="968554" y="95250"/>
                        </a:lnTo>
                        <a:cubicBezTo>
                          <a:pt x="971729" y="97367"/>
                          <a:pt x="975381" y="98902"/>
                          <a:pt x="978079" y="101600"/>
                        </a:cubicBezTo>
                        <a:lnTo>
                          <a:pt x="987604" y="111125"/>
                        </a:lnTo>
                        <a:cubicBezTo>
                          <a:pt x="994442" y="131639"/>
                          <a:pt x="995608" y="131083"/>
                          <a:pt x="987604" y="165100"/>
                        </a:cubicBezTo>
                        <a:cubicBezTo>
                          <a:pt x="986576" y="169471"/>
                          <a:pt x="981254" y="171450"/>
                          <a:pt x="978079" y="174625"/>
                        </a:cubicBezTo>
                        <a:cubicBezTo>
                          <a:pt x="975589" y="182096"/>
                          <a:pt x="972103" y="186204"/>
                          <a:pt x="978079" y="193675"/>
                        </a:cubicBezTo>
                        <a:cubicBezTo>
                          <a:pt x="980463" y="196655"/>
                          <a:pt x="984673" y="197582"/>
                          <a:pt x="987604" y="200025"/>
                        </a:cubicBezTo>
                        <a:cubicBezTo>
                          <a:pt x="991053" y="202900"/>
                          <a:pt x="993204" y="207369"/>
                          <a:pt x="997129" y="209550"/>
                        </a:cubicBezTo>
                        <a:cubicBezTo>
                          <a:pt x="1002980" y="212801"/>
                          <a:pt x="1016179" y="215900"/>
                          <a:pt x="1016179" y="215900"/>
                        </a:cubicBezTo>
                        <a:lnTo>
                          <a:pt x="1028879" y="234950"/>
                        </a:lnTo>
                        <a:cubicBezTo>
                          <a:pt x="1030996" y="238125"/>
                          <a:pt x="1034022" y="240855"/>
                          <a:pt x="1035229" y="244475"/>
                        </a:cubicBezTo>
                        <a:lnTo>
                          <a:pt x="1038404" y="254000"/>
                        </a:lnTo>
                        <a:cubicBezTo>
                          <a:pt x="1039462" y="262467"/>
                          <a:pt x="1038114" y="271603"/>
                          <a:pt x="1041579" y="279400"/>
                        </a:cubicBezTo>
                        <a:cubicBezTo>
                          <a:pt x="1042938" y="282458"/>
                          <a:pt x="1048491" y="280484"/>
                          <a:pt x="1051104" y="282575"/>
                        </a:cubicBezTo>
                        <a:cubicBezTo>
                          <a:pt x="1054084" y="284959"/>
                          <a:pt x="1055236" y="288995"/>
                          <a:pt x="1057454" y="292100"/>
                        </a:cubicBezTo>
                        <a:cubicBezTo>
                          <a:pt x="1060530" y="296406"/>
                          <a:pt x="1063237" y="301058"/>
                          <a:pt x="1066979" y="304800"/>
                        </a:cubicBezTo>
                        <a:cubicBezTo>
                          <a:pt x="1069677" y="307498"/>
                          <a:pt x="1073652" y="308615"/>
                          <a:pt x="1076504" y="311150"/>
                        </a:cubicBezTo>
                        <a:cubicBezTo>
                          <a:pt x="1083216" y="317116"/>
                          <a:pt x="1088082" y="325219"/>
                          <a:pt x="1095554" y="330200"/>
                        </a:cubicBezTo>
                        <a:cubicBezTo>
                          <a:pt x="1104021" y="335844"/>
                          <a:pt x="1108022" y="337613"/>
                          <a:pt x="1114604" y="346075"/>
                        </a:cubicBezTo>
                        <a:cubicBezTo>
                          <a:pt x="1119289" y="352099"/>
                          <a:pt x="1127304" y="365125"/>
                          <a:pt x="1127304" y="365125"/>
                        </a:cubicBezTo>
                        <a:cubicBezTo>
                          <a:pt x="1123422" y="372889"/>
                          <a:pt x="1120214" y="380618"/>
                          <a:pt x="1114604" y="387350"/>
                        </a:cubicBezTo>
                        <a:cubicBezTo>
                          <a:pt x="1111729" y="390799"/>
                          <a:pt x="1107836" y="393331"/>
                          <a:pt x="1105079" y="396875"/>
                        </a:cubicBezTo>
                        <a:cubicBezTo>
                          <a:pt x="1100394" y="402899"/>
                          <a:pt x="1092379" y="415925"/>
                          <a:pt x="1092379" y="415925"/>
                        </a:cubicBezTo>
                        <a:cubicBezTo>
                          <a:pt x="1098053" y="432946"/>
                          <a:pt x="1093621" y="418337"/>
                          <a:pt x="1098729" y="441325"/>
                        </a:cubicBezTo>
                        <a:cubicBezTo>
                          <a:pt x="1103692" y="463658"/>
                          <a:pt x="1099775" y="444988"/>
                          <a:pt x="1105079" y="463550"/>
                        </a:cubicBezTo>
                        <a:cubicBezTo>
                          <a:pt x="1106278" y="467746"/>
                          <a:pt x="1106303" y="472347"/>
                          <a:pt x="1108254" y="476250"/>
                        </a:cubicBezTo>
                        <a:cubicBezTo>
                          <a:pt x="1111667" y="483076"/>
                          <a:pt x="1116721" y="488950"/>
                          <a:pt x="1120954" y="495300"/>
                        </a:cubicBezTo>
                        <a:cubicBezTo>
                          <a:pt x="1122810" y="498085"/>
                          <a:pt x="1122632" y="501832"/>
                          <a:pt x="1124129" y="504825"/>
                        </a:cubicBezTo>
                        <a:cubicBezTo>
                          <a:pt x="1125836" y="508238"/>
                          <a:pt x="1128929" y="510863"/>
                          <a:pt x="1130479" y="514350"/>
                        </a:cubicBezTo>
                        <a:cubicBezTo>
                          <a:pt x="1133197" y="520467"/>
                          <a:pt x="1136829" y="533400"/>
                          <a:pt x="1136829" y="533400"/>
                        </a:cubicBezTo>
                        <a:cubicBezTo>
                          <a:pt x="1135771" y="538692"/>
                          <a:pt x="1134825" y="544007"/>
                          <a:pt x="1133654" y="549275"/>
                        </a:cubicBezTo>
                        <a:cubicBezTo>
                          <a:pt x="1132707" y="553535"/>
                          <a:pt x="1130479" y="557611"/>
                          <a:pt x="1130479" y="561975"/>
                        </a:cubicBezTo>
                        <a:cubicBezTo>
                          <a:pt x="1130479" y="578461"/>
                          <a:pt x="1134974" y="588160"/>
                          <a:pt x="1140004" y="603250"/>
                        </a:cubicBezTo>
                        <a:cubicBezTo>
                          <a:pt x="1141384" y="607390"/>
                          <a:pt x="1142232" y="611690"/>
                          <a:pt x="1143179" y="615950"/>
                        </a:cubicBezTo>
                        <a:cubicBezTo>
                          <a:pt x="1144350" y="621218"/>
                          <a:pt x="1144459" y="626772"/>
                          <a:pt x="1146354" y="631825"/>
                        </a:cubicBezTo>
                        <a:cubicBezTo>
                          <a:pt x="1147694" y="635398"/>
                          <a:pt x="1150997" y="637937"/>
                          <a:pt x="1152704" y="641350"/>
                        </a:cubicBezTo>
                        <a:cubicBezTo>
                          <a:pt x="1154201" y="644343"/>
                          <a:pt x="1154821" y="647700"/>
                          <a:pt x="1155879" y="650875"/>
                        </a:cubicBezTo>
                        <a:cubicBezTo>
                          <a:pt x="1150719" y="697315"/>
                          <a:pt x="1156299" y="665281"/>
                          <a:pt x="1149529" y="688975"/>
                        </a:cubicBezTo>
                        <a:cubicBezTo>
                          <a:pt x="1148330" y="693171"/>
                          <a:pt x="1148305" y="697772"/>
                          <a:pt x="1146354" y="701675"/>
                        </a:cubicBezTo>
                        <a:cubicBezTo>
                          <a:pt x="1142941" y="708501"/>
                          <a:pt x="1133654" y="720725"/>
                          <a:pt x="1133654" y="720725"/>
                        </a:cubicBezTo>
                        <a:cubicBezTo>
                          <a:pt x="1109312" y="719667"/>
                          <a:pt x="1084845" y="720241"/>
                          <a:pt x="1060629" y="717550"/>
                        </a:cubicBezTo>
                        <a:cubicBezTo>
                          <a:pt x="1054771" y="716899"/>
                          <a:pt x="1029828" y="699132"/>
                          <a:pt x="1028879" y="698500"/>
                        </a:cubicBezTo>
                        <a:lnTo>
                          <a:pt x="1019354" y="692150"/>
                        </a:lnTo>
                        <a:cubicBezTo>
                          <a:pt x="1008023" y="675153"/>
                          <a:pt x="1015702" y="685323"/>
                          <a:pt x="993954" y="663575"/>
                        </a:cubicBezTo>
                        <a:cubicBezTo>
                          <a:pt x="991256" y="660877"/>
                          <a:pt x="987916" y="658775"/>
                          <a:pt x="984429" y="657225"/>
                        </a:cubicBezTo>
                        <a:cubicBezTo>
                          <a:pt x="978312" y="654507"/>
                          <a:pt x="965379" y="650875"/>
                          <a:pt x="965379" y="650875"/>
                        </a:cubicBezTo>
                        <a:cubicBezTo>
                          <a:pt x="953350" y="651969"/>
                          <a:pt x="931466" y="648358"/>
                          <a:pt x="920929" y="660400"/>
                        </a:cubicBezTo>
                        <a:cubicBezTo>
                          <a:pt x="915903" y="666143"/>
                          <a:pt x="913625" y="674054"/>
                          <a:pt x="908229" y="679450"/>
                        </a:cubicBezTo>
                        <a:lnTo>
                          <a:pt x="889179" y="698500"/>
                        </a:lnTo>
                        <a:cubicBezTo>
                          <a:pt x="883164" y="716544"/>
                          <a:pt x="888371" y="705658"/>
                          <a:pt x="866954" y="727075"/>
                        </a:cubicBezTo>
                        <a:cubicBezTo>
                          <a:pt x="864256" y="729773"/>
                          <a:pt x="863047" y="733669"/>
                          <a:pt x="860604" y="736600"/>
                        </a:cubicBezTo>
                        <a:cubicBezTo>
                          <a:pt x="845093" y="755214"/>
                          <a:pt x="857609" y="738204"/>
                          <a:pt x="841554" y="752475"/>
                        </a:cubicBezTo>
                        <a:cubicBezTo>
                          <a:pt x="815854" y="775319"/>
                          <a:pt x="832620" y="768153"/>
                          <a:pt x="812979" y="774700"/>
                        </a:cubicBezTo>
                        <a:cubicBezTo>
                          <a:pt x="800279" y="773642"/>
                          <a:pt x="787133" y="775026"/>
                          <a:pt x="774879" y="771525"/>
                        </a:cubicBezTo>
                        <a:cubicBezTo>
                          <a:pt x="771210" y="770477"/>
                          <a:pt x="771227" y="764698"/>
                          <a:pt x="768529" y="762000"/>
                        </a:cubicBezTo>
                        <a:cubicBezTo>
                          <a:pt x="765831" y="759302"/>
                          <a:pt x="762179" y="757767"/>
                          <a:pt x="759004" y="755650"/>
                        </a:cubicBezTo>
                        <a:cubicBezTo>
                          <a:pt x="756887" y="751417"/>
                          <a:pt x="755684" y="746586"/>
                          <a:pt x="752654" y="742950"/>
                        </a:cubicBezTo>
                        <a:cubicBezTo>
                          <a:pt x="750211" y="740019"/>
                          <a:pt x="746234" y="738818"/>
                          <a:pt x="743129" y="736600"/>
                        </a:cubicBezTo>
                        <a:cubicBezTo>
                          <a:pt x="715562" y="716909"/>
                          <a:pt x="743352" y="735690"/>
                          <a:pt x="720904" y="720725"/>
                        </a:cubicBezTo>
                        <a:cubicBezTo>
                          <a:pt x="712437" y="721783"/>
                          <a:pt x="703736" y="721655"/>
                          <a:pt x="695504" y="723900"/>
                        </a:cubicBezTo>
                        <a:cubicBezTo>
                          <a:pt x="684725" y="726840"/>
                          <a:pt x="677904" y="742362"/>
                          <a:pt x="673279" y="749300"/>
                        </a:cubicBezTo>
                        <a:lnTo>
                          <a:pt x="666929" y="758825"/>
                        </a:lnTo>
                        <a:cubicBezTo>
                          <a:pt x="664812" y="762000"/>
                          <a:pt x="663277" y="765652"/>
                          <a:pt x="660579" y="768350"/>
                        </a:cubicBezTo>
                        <a:cubicBezTo>
                          <a:pt x="657404" y="771525"/>
                          <a:pt x="653929" y="774426"/>
                          <a:pt x="651054" y="777875"/>
                        </a:cubicBezTo>
                        <a:cubicBezTo>
                          <a:pt x="628952" y="804397"/>
                          <a:pt x="663006" y="769098"/>
                          <a:pt x="635179" y="796925"/>
                        </a:cubicBezTo>
                        <a:cubicBezTo>
                          <a:pt x="630691" y="819364"/>
                          <a:pt x="633711" y="807680"/>
                          <a:pt x="625654" y="831850"/>
                        </a:cubicBezTo>
                        <a:cubicBezTo>
                          <a:pt x="624596" y="835025"/>
                          <a:pt x="624846" y="839008"/>
                          <a:pt x="622479" y="841375"/>
                        </a:cubicBezTo>
                        <a:cubicBezTo>
                          <a:pt x="615457" y="848397"/>
                          <a:pt x="612270" y="852830"/>
                          <a:pt x="603429" y="857250"/>
                        </a:cubicBezTo>
                        <a:cubicBezTo>
                          <a:pt x="600436" y="858747"/>
                          <a:pt x="597079" y="859367"/>
                          <a:pt x="593904" y="860425"/>
                        </a:cubicBezTo>
                        <a:cubicBezTo>
                          <a:pt x="586496" y="859367"/>
                          <a:pt x="578847" y="859400"/>
                          <a:pt x="571679" y="857250"/>
                        </a:cubicBezTo>
                        <a:cubicBezTo>
                          <a:pt x="568024" y="856154"/>
                          <a:pt x="565963" y="851124"/>
                          <a:pt x="562154" y="850900"/>
                        </a:cubicBezTo>
                        <a:cubicBezTo>
                          <a:pt x="547325" y="850028"/>
                          <a:pt x="532521" y="853017"/>
                          <a:pt x="517704" y="854075"/>
                        </a:cubicBezTo>
                        <a:cubicBezTo>
                          <a:pt x="514529" y="856192"/>
                          <a:pt x="511799" y="859218"/>
                          <a:pt x="508179" y="860425"/>
                        </a:cubicBezTo>
                        <a:cubicBezTo>
                          <a:pt x="491423" y="866010"/>
                          <a:pt x="489057" y="863586"/>
                          <a:pt x="473254" y="860425"/>
                        </a:cubicBezTo>
                        <a:cubicBezTo>
                          <a:pt x="458160" y="850362"/>
                          <a:pt x="467349" y="855282"/>
                          <a:pt x="444679" y="847725"/>
                        </a:cubicBezTo>
                        <a:lnTo>
                          <a:pt x="435154" y="844550"/>
                        </a:lnTo>
                        <a:cubicBezTo>
                          <a:pt x="401287" y="845608"/>
                          <a:pt x="367385" y="845845"/>
                          <a:pt x="333554" y="847725"/>
                        </a:cubicBezTo>
                        <a:cubicBezTo>
                          <a:pt x="329197" y="847967"/>
                          <a:pt x="324865" y="849181"/>
                          <a:pt x="320854" y="850900"/>
                        </a:cubicBezTo>
                        <a:cubicBezTo>
                          <a:pt x="317347" y="852403"/>
                          <a:pt x="314504" y="855133"/>
                          <a:pt x="311329" y="857250"/>
                        </a:cubicBezTo>
                        <a:cubicBezTo>
                          <a:pt x="288766" y="891094"/>
                          <a:pt x="329923" y="825834"/>
                          <a:pt x="301804" y="930275"/>
                        </a:cubicBezTo>
                        <a:cubicBezTo>
                          <a:pt x="297581" y="945960"/>
                          <a:pt x="284866" y="948621"/>
                          <a:pt x="273229" y="952500"/>
                        </a:cubicBezTo>
                        <a:cubicBezTo>
                          <a:pt x="263750" y="950920"/>
                          <a:pt x="236726" y="946150"/>
                          <a:pt x="228779" y="946150"/>
                        </a:cubicBezTo>
                        <a:cubicBezTo>
                          <a:pt x="224748" y="946150"/>
                          <a:pt x="205102" y="951275"/>
                          <a:pt x="200204" y="952500"/>
                        </a:cubicBezTo>
                        <a:cubicBezTo>
                          <a:pt x="197029" y="955675"/>
                          <a:pt x="194939" y="960605"/>
                          <a:pt x="190679" y="962025"/>
                        </a:cubicBezTo>
                        <a:cubicBezTo>
                          <a:pt x="180519" y="965412"/>
                          <a:pt x="179672" y="954405"/>
                          <a:pt x="177979" y="949325"/>
                        </a:cubicBezTo>
                        <a:cubicBezTo>
                          <a:pt x="177113" y="936338"/>
                          <a:pt x="181139" y="904222"/>
                          <a:pt x="168454" y="889000"/>
                        </a:cubicBezTo>
                        <a:cubicBezTo>
                          <a:pt x="166011" y="886069"/>
                          <a:pt x="162034" y="884868"/>
                          <a:pt x="158929" y="882650"/>
                        </a:cubicBezTo>
                        <a:cubicBezTo>
                          <a:pt x="158263" y="882175"/>
                          <a:pt x="139752" y="867884"/>
                          <a:pt x="136704" y="866775"/>
                        </a:cubicBezTo>
                        <a:cubicBezTo>
                          <a:pt x="128502" y="863793"/>
                          <a:pt x="111304" y="860425"/>
                          <a:pt x="111304" y="860425"/>
                        </a:cubicBezTo>
                        <a:cubicBezTo>
                          <a:pt x="108129" y="858308"/>
                          <a:pt x="104292" y="856947"/>
                          <a:pt x="101779" y="854075"/>
                        </a:cubicBezTo>
                        <a:cubicBezTo>
                          <a:pt x="96753" y="848332"/>
                          <a:pt x="89079" y="835025"/>
                          <a:pt x="89079" y="835025"/>
                        </a:cubicBezTo>
                        <a:cubicBezTo>
                          <a:pt x="88021" y="822325"/>
                          <a:pt x="89188" y="809239"/>
                          <a:pt x="85904" y="796925"/>
                        </a:cubicBezTo>
                        <a:cubicBezTo>
                          <a:pt x="84747" y="792586"/>
                          <a:pt x="79828" y="790275"/>
                          <a:pt x="76379" y="787400"/>
                        </a:cubicBezTo>
                        <a:cubicBezTo>
                          <a:pt x="60723" y="774354"/>
                          <a:pt x="55718" y="780122"/>
                          <a:pt x="28754" y="777875"/>
                        </a:cubicBezTo>
                        <a:cubicBezTo>
                          <a:pt x="25579" y="775758"/>
                          <a:pt x="21613" y="774505"/>
                          <a:pt x="19229" y="771525"/>
                        </a:cubicBezTo>
                        <a:cubicBezTo>
                          <a:pt x="17138" y="768912"/>
                          <a:pt x="16469" y="765321"/>
                          <a:pt x="16054" y="762000"/>
                        </a:cubicBezTo>
                        <a:cubicBezTo>
                          <a:pt x="14342" y="748308"/>
                          <a:pt x="14403" y="734440"/>
                          <a:pt x="12879" y="720725"/>
                        </a:cubicBezTo>
                        <a:cubicBezTo>
                          <a:pt x="11493" y="708248"/>
                          <a:pt x="8874" y="703877"/>
                          <a:pt x="6529" y="692150"/>
                        </a:cubicBezTo>
                        <a:cubicBezTo>
                          <a:pt x="3477" y="676891"/>
                          <a:pt x="2130" y="663308"/>
                          <a:pt x="179" y="647700"/>
                        </a:cubicBezTo>
                        <a:cubicBezTo>
                          <a:pt x="1237" y="641350"/>
                          <a:pt x="-2404" y="631529"/>
                          <a:pt x="3354" y="628650"/>
                        </a:cubicBezTo>
                        <a:cubicBezTo>
                          <a:pt x="11926" y="624364"/>
                          <a:pt x="22591" y="629670"/>
                          <a:pt x="31929" y="631825"/>
                        </a:cubicBezTo>
                        <a:cubicBezTo>
                          <a:pt x="38090" y="633247"/>
                          <a:pt x="48715" y="640899"/>
                          <a:pt x="54154" y="644525"/>
                        </a:cubicBezTo>
                        <a:cubicBezTo>
                          <a:pt x="70029" y="633942"/>
                          <a:pt x="61562" y="641350"/>
                          <a:pt x="76379" y="619125"/>
                        </a:cubicBezTo>
                        <a:cubicBezTo>
                          <a:pt x="97538" y="587387"/>
                          <a:pt x="69405" y="608957"/>
                          <a:pt x="92254" y="593725"/>
                        </a:cubicBezTo>
                        <a:cubicBezTo>
                          <a:pt x="108129" y="594783"/>
                          <a:pt x="124401" y="593215"/>
                          <a:pt x="139879" y="596900"/>
                        </a:cubicBezTo>
                        <a:cubicBezTo>
                          <a:pt x="159605" y="601597"/>
                          <a:pt x="155333" y="610378"/>
                          <a:pt x="168454" y="619125"/>
                        </a:cubicBezTo>
                        <a:cubicBezTo>
                          <a:pt x="171239" y="620981"/>
                          <a:pt x="174804" y="621242"/>
                          <a:pt x="177979" y="622300"/>
                        </a:cubicBezTo>
                        <a:cubicBezTo>
                          <a:pt x="184329" y="621242"/>
                          <a:pt x="191146" y="621740"/>
                          <a:pt x="197029" y="619125"/>
                        </a:cubicBezTo>
                        <a:cubicBezTo>
                          <a:pt x="205304" y="615447"/>
                          <a:pt x="209392" y="603925"/>
                          <a:pt x="212904" y="596900"/>
                        </a:cubicBezTo>
                        <a:cubicBezTo>
                          <a:pt x="213962" y="585258"/>
                          <a:pt x="214426" y="573547"/>
                          <a:pt x="216079" y="561975"/>
                        </a:cubicBezTo>
                        <a:cubicBezTo>
                          <a:pt x="216552" y="558662"/>
                          <a:pt x="216887" y="554817"/>
                          <a:pt x="219254" y="552450"/>
                        </a:cubicBezTo>
                        <a:cubicBezTo>
                          <a:pt x="221621" y="550083"/>
                          <a:pt x="225604" y="550333"/>
                          <a:pt x="228779" y="549275"/>
                        </a:cubicBezTo>
                        <a:cubicBezTo>
                          <a:pt x="231954" y="547158"/>
                          <a:pt x="234891" y="544632"/>
                          <a:pt x="238304" y="542925"/>
                        </a:cubicBezTo>
                        <a:cubicBezTo>
                          <a:pt x="241297" y="541428"/>
                          <a:pt x="244488" y="539941"/>
                          <a:pt x="247829" y="539750"/>
                        </a:cubicBezTo>
                        <a:cubicBezTo>
                          <a:pt x="281657" y="537817"/>
                          <a:pt x="315562" y="537633"/>
                          <a:pt x="349429" y="536575"/>
                        </a:cubicBezTo>
                        <a:cubicBezTo>
                          <a:pt x="357619" y="535405"/>
                          <a:pt x="372313" y="534658"/>
                          <a:pt x="381179" y="530225"/>
                        </a:cubicBezTo>
                        <a:cubicBezTo>
                          <a:pt x="405798" y="517915"/>
                          <a:pt x="376288" y="528680"/>
                          <a:pt x="400229" y="520700"/>
                        </a:cubicBezTo>
                        <a:cubicBezTo>
                          <a:pt x="403404" y="517525"/>
                          <a:pt x="406018" y="513666"/>
                          <a:pt x="409754" y="511175"/>
                        </a:cubicBezTo>
                        <a:cubicBezTo>
                          <a:pt x="412539" y="509319"/>
                          <a:pt x="416286" y="509497"/>
                          <a:pt x="419279" y="508000"/>
                        </a:cubicBezTo>
                        <a:cubicBezTo>
                          <a:pt x="422692" y="506293"/>
                          <a:pt x="425629" y="503767"/>
                          <a:pt x="428804" y="501650"/>
                        </a:cubicBezTo>
                        <a:cubicBezTo>
                          <a:pt x="430921" y="498475"/>
                          <a:pt x="432456" y="494823"/>
                          <a:pt x="435154" y="492125"/>
                        </a:cubicBezTo>
                        <a:cubicBezTo>
                          <a:pt x="437852" y="489427"/>
                          <a:pt x="442295" y="488755"/>
                          <a:pt x="444679" y="485775"/>
                        </a:cubicBezTo>
                        <a:cubicBezTo>
                          <a:pt x="446770" y="483162"/>
                          <a:pt x="446357" y="479243"/>
                          <a:pt x="447854" y="476250"/>
                        </a:cubicBezTo>
                        <a:cubicBezTo>
                          <a:pt x="450782" y="470393"/>
                          <a:pt x="458463" y="460711"/>
                          <a:pt x="463729" y="457200"/>
                        </a:cubicBezTo>
                        <a:cubicBezTo>
                          <a:pt x="466514" y="455344"/>
                          <a:pt x="470079" y="455083"/>
                          <a:pt x="473254" y="454025"/>
                        </a:cubicBezTo>
                        <a:lnTo>
                          <a:pt x="492304" y="441325"/>
                        </a:lnTo>
                        <a:cubicBezTo>
                          <a:pt x="495479" y="439208"/>
                          <a:pt x="499131" y="437673"/>
                          <a:pt x="501829" y="434975"/>
                        </a:cubicBezTo>
                        <a:cubicBezTo>
                          <a:pt x="505004" y="431800"/>
                          <a:pt x="507700" y="428060"/>
                          <a:pt x="511354" y="425450"/>
                        </a:cubicBezTo>
                        <a:cubicBezTo>
                          <a:pt x="540607" y="404555"/>
                          <a:pt x="508814" y="434340"/>
                          <a:pt x="533579" y="409575"/>
                        </a:cubicBezTo>
                        <a:cubicBezTo>
                          <a:pt x="534637" y="406400"/>
                          <a:pt x="536754" y="403397"/>
                          <a:pt x="536754" y="400050"/>
                        </a:cubicBezTo>
                        <a:cubicBezTo>
                          <a:pt x="536754" y="394654"/>
                          <a:pt x="535474" y="389228"/>
                          <a:pt x="533579" y="384175"/>
                        </a:cubicBezTo>
                        <a:cubicBezTo>
                          <a:pt x="530927" y="377102"/>
                          <a:pt x="522645" y="370066"/>
                          <a:pt x="517704" y="365125"/>
                        </a:cubicBezTo>
                        <a:cubicBezTo>
                          <a:pt x="512141" y="348436"/>
                          <a:pt x="514656" y="360933"/>
                          <a:pt x="517704" y="336550"/>
                        </a:cubicBezTo>
                        <a:cubicBezTo>
                          <a:pt x="520186" y="316696"/>
                          <a:pt x="516640" y="306924"/>
                          <a:pt x="527229" y="292100"/>
                        </a:cubicBezTo>
                        <a:cubicBezTo>
                          <a:pt x="529839" y="288446"/>
                          <a:pt x="533997" y="286119"/>
                          <a:pt x="536754" y="282575"/>
                        </a:cubicBezTo>
                        <a:cubicBezTo>
                          <a:pt x="541439" y="276551"/>
                          <a:pt x="549454" y="263525"/>
                          <a:pt x="549454" y="263525"/>
                        </a:cubicBezTo>
                        <a:cubicBezTo>
                          <a:pt x="550512" y="252942"/>
                          <a:pt x="551012" y="242287"/>
                          <a:pt x="552629" y="231775"/>
                        </a:cubicBezTo>
                        <a:cubicBezTo>
                          <a:pt x="553138" y="228467"/>
                          <a:pt x="553437" y="224617"/>
                          <a:pt x="555804" y="222250"/>
                        </a:cubicBezTo>
                        <a:cubicBezTo>
                          <a:pt x="558171" y="219883"/>
                          <a:pt x="562154" y="220133"/>
                          <a:pt x="565329" y="219075"/>
                        </a:cubicBezTo>
                        <a:cubicBezTo>
                          <a:pt x="618357" y="225704"/>
                          <a:pt x="611041" y="226114"/>
                          <a:pt x="695504" y="219075"/>
                        </a:cubicBezTo>
                        <a:cubicBezTo>
                          <a:pt x="699307" y="218758"/>
                          <a:pt x="701616" y="214432"/>
                          <a:pt x="705029" y="212725"/>
                        </a:cubicBezTo>
                        <a:cubicBezTo>
                          <a:pt x="708022" y="211228"/>
                          <a:pt x="711379" y="210608"/>
                          <a:pt x="714554" y="209550"/>
                        </a:cubicBezTo>
                        <a:lnTo>
                          <a:pt x="733604" y="196850"/>
                        </a:lnTo>
                        <a:cubicBezTo>
                          <a:pt x="736779" y="194733"/>
                          <a:pt x="737511" y="190256"/>
                          <a:pt x="739954" y="187325"/>
                        </a:cubicBezTo>
                        <a:cubicBezTo>
                          <a:pt x="747594" y="178158"/>
                          <a:pt x="749638" y="177694"/>
                          <a:pt x="759004" y="171450"/>
                        </a:cubicBezTo>
                        <a:cubicBezTo>
                          <a:pt x="760062" y="164042"/>
                          <a:pt x="761434" y="156671"/>
                          <a:pt x="762179" y="149225"/>
                        </a:cubicBezTo>
                        <a:cubicBezTo>
                          <a:pt x="763552" y="135495"/>
                          <a:pt x="761842" y="121295"/>
                          <a:pt x="765354" y="107950"/>
                        </a:cubicBezTo>
                        <a:cubicBezTo>
                          <a:pt x="767296" y="100570"/>
                          <a:pt x="773821" y="95250"/>
                          <a:pt x="778054" y="88900"/>
                        </a:cubicBezTo>
                        <a:cubicBezTo>
                          <a:pt x="779910" y="86115"/>
                          <a:pt x="780171" y="82550"/>
                          <a:pt x="781229" y="79375"/>
                        </a:cubicBezTo>
                        <a:cubicBezTo>
                          <a:pt x="782287" y="67733"/>
                          <a:pt x="780707" y="55540"/>
                          <a:pt x="784404" y="44450"/>
                        </a:cubicBezTo>
                        <a:cubicBezTo>
                          <a:pt x="785462" y="41275"/>
                          <a:pt x="790621" y="41784"/>
                          <a:pt x="793929" y="41275"/>
                        </a:cubicBezTo>
                        <a:cubicBezTo>
                          <a:pt x="804441" y="39658"/>
                          <a:pt x="815096" y="39158"/>
                          <a:pt x="825679" y="38100"/>
                        </a:cubicBezTo>
                        <a:cubicBezTo>
                          <a:pt x="829912" y="34925"/>
                          <a:pt x="833646" y="30942"/>
                          <a:pt x="838379" y="28575"/>
                        </a:cubicBezTo>
                        <a:cubicBezTo>
                          <a:pt x="844711" y="25409"/>
                          <a:pt x="861925" y="20873"/>
                          <a:pt x="870129" y="19050"/>
                        </a:cubicBezTo>
                        <a:cubicBezTo>
                          <a:pt x="875397" y="17879"/>
                          <a:pt x="880623" y="16289"/>
                          <a:pt x="886004" y="15875"/>
                        </a:cubicBezTo>
                        <a:cubicBezTo>
                          <a:pt x="894446" y="15226"/>
                          <a:pt x="889179" y="0"/>
                          <a:pt x="8923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5" name="Полилиния 21">
                    <a:extLst>
                      <a:ext uri="{FF2B5EF4-FFF2-40B4-BE49-F238E27FC236}">
                        <a16:creationId xmlns:a16="http://schemas.microsoft.com/office/drawing/2014/main" id="{360BF00B-4DBF-4C15-9CFD-271ABDE0257D}"/>
                      </a:ext>
                    </a:extLst>
                  </p:cNvPr>
                  <p:cNvSpPr/>
                  <p:nvPr/>
                </p:nvSpPr>
                <p:spPr>
                  <a:xfrm>
                    <a:off x="2954024" y="3017918"/>
                    <a:ext cx="998932" cy="574487"/>
                  </a:xfrm>
                  <a:custGeom>
                    <a:avLst/>
                    <a:gdLst>
                      <a:gd name="connsiteX0" fmla="*/ 3272 w 1543147"/>
                      <a:gd name="connsiteY0" fmla="*/ 614111 h 887161"/>
                      <a:gd name="connsiteX1" fmla="*/ 35022 w 1543147"/>
                      <a:gd name="connsiteY1" fmla="*/ 617286 h 887161"/>
                      <a:gd name="connsiteX2" fmla="*/ 41372 w 1543147"/>
                      <a:gd name="connsiteY2" fmla="*/ 626811 h 887161"/>
                      <a:gd name="connsiteX3" fmla="*/ 60422 w 1543147"/>
                      <a:gd name="connsiteY3" fmla="*/ 633161 h 887161"/>
                      <a:gd name="connsiteX4" fmla="*/ 69947 w 1543147"/>
                      <a:gd name="connsiteY4" fmla="*/ 636336 h 887161"/>
                      <a:gd name="connsiteX5" fmla="*/ 98522 w 1543147"/>
                      <a:gd name="connsiteY5" fmla="*/ 652211 h 887161"/>
                      <a:gd name="connsiteX6" fmla="*/ 133447 w 1543147"/>
                      <a:gd name="connsiteY6" fmla="*/ 661736 h 887161"/>
                      <a:gd name="connsiteX7" fmla="*/ 142972 w 1543147"/>
                      <a:gd name="connsiteY7" fmla="*/ 658561 h 887161"/>
                      <a:gd name="connsiteX8" fmla="*/ 162022 w 1543147"/>
                      <a:gd name="connsiteY8" fmla="*/ 645861 h 887161"/>
                      <a:gd name="connsiteX9" fmla="*/ 181072 w 1543147"/>
                      <a:gd name="connsiteY9" fmla="*/ 639511 h 887161"/>
                      <a:gd name="connsiteX10" fmla="*/ 190597 w 1543147"/>
                      <a:gd name="connsiteY10" fmla="*/ 633161 h 887161"/>
                      <a:gd name="connsiteX11" fmla="*/ 196947 w 1543147"/>
                      <a:gd name="connsiteY11" fmla="*/ 623636 h 887161"/>
                      <a:gd name="connsiteX12" fmla="*/ 238222 w 1543147"/>
                      <a:gd name="connsiteY12" fmla="*/ 626811 h 887161"/>
                      <a:gd name="connsiteX13" fmla="*/ 273147 w 1543147"/>
                      <a:gd name="connsiteY13" fmla="*/ 642686 h 887161"/>
                      <a:gd name="connsiteX14" fmla="*/ 282672 w 1543147"/>
                      <a:gd name="connsiteY14" fmla="*/ 649036 h 887161"/>
                      <a:gd name="connsiteX15" fmla="*/ 314422 w 1543147"/>
                      <a:gd name="connsiteY15" fmla="*/ 639511 h 887161"/>
                      <a:gd name="connsiteX16" fmla="*/ 323947 w 1543147"/>
                      <a:gd name="connsiteY16" fmla="*/ 636336 h 887161"/>
                      <a:gd name="connsiteX17" fmla="*/ 333472 w 1543147"/>
                      <a:gd name="connsiteY17" fmla="*/ 629986 h 887161"/>
                      <a:gd name="connsiteX18" fmla="*/ 358872 w 1543147"/>
                      <a:gd name="connsiteY18" fmla="*/ 633161 h 887161"/>
                      <a:gd name="connsiteX19" fmla="*/ 377922 w 1543147"/>
                      <a:gd name="connsiteY19" fmla="*/ 645861 h 887161"/>
                      <a:gd name="connsiteX20" fmla="*/ 387447 w 1543147"/>
                      <a:gd name="connsiteY20" fmla="*/ 649036 h 887161"/>
                      <a:gd name="connsiteX21" fmla="*/ 416022 w 1543147"/>
                      <a:gd name="connsiteY21" fmla="*/ 636336 h 887161"/>
                      <a:gd name="connsiteX22" fmla="*/ 435072 w 1543147"/>
                      <a:gd name="connsiteY22" fmla="*/ 623636 h 887161"/>
                      <a:gd name="connsiteX23" fmla="*/ 479522 w 1543147"/>
                      <a:gd name="connsiteY23" fmla="*/ 626811 h 887161"/>
                      <a:gd name="connsiteX24" fmla="*/ 489047 w 1543147"/>
                      <a:gd name="connsiteY24" fmla="*/ 629986 h 887161"/>
                      <a:gd name="connsiteX25" fmla="*/ 495397 w 1543147"/>
                      <a:gd name="connsiteY25" fmla="*/ 639511 h 887161"/>
                      <a:gd name="connsiteX26" fmla="*/ 517622 w 1543147"/>
                      <a:gd name="connsiteY26" fmla="*/ 652211 h 887161"/>
                      <a:gd name="connsiteX27" fmla="*/ 625572 w 1543147"/>
                      <a:gd name="connsiteY27" fmla="*/ 668086 h 887161"/>
                      <a:gd name="connsiteX28" fmla="*/ 635097 w 1543147"/>
                      <a:gd name="connsiteY28" fmla="*/ 677611 h 887161"/>
                      <a:gd name="connsiteX29" fmla="*/ 638272 w 1543147"/>
                      <a:gd name="connsiteY29" fmla="*/ 687136 h 887161"/>
                      <a:gd name="connsiteX30" fmla="*/ 647797 w 1543147"/>
                      <a:gd name="connsiteY30" fmla="*/ 690311 h 887161"/>
                      <a:gd name="connsiteX31" fmla="*/ 685897 w 1543147"/>
                      <a:gd name="connsiteY31" fmla="*/ 687136 h 887161"/>
                      <a:gd name="connsiteX32" fmla="*/ 704947 w 1543147"/>
                      <a:gd name="connsiteY32" fmla="*/ 693486 h 887161"/>
                      <a:gd name="connsiteX33" fmla="*/ 714472 w 1543147"/>
                      <a:gd name="connsiteY33" fmla="*/ 696661 h 887161"/>
                      <a:gd name="connsiteX34" fmla="*/ 723997 w 1543147"/>
                      <a:gd name="connsiteY34" fmla="*/ 703011 h 887161"/>
                      <a:gd name="connsiteX35" fmla="*/ 723997 w 1543147"/>
                      <a:gd name="connsiteY35" fmla="*/ 734761 h 887161"/>
                      <a:gd name="connsiteX36" fmla="*/ 727172 w 1543147"/>
                      <a:gd name="connsiteY36" fmla="*/ 750636 h 887161"/>
                      <a:gd name="connsiteX37" fmla="*/ 736697 w 1543147"/>
                      <a:gd name="connsiteY37" fmla="*/ 772861 h 887161"/>
                      <a:gd name="connsiteX38" fmla="*/ 746222 w 1543147"/>
                      <a:gd name="connsiteY38" fmla="*/ 779211 h 887161"/>
                      <a:gd name="connsiteX39" fmla="*/ 752572 w 1543147"/>
                      <a:gd name="connsiteY39" fmla="*/ 788736 h 887161"/>
                      <a:gd name="connsiteX40" fmla="*/ 762097 w 1543147"/>
                      <a:gd name="connsiteY40" fmla="*/ 791911 h 887161"/>
                      <a:gd name="connsiteX41" fmla="*/ 771622 w 1543147"/>
                      <a:gd name="connsiteY41" fmla="*/ 801436 h 887161"/>
                      <a:gd name="connsiteX42" fmla="*/ 771622 w 1543147"/>
                      <a:gd name="connsiteY42" fmla="*/ 836361 h 887161"/>
                      <a:gd name="connsiteX43" fmla="*/ 762097 w 1543147"/>
                      <a:gd name="connsiteY43" fmla="*/ 845886 h 887161"/>
                      <a:gd name="connsiteX44" fmla="*/ 771622 w 1543147"/>
                      <a:gd name="connsiteY44" fmla="*/ 864936 h 887161"/>
                      <a:gd name="connsiteX45" fmla="*/ 781147 w 1543147"/>
                      <a:gd name="connsiteY45" fmla="*/ 861761 h 887161"/>
                      <a:gd name="connsiteX46" fmla="*/ 844647 w 1543147"/>
                      <a:gd name="connsiteY46" fmla="*/ 852236 h 887161"/>
                      <a:gd name="connsiteX47" fmla="*/ 863697 w 1543147"/>
                      <a:gd name="connsiteY47" fmla="*/ 855411 h 887161"/>
                      <a:gd name="connsiteX48" fmla="*/ 873222 w 1543147"/>
                      <a:gd name="connsiteY48" fmla="*/ 864936 h 887161"/>
                      <a:gd name="connsiteX49" fmla="*/ 885922 w 1543147"/>
                      <a:gd name="connsiteY49" fmla="*/ 883986 h 887161"/>
                      <a:gd name="connsiteX50" fmla="*/ 895447 w 1543147"/>
                      <a:gd name="connsiteY50" fmla="*/ 887161 h 887161"/>
                      <a:gd name="connsiteX51" fmla="*/ 914497 w 1543147"/>
                      <a:gd name="connsiteY51" fmla="*/ 874461 h 887161"/>
                      <a:gd name="connsiteX52" fmla="*/ 920847 w 1543147"/>
                      <a:gd name="connsiteY52" fmla="*/ 864936 h 887161"/>
                      <a:gd name="connsiteX53" fmla="*/ 930372 w 1543147"/>
                      <a:gd name="connsiteY53" fmla="*/ 861761 h 887161"/>
                      <a:gd name="connsiteX54" fmla="*/ 936722 w 1543147"/>
                      <a:gd name="connsiteY54" fmla="*/ 852236 h 887161"/>
                      <a:gd name="connsiteX55" fmla="*/ 993872 w 1543147"/>
                      <a:gd name="connsiteY55" fmla="*/ 858586 h 887161"/>
                      <a:gd name="connsiteX56" fmla="*/ 1016097 w 1543147"/>
                      <a:gd name="connsiteY56" fmla="*/ 855411 h 887161"/>
                      <a:gd name="connsiteX57" fmla="*/ 1031972 w 1543147"/>
                      <a:gd name="connsiteY57" fmla="*/ 852236 h 887161"/>
                      <a:gd name="connsiteX58" fmla="*/ 1054197 w 1543147"/>
                      <a:gd name="connsiteY58" fmla="*/ 849061 h 887161"/>
                      <a:gd name="connsiteX59" fmla="*/ 1060547 w 1543147"/>
                      <a:gd name="connsiteY59" fmla="*/ 839536 h 887161"/>
                      <a:gd name="connsiteX60" fmla="*/ 1063722 w 1543147"/>
                      <a:gd name="connsiteY60" fmla="*/ 826836 h 887161"/>
                      <a:gd name="connsiteX61" fmla="*/ 1066897 w 1543147"/>
                      <a:gd name="connsiteY61" fmla="*/ 810961 h 887161"/>
                      <a:gd name="connsiteX62" fmla="*/ 1079597 w 1543147"/>
                      <a:gd name="connsiteY62" fmla="*/ 791911 h 887161"/>
                      <a:gd name="connsiteX63" fmla="*/ 1089122 w 1543147"/>
                      <a:gd name="connsiteY63" fmla="*/ 769686 h 887161"/>
                      <a:gd name="connsiteX64" fmla="*/ 1098647 w 1543147"/>
                      <a:gd name="connsiteY64" fmla="*/ 763336 h 887161"/>
                      <a:gd name="connsiteX65" fmla="*/ 1104997 w 1543147"/>
                      <a:gd name="connsiteY65" fmla="*/ 753811 h 887161"/>
                      <a:gd name="connsiteX66" fmla="*/ 1124047 w 1543147"/>
                      <a:gd name="connsiteY66" fmla="*/ 741111 h 887161"/>
                      <a:gd name="connsiteX67" fmla="*/ 1152622 w 1543147"/>
                      <a:gd name="connsiteY67" fmla="*/ 744286 h 887161"/>
                      <a:gd name="connsiteX68" fmla="*/ 1168497 w 1543147"/>
                      <a:gd name="connsiteY68" fmla="*/ 747461 h 887161"/>
                      <a:gd name="connsiteX69" fmla="*/ 1178022 w 1543147"/>
                      <a:gd name="connsiteY69" fmla="*/ 737936 h 887161"/>
                      <a:gd name="connsiteX70" fmla="*/ 1181197 w 1543147"/>
                      <a:gd name="connsiteY70" fmla="*/ 728411 h 887161"/>
                      <a:gd name="connsiteX71" fmla="*/ 1184372 w 1543147"/>
                      <a:gd name="connsiteY71" fmla="*/ 712536 h 887161"/>
                      <a:gd name="connsiteX72" fmla="*/ 1193897 w 1543147"/>
                      <a:gd name="connsiteY72" fmla="*/ 709361 h 887161"/>
                      <a:gd name="connsiteX73" fmla="*/ 1216122 w 1543147"/>
                      <a:gd name="connsiteY73" fmla="*/ 718886 h 887161"/>
                      <a:gd name="connsiteX74" fmla="*/ 1235172 w 1543147"/>
                      <a:gd name="connsiteY74" fmla="*/ 731586 h 887161"/>
                      <a:gd name="connsiteX75" fmla="*/ 1238347 w 1543147"/>
                      <a:gd name="connsiteY75" fmla="*/ 722061 h 887161"/>
                      <a:gd name="connsiteX76" fmla="*/ 1247872 w 1543147"/>
                      <a:gd name="connsiteY76" fmla="*/ 699836 h 887161"/>
                      <a:gd name="connsiteX77" fmla="*/ 1257397 w 1543147"/>
                      <a:gd name="connsiteY77" fmla="*/ 696661 h 887161"/>
                      <a:gd name="connsiteX78" fmla="*/ 1279622 w 1543147"/>
                      <a:gd name="connsiteY78" fmla="*/ 687136 h 887161"/>
                      <a:gd name="connsiteX79" fmla="*/ 1301847 w 1543147"/>
                      <a:gd name="connsiteY79" fmla="*/ 671261 h 887161"/>
                      <a:gd name="connsiteX80" fmla="*/ 1320897 w 1543147"/>
                      <a:gd name="connsiteY80" fmla="*/ 652211 h 887161"/>
                      <a:gd name="connsiteX81" fmla="*/ 1339947 w 1543147"/>
                      <a:gd name="connsiteY81" fmla="*/ 636336 h 887161"/>
                      <a:gd name="connsiteX82" fmla="*/ 1352647 w 1543147"/>
                      <a:gd name="connsiteY82" fmla="*/ 633161 h 887161"/>
                      <a:gd name="connsiteX83" fmla="*/ 1362172 w 1543147"/>
                      <a:gd name="connsiteY83" fmla="*/ 629986 h 887161"/>
                      <a:gd name="connsiteX84" fmla="*/ 1371697 w 1543147"/>
                      <a:gd name="connsiteY84" fmla="*/ 623636 h 887161"/>
                      <a:gd name="connsiteX85" fmla="*/ 1387572 w 1543147"/>
                      <a:gd name="connsiteY85" fmla="*/ 610936 h 887161"/>
                      <a:gd name="connsiteX86" fmla="*/ 1393922 w 1543147"/>
                      <a:gd name="connsiteY86" fmla="*/ 591886 h 887161"/>
                      <a:gd name="connsiteX87" fmla="*/ 1393922 w 1543147"/>
                      <a:gd name="connsiteY87" fmla="*/ 477586 h 887161"/>
                      <a:gd name="connsiteX88" fmla="*/ 1374872 w 1543147"/>
                      <a:gd name="connsiteY88" fmla="*/ 461711 h 887161"/>
                      <a:gd name="connsiteX89" fmla="*/ 1362172 w 1543147"/>
                      <a:gd name="connsiteY89" fmla="*/ 442661 h 887161"/>
                      <a:gd name="connsiteX90" fmla="*/ 1365347 w 1543147"/>
                      <a:gd name="connsiteY90" fmla="*/ 420436 h 887161"/>
                      <a:gd name="connsiteX91" fmla="*/ 1384397 w 1543147"/>
                      <a:gd name="connsiteY91" fmla="*/ 407736 h 887161"/>
                      <a:gd name="connsiteX92" fmla="*/ 1403447 w 1543147"/>
                      <a:gd name="connsiteY92" fmla="*/ 395036 h 887161"/>
                      <a:gd name="connsiteX93" fmla="*/ 1416147 w 1543147"/>
                      <a:gd name="connsiteY93" fmla="*/ 391861 h 887161"/>
                      <a:gd name="connsiteX94" fmla="*/ 1422497 w 1543147"/>
                      <a:gd name="connsiteY94" fmla="*/ 382336 h 887161"/>
                      <a:gd name="connsiteX95" fmla="*/ 1441547 w 1543147"/>
                      <a:gd name="connsiteY95" fmla="*/ 375986 h 887161"/>
                      <a:gd name="connsiteX96" fmla="*/ 1463772 w 1543147"/>
                      <a:gd name="connsiteY96" fmla="*/ 363286 h 887161"/>
                      <a:gd name="connsiteX97" fmla="*/ 1482822 w 1543147"/>
                      <a:gd name="connsiteY97" fmla="*/ 356936 h 887161"/>
                      <a:gd name="connsiteX98" fmla="*/ 1508222 w 1543147"/>
                      <a:gd name="connsiteY98" fmla="*/ 334711 h 887161"/>
                      <a:gd name="connsiteX99" fmla="*/ 1511397 w 1543147"/>
                      <a:gd name="connsiteY99" fmla="*/ 325186 h 887161"/>
                      <a:gd name="connsiteX100" fmla="*/ 1505047 w 1543147"/>
                      <a:gd name="connsiteY100" fmla="*/ 315661 h 887161"/>
                      <a:gd name="connsiteX101" fmla="*/ 1495522 w 1543147"/>
                      <a:gd name="connsiteY101" fmla="*/ 309311 h 887161"/>
                      <a:gd name="connsiteX102" fmla="*/ 1473297 w 1543147"/>
                      <a:gd name="connsiteY102" fmla="*/ 299786 h 887161"/>
                      <a:gd name="connsiteX103" fmla="*/ 1463772 w 1543147"/>
                      <a:gd name="connsiteY103" fmla="*/ 293436 h 887161"/>
                      <a:gd name="connsiteX104" fmla="*/ 1441547 w 1543147"/>
                      <a:gd name="connsiteY104" fmla="*/ 287086 h 887161"/>
                      <a:gd name="connsiteX105" fmla="*/ 1432022 w 1543147"/>
                      <a:gd name="connsiteY105" fmla="*/ 283911 h 887161"/>
                      <a:gd name="connsiteX106" fmla="*/ 1428847 w 1543147"/>
                      <a:gd name="connsiteY106" fmla="*/ 264861 h 887161"/>
                      <a:gd name="connsiteX107" fmla="*/ 1447897 w 1543147"/>
                      <a:gd name="connsiteY107" fmla="*/ 258511 h 887161"/>
                      <a:gd name="connsiteX108" fmla="*/ 1457422 w 1543147"/>
                      <a:gd name="connsiteY108" fmla="*/ 255336 h 887161"/>
                      <a:gd name="connsiteX109" fmla="*/ 1498697 w 1543147"/>
                      <a:gd name="connsiteY109" fmla="*/ 258511 h 887161"/>
                      <a:gd name="connsiteX110" fmla="*/ 1517747 w 1543147"/>
                      <a:gd name="connsiteY110" fmla="*/ 258511 h 887161"/>
                      <a:gd name="connsiteX111" fmla="*/ 1527272 w 1543147"/>
                      <a:gd name="connsiteY111" fmla="*/ 248986 h 887161"/>
                      <a:gd name="connsiteX112" fmla="*/ 1536797 w 1543147"/>
                      <a:gd name="connsiteY112" fmla="*/ 242636 h 887161"/>
                      <a:gd name="connsiteX113" fmla="*/ 1543147 w 1543147"/>
                      <a:gd name="connsiteY113" fmla="*/ 233111 h 887161"/>
                      <a:gd name="connsiteX114" fmla="*/ 1539972 w 1543147"/>
                      <a:gd name="connsiteY114" fmla="*/ 214061 h 887161"/>
                      <a:gd name="connsiteX115" fmla="*/ 1524097 w 1543147"/>
                      <a:gd name="connsiteY115" fmla="*/ 195011 h 887161"/>
                      <a:gd name="connsiteX116" fmla="*/ 1514572 w 1543147"/>
                      <a:gd name="connsiteY116" fmla="*/ 188661 h 887161"/>
                      <a:gd name="connsiteX117" fmla="*/ 1495522 w 1543147"/>
                      <a:gd name="connsiteY117" fmla="*/ 175961 h 887161"/>
                      <a:gd name="connsiteX118" fmla="*/ 1485997 w 1543147"/>
                      <a:gd name="connsiteY118" fmla="*/ 169611 h 887161"/>
                      <a:gd name="connsiteX119" fmla="*/ 1374872 w 1543147"/>
                      <a:gd name="connsiteY119" fmla="*/ 163261 h 887161"/>
                      <a:gd name="connsiteX120" fmla="*/ 1355822 w 1543147"/>
                      <a:gd name="connsiteY120" fmla="*/ 150561 h 887161"/>
                      <a:gd name="connsiteX121" fmla="*/ 1330422 w 1543147"/>
                      <a:gd name="connsiteY121" fmla="*/ 121986 h 887161"/>
                      <a:gd name="connsiteX122" fmla="*/ 1320897 w 1543147"/>
                      <a:gd name="connsiteY122" fmla="*/ 115636 h 887161"/>
                      <a:gd name="connsiteX123" fmla="*/ 1305022 w 1543147"/>
                      <a:gd name="connsiteY123" fmla="*/ 99761 h 887161"/>
                      <a:gd name="connsiteX124" fmla="*/ 1298672 w 1543147"/>
                      <a:gd name="connsiteY124" fmla="*/ 90236 h 887161"/>
                      <a:gd name="connsiteX125" fmla="*/ 1266922 w 1543147"/>
                      <a:gd name="connsiteY125" fmla="*/ 77536 h 887161"/>
                      <a:gd name="connsiteX126" fmla="*/ 1247872 w 1543147"/>
                      <a:gd name="connsiteY126" fmla="*/ 68011 h 887161"/>
                      <a:gd name="connsiteX127" fmla="*/ 1228822 w 1543147"/>
                      <a:gd name="connsiteY127" fmla="*/ 55311 h 887161"/>
                      <a:gd name="connsiteX128" fmla="*/ 1216122 w 1543147"/>
                      <a:gd name="connsiteY128" fmla="*/ 48961 h 887161"/>
                      <a:gd name="connsiteX129" fmla="*/ 1187547 w 1543147"/>
                      <a:gd name="connsiteY129" fmla="*/ 26736 h 887161"/>
                      <a:gd name="connsiteX130" fmla="*/ 1158972 w 1543147"/>
                      <a:gd name="connsiteY130" fmla="*/ 23561 h 887161"/>
                      <a:gd name="connsiteX131" fmla="*/ 1130397 w 1543147"/>
                      <a:gd name="connsiteY131" fmla="*/ 14036 h 887161"/>
                      <a:gd name="connsiteX132" fmla="*/ 1120872 w 1543147"/>
                      <a:gd name="connsiteY132" fmla="*/ 10861 h 887161"/>
                      <a:gd name="connsiteX133" fmla="*/ 1108172 w 1543147"/>
                      <a:gd name="connsiteY133" fmla="*/ 10861 h 887161"/>
                      <a:gd name="connsiteX134" fmla="*/ 1098647 w 1543147"/>
                      <a:gd name="connsiteY134" fmla="*/ 179136 h 887161"/>
                      <a:gd name="connsiteX135" fmla="*/ 1041497 w 1543147"/>
                      <a:gd name="connsiteY135" fmla="*/ 175961 h 887161"/>
                      <a:gd name="connsiteX136" fmla="*/ 1031972 w 1543147"/>
                      <a:gd name="connsiteY136" fmla="*/ 169611 h 887161"/>
                      <a:gd name="connsiteX137" fmla="*/ 1022447 w 1543147"/>
                      <a:gd name="connsiteY137" fmla="*/ 166436 h 887161"/>
                      <a:gd name="connsiteX138" fmla="*/ 993872 w 1543147"/>
                      <a:gd name="connsiteY138" fmla="*/ 147386 h 887161"/>
                      <a:gd name="connsiteX139" fmla="*/ 974822 w 1543147"/>
                      <a:gd name="connsiteY139" fmla="*/ 134686 h 887161"/>
                      <a:gd name="connsiteX140" fmla="*/ 965297 w 1543147"/>
                      <a:gd name="connsiteY140" fmla="*/ 128336 h 887161"/>
                      <a:gd name="connsiteX141" fmla="*/ 946247 w 1543147"/>
                      <a:gd name="connsiteY141" fmla="*/ 121986 h 887161"/>
                      <a:gd name="connsiteX142" fmla="*/ 927197 w 1543147"/>
                      <a:gd name="connsiteY142" fmla="*/ 112461 h 887161"/>
                      <a:gd name="connsiteX143" fmla="*/ 917672 w 1543147"/>
                      <a:gd name="connsiteY143" fmla="*/ 115636 h 887161"/>
                      <a:gd name="connsiteX144" fmla="*/ 904972 w 1543147"/>
                      <a:gd name="connsiteY144" fmla="*/ 144211 h 887161"/>
                      <a:gd name="connsiteX145" fmla="*/ 895447 w 1543147"/>
                      <a:gd name="connsiteY145" fmla="*/ 150561 h 887161"/>
                      <a:gd name="connsiteX146" fmla="*/ 876397 w 1543147"/>
                      <a:gd name="connsiteY146" fmla="*/ 156911 h 887161"/>
                      <a:gd name="connsiteX147" fmla="*/ 866872 w 1543147"/>
                      <a:gd name="connsiteY147" fmla="*/ 166436 h 887161"/>
                      <a:gd name="connsiteX148" fmla="*/ 857347 w 1543147"/>
                      <a:gd name="connsiteY148" fmla="*/ 172786 h 887161"/>
                      <a:gd name="connsiteX149" fmla="*/ 850997 w 1543147"/>
                      <a:gd name="connsiteY149" fmla="*/ 182311 h 887161"/>
                      <a:gd name="connsiteX150" fmla="*/ 841472 w 1543147"/>
                      <a:gd name="connsiteY150" fmla="*/ 191836 h 887161"/>
                      <a:gd name="connsiteX151" fmla="*/ 835122 w 1543147"/>
                      <a:gd name="connsiteY151" fmla="*/ 201361 h 887161"/>
                      <a:gd name="connsiteX152" fmla="*/ 816072 w 1543147"/>
                      <a:gd name="connsiteY152" fmla="*/ 207711 h 887161"/>
                      <a:gd name="connsiteX153" fmla="*/ 806547 w 1543147"/>
                      <a:gd name="connsiteY153" fmla="*/ 210886 h 887161"/>
                      <a:gd name="connsiteX154" fmla="*/ 797022 w 1543147"/>
                      <a:gd name="connsiteY154" fmla="*/ 217236 h 887161"/>
                      <a:gd name="connsiteX155" fmla="*/ 704947 w 1543147"/>
                      <a:gd name="connsiteY155" fmla="*/ 214061 h 887161"/>
                      <a:gd name="connsiteX156" fmla="*/ 692247 w 1543147"/>
                      <a:gd name="connsiteY156" fmla="*/ 204536 h 887161"/>
                      <a:gd name="connsiteX157" fmla="*/ 682722 w 1543147"/>
                      <a:gd name="connsiteY157" fmla="*/ 198186 h 887161"/>
                      <a:gd name="connsiteX158" fmla="*/ 673197 w 1543147"/>
                      <a:gd name="connsiteY158" fmla="*/ 188661 h 887161"/>
                      <a:gd name="connsiteX159" fmla="*/ 654147 w 1543147"/>
                      <a:gd name="connsiteY159" fmla="*/ 175961 h 887161"/>
                      <a:gd name="connsiteX160" fmla="*/ 638272 w 1543147"/>
                      <a:gd name="connsiteY160" fmla="*/ 195011 h 887161"/>
                      <a:gd name="connsiteX161" fmla="*/ 625572 w 1543147"/>
                      <a:gd name="connsiteY161" fmla="*/ 217236 h 887161"/>
                      <a:gd name="connsiteX162" fmla="*/ 616047 w 1543147"/>
                      <a:gd name="connsiteY162" fmla="*/ 226761 h 887161"/>
                      <a:gd name="connsiteX163" fmla="*/ 609697 w 1543147"/>
                      <a:gd name="connsiteY163" fmla="*/ 236286 h 887161"/>
                      <a:gd name="connsiteX164" fmla="*/ 600172 w 1543147"/>
                      <a:gd name="connsiteY164" fmla="*/ 245811 h 887161"/>
                      <a:gd name="connsiteX165" fmla="*/ 581122 w 1543147"/>
                      <a:gd name="connsiteY165" fmla="*/ 268036 h 887161"/>
                      <a:gd name="connsiteX166" fmla="*/ 571597 w 1543147"/>
                      <a:gd name="connsiteY166" fmla="*/ 287086 h 887161"/>
                      <a:gd name="connsiteX167" fmla="*/ 568422 w 1543147"/>
                      <a:gd name="connsiteY167" fmla="*/ 296611 h 887161"/>
                      <a:gd name="connsiteX168" fmla="*/ 565247 w 1543147"/>
                      <a:gd name="connsiteY168" fmla="*/ 331536 h 887161"/>
                      <a:gd name="connsiteX169" fmla="*/ 555722 w 1543147"/>
                      <a:gd name="connsiteY169" fmla="*/ 337886 h 887161"/>
                      <a:gd name="connsiteX170" fmla="*/ 495397 w 1543147"/>
                      <a:gd name="connsiteY170" fmla="*/ 334711 h 887161"/>
                      <a:gd name="connsiteX171" fmla="*/ 476347 w 1543147"/>
                      <a:gd name="connsiteY171" fmla="*/ 328361 h 887161"/>
                      <a:gd name="connsiteX172" fmla="*/ 450947 w 1543147"/>
                      <a:gd name="connsiteY172" fmla="*/ 325186 h 887161"/>
                      <a:gd name="connsiteX173" fmla="*/ 431897 w 1543147"/>
                      <a:gd name="connsiteY173" fmla="*/ 322011 h 887161"/>
                      <a:gd name="connsiteX174" fmla="*/ 412847 w 1543147"/>
                      <a:gd name="connsiteY174" fmla="*/ 315661 h 887161"/>
                      <a:gd name="connsiteX175" fmla="*/ 371572 w 1543147"/>
                      <a:gd name="connsiteY175" fmla="*/ 306136 h 887161"/>
                      <a:gd name="connsiteX176" fmla="*/ 358872 w 1543147"/>
                      <a:gd name="connsiteY176" fmla="*/ 302961 h 887161"/>
                      <a:gd name="connsiteX177" fmla="*/ 339822 w 1543147"/>
                      <a:gd name="connsiteY177" fmla="*/ 296611 h 887161"/>
                      <a:gd name="connsiteX178" fmla="*/ 311247 w 1543147"/>
                      <a:gd name="connsiteY178" fmla="*/ 299786 h 887161"/>
                      <a:gd name="connsiteX179" fmla="*/ 298547 w 1543147"/>
                      <a:gd name="connsiteY179" fmla="*/ 318836 h 887161"/>
                      <a:gd name="connsiteX180" fmla="*/ 276322 w 1543147"/>
                      <a:gd name="connsiteY180" fmla="*/ 344236 h 887161"/>
                      <a:gd name="connsiteX181" fmla="*/ 273147 w 1543147"/>
                      <a:gd name="connsiteY181" fmla="*/ 353761 h 887161"/>
                      <a:gd name="connsiteX182" fmla="*/ 269972 w 1543147"/>
                      <a:gd name="connsiteY182" fmla="*/ 388686 h 887161"/>
                      <a:gd name="connsiteX183" fmla="*/ 260447 w 1543147"/>
                      <a:gd name="connsiteY183" fmla="*/ 395036 h 887161"/>
                      <a:gd name="connsiteX184" fmla="*/ 254097 w 1543147"/>
                      <a:gd name="connsiteY184" fmla="*/ 404561 h 887161"/>
                      <a:gd name="connsiteX185" fmla="*/ 244572 w 1543147"/>
                      <a:gd name="connsiteY185" fmla="*/ 407736 h 887161"/>
                      <a:gd name="connsiteX186" fmla="*/ 165197 w 1543147"/>
                      <a:gd name="connsiteY186" fmla="*/ 410911 h 887161"/>
                      <a:gd name="connsiteX187" fmla="*/ 155672 w 1543147"/>
                      <a:gd name="connsiteY187" fmla="*/ 417261 h 887161"/>
                      <a:gd name="connsiteX188" fmla="*/ 146147 w 1543147"/>
                      <a:gd name="connsiteY188" fmla="*/ 420436 h 887161"/>
                      <a:gd name="connsiteX189" fmla="*/ 136622 w 1543147"/>
                      <a:gd name="connsiteY189" fmla="*/ 429961 h 887161"/>
                      <a:gd name="connsiteX190" fmla="*/ 120747 w 1543147"/>
                      <a:gd name="connsiteY190" fmla="*/ 499811 h 887161"/>
                      <a:gd name="connsiteX191" fmla="*/ 111222 w 1543147"/>
                      <a:gd name="connsiteY191" fmla="*/ 506161 h 887161"/>
                      <a:gd name="connsiteX192" fmla="*/ 104872 w 1543147"/>
                      <a:gd name="connsiteY192" fmla="*/ 515686 h 887161"/>
                      <a:gd name="connsiteX193" fmla="*/ 85822 w 1543147"/>
                      <a:gd name="connsiteY193" fmla="*/ 531561 h 887161"/>
                      <a:gd name="connsiteX194" fmla="*/ 73122 w 1543147"/>
                      <a:gd name="connsiteY194" fmla="*/ 534736 h 887161"/>
                      <a:gd name="connsiteX195" fmla="*/ 54072 w 1543147"/>
                      <a:gd name="connsiteY195" fmla="*/ 544261 h 887161"/>
                      <a:gd name="connsiteX196" fmla="*/ 35022 w 1543147"/>
                      <a:gd name="connsiteY196" fmla="*/ 553786 h 887161"/>
                      <a:gd name="connsiteX197" fmla="*/ 15972 w 1543147"/>
                      <a:gd name="connsiteY197" fmla="*/ 566486 h 887161"/>
                      <a:gd name="connsiteX198" fmla="*/ 6447 w 1543147"/>
                      <a:gd name="connsiteY198" fmla="*/ 572836 h 887161"/>
                      <a:gd name="connsiteX199" fmla="*/ 97 w 1543147"/>
                      <a:gd name="connsiteY199" fmla="*/ 582361 h 887161"/>
                      <a:gd name="connsiteX200" fmla="*/ 3272 w 1543147"/>
                      <a:gd name="connsiteY200" fmla="*/ 591886 h 887161"/>
                      <a:gd name="connsiteX201" fmla="*/ 22322 w 1543147"/>
                      <a:gd name="connsiteY201" fmla="*/ 607761 h 887161"/>
                      <a:gd name="connsiteX202" fmla="*/ 28672 w 1543147"/>
                      <a:gd name="connsiteY202" fmla="*/ 617286 h 887161"/>
                      <a:gd name="connsiteX203" fmla="*/ 3272 w 1543147"/>
                      <a:gd name="connsiteY203" fmla="*/ 614111 h 887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</a:cxnLst>
                    <a:rect l="l" t="t" r="r" b="b"/>
                    <a:pathLst>
                      <a:path w="1543147" h="887161">
                        <a:moveTo>
                          <a:pt x="3272" y="614111"/>
                        </a:moveTo>
                        <a:cubicBezTo>
                          <a:pt x="4330" y="614111"/>
                          <a:pt x="24932" y="613923"/>
                          <a:pt x="35022" y="617286"/>
                        </a:cubicBezTo>
                        <a:cubicBezTo>
                          <a:pt x="38642" y="618493"/>
                          <a:pt x="38136" y="624789"/>
                          <a:pt x="41372" y="626811"/>
                        </a:cubicBezTo>
                        <a:cubicBezTo>
                          <a:pt x="47048" y="630359"/>
                          <a:pt x="54072" y="631044"/>
                          <a:pt x="60422" y="633161"/>
                        </a:cubicBezTo>
                        <a:lnTo>
                          <a:pt x="69947" y="636336"/>
                        </a:lnTo>
                        <a:cubicBezTo>
                          <a:pt x="91782" y="650892"/>
                          <a:pt x="81757" y="646623"/>
                          <a:pt x="98522" y="652211"/>
                        </a:cubicBezTo>
                        <a:cubicBezTo>
                          <a:pt x="120260" y="666703"/>
                          <a:pt x="111363" y="667257"/>
                          <a:pt x="133447" y="661736"/>
                        </a:cubicBezTo>
                        <a:cubicBezTo>
                          <a:pt x="136694" y="660924"/>
                          <a:pt x="139797" y="659619"/>
                          <a:pt x="142972" y="658561"/>
                        </a:cubicBezTo>
                        <a:cubicBezTo>
                          <a:pt x="149322" y="654328"/>
                          <a:pt x="154782" y="648274"/>
                          <a:pt x="162022" y="645861"/>
                        </a:cubicBezTo>
                        <a:lnTo>
                          <a:pt x="181072" y="639511"/>
                        </a:lnTo>
                        <a:cubicBezTo>
                          <a:pt x="184247" y="637394"/>
                          <a:pt x="187899" y="635859"/>
                          <a:pt x="190597" y="633161"/>
                        </a:cubicBezTo>
                        <a:cubicBezTo>
                          <a:pt x="193295" y="630463"/>
                          <a:pt x="193165" y="624140"/>
                          <a:pt x="196947" y="623636"/>
                        </a:cubicBezTo>
                        <a:cubicBezTo>
                          <a:pt x="210625" y="621812"/>
                          <a:pt x="224464" y="625753"/>
                          <a:pt x="238222" y="626811"/>
                        </a:cubicBezTo>
                        <a:cubicBezTo>
                          <a:pt x="261581" y="631483"/>
                          <a:pt x="249607" y="626993"/>
                          <a:pt x="273147" y="642686"/>
                        </a:cubicBezTo>
                        <a:lnTo>
                          <a:pt x="282672" y="649036"/>
                        </a:lnTo>
                        <a:cubicBezTo>
                          <a:pt x="301866" y="644238"/>
                          <a:pt x="291232" y="647241"/>
                          <a:pt x="314422" y="639511"/>
                        </a:cubicBezTo>
                        <a:lnTo>
                          <a:pt x="323947" y="636336"/>
                        </a:lnTo>
                        <a:cubicBezTo>
                          <a:pt x="327122" y="634219"/>
                          <a:pt x="329672" y="630331"/>
                          <a:pt x="333472" y="629986"/>
                        </a:cubicBezTo>
                        <a:cubicBezTo>
                          <a:pt x="341970" y="629213"/>
                          <a:pt x="350837" y="630291"/>
                          <a:pt x="358872" y="633161"/>
                        </a:cubicBezTo>
                        <a:cubicBezTo>
                          <a:pt x="366059" y="635728"/>
                          <a:pt x="370682" y="643448"/>
                          <a:pt x="377922" y="645861"/>
                        </a:cubicBezTo>
                        <a:lnTo>
                          <a:pt x="387447" y="649036"/>
                        </a:lnTo>
                        <a:cubicBezTo>
                          <a:pt x="418265" y="643900"/>
                          <a:pt x="396826" y="651266"/>
                          <a:pt x="416022" y="636336"/>
                        </a:cubicBezTo>
                        <a:cubicBezTo>
                          <a:pt x="422046" y="631651"/>
                          <a:pt x="435072" y="623636"/>
                          <a:pt x="435072" y="623636"/>
                        </a:cubicBezTo>
                        <a:cubicBezTo>
                          <a:pt x="449889" y="624694"/>
                          <a:pt x="464769" y="625075"/>
                          <a:pt x="479522" y="626811"/>
                        </a:cubicBezTo>
                        <a:cubicBezTo>
                          <a:pt x="482846" y="627202"/>
                          <a:pt x="486434" y="627895"/>
                          <a:pt x="489047" y="629986"/>
                        </a:cubicBezTo>
                        <a:cubicBezTo>
                          <a:pt x="492027" y="632370"/>
                          <a:pt x="492699" y="636813"/>
                          <a:pt x="495397" y="639511"/>
                        </a:cubicBezTo>
                        <a:cubicBezTo>
                          <a:pt x="505008" y="649122"/>
                          <a:pt x="506724" y="648578"/>
                          <a:pt x="517622" y="652211"/>
                        </a:cubicBezTo>
                        <a:cubicBezTo>
                          <a:pt x="561344" y="681359"/>
                          <a:pt x="529045" y="664639"/>
                          <a:pt x="625572" y="668086"/>
                        </a:cubicBezTo>
                        <a:cubicBezTo>
                          <a:pt x="628747" y="671261"/>
                          <a:pt x="632606" y="673875"/>
                          <a:pt x="635097" y="677611"/>
                        </a:cubicBezTo>
                        <a:cubicBezTo>
                          <a:pt x="636953" y="680396"/>
                          <a:pt x="635905" y="684769"/>
                          <a:pt x="638272" y="687136"/>
                        </a:cubicBezTo>
                        <a:cubicBezTo>
                          <a:pt x="640639" y="689503"/>
                          <a:pt x="644622" y="689253"/>
                          <a:pt x="647797" y="690311"/>
                        </a:cubicBezTo>
                        <a:cubicBezTo>
                          <a:pt x="663974" y="679526"/>
                          <a:pt x="656849" y="681326"/>
                          <a:pt x="685897" y="687136"/>
                        </a:cubicBezTo>
                        <a:cubicBezTo>
                          <a:pt x="692461" y="688449"/>
                          <a:pt x="698597" y="691369"/>
                          <a:pt x="704947" y="693486"/>
                        </a:cubicBezTo>
                        <a:lnTo>
                          <a:pt x="714472" y="696661"/>
                        </a:lnTo>
                        <a:cubicBezTo>
                          <a:pt x="717647" y="698778"/>
                          <a:pt x="721613" y="700031"/>
                          <a:pt x="723997" y="703011"/>
                        </a:cubicBezTo>
                        <a:cubicBezTo>
                          <a:pt x="730714" y="711407"/>
                          <a:pt x="725017" y="727622"/>
                          <a:pt x="723997" y="734761"/>
                        </a:cubicBezTo>
                        <a:cubicBezTo>
                          <a:pt x="725055" y="740053"/>
                          <a:pt x="726001" y="745368"/>
                          <a:pt x="727172" y="750636"/>
                        </a:cubicBezTo>
                        <a:cubicBezTo>
                          <a:pt x="729254" y="760005"/>
                          <a:pt x="729692" y="765856"/>
                          <a:pt x="736697" y="772861"/>
                        </a:cubicBezTo>
                        <a:cubicBezTo>
                          <a:pt x="739395" y="775559"/>
                          <a:pt x="743047" y="777094"/>
                          <a:pt x="746222" y="779211"/>
                        </a:cubicBezTo>
                        <a:cubicBezTo>
                          <a:pt x="748339" y="782386"/>
                          <a:pt x="749592" y="786352"/>
                          <a:pt x="752572" y="788736"/>
                        </a:cubicBezTo>
                        <a:cubicBezTo>
                          <a:pt x="755185" y="790827"/>
                          <a:pt x="759312" y="790055"/>
                          <a:pt x="762097" y="791911"/>
                        </a:cubicBezTo>
                        <a:cubicBezTo>
                          <a:pt x="765833" y="794402"/>
                          <a:pt x="768447" y="798261"/>
                          <a:pt x="771622" y="801436"/>
                        </a:cubicBezTo>
                        <a:cubicBezTo>
                          <a:pt x="776210" y="815199"/>
                          <a:pt x="778490" y="817474"/>
                          <a:pt x="771622" y="836361"/>
                        </a:cubicBezTo>
                        <a:cubicBezTo>
                          <a:pt x="770088" y="840581"/>
                          <a:pt x="765272" y="842711"/>
                          <a:pt x="762097" y="845886"/>
                        </a:cubicBezTo>
                        <a:cubicBezTo>
                          <a:pt x="763434" y="849896"/>
                          <a:pt x="766888" y="863042"/>
                          <a:pt x="771622" y="864936"/>
                        </a:cubicBezTo>
                        <a:cubicBezTo>
                          <a:pt x="774729" y="866179"/>
                          <a:pt x="777972" y="862819"/>
                          <a:pt x="781147" y="861761"/>
                        </a:cubicBezTo>
                        <a:cubicBezTo>
                          <a:pt x="812557" y="840821"/>
                          <a:pt x="792585" y="848517"/>
                          <a:pt x="844647" y="852236"/>
                        </a:cubicBezTo>
                        <a:cubicBezTo>
                          <a:pt x="850997" y="853294"/>
                          <a:pt x="857814" y="852796"/>
                          <a:pt x="863697" y="855411"/>
                        </a:cubicBezTo>
                        <a:cubicBezTo>
                          <a:pt x="867800" y="857235"/>
                          <a:pt x="870465" y="861392"/>
                          <a:pt x="873222" y="864936"/>
                        </a:cubicBezTo>
                        <a:cubicBezTo>
                          <a:pt x="877907" y="870960"/>
                          <a:pt x="878682" y="881573"/>
                          <a:pt x="885922" y="883986"/>
                        </a:cubicBezTo>
                        <a:lnTo>
                          <a:pt x="895447" y="887161"/>
                        </a:lnTo>
                        <a:cubicBezTo>
                          <a:pt x="907186" y="883248"/>
                          <a:pt x="905350" y="885438"/>
                          <a:pt x="914497" y="874461"/>
                        </a:cubicBezTo>
                        <a:cubicBezTo>
                          <a:pt x="916940" y="871530"/>
                          <a:pt x="917867" y="867320"/>
                          <a:pt x="920847" y="864936"/>
                        </a:cubicBezTo>
                        <a:cubicBezTo>
                          <a:pt x="923460" y="862845"/>
                          <a:pt x="927197" y="862819"/>
                          <a:pt x="930372" y="861761"/>
                        </a:cubicBezTo>
                        <a:cubicBezTo>
                          <a:pt x="932489" y="858586"/>
                          <a:pt x="932940" y="852740"/>
                          <a:pt x="936722" y="852236"/>
                        </a:cubicBezTo>
                        <a:cubicBezTo>
                          <a:pt x="953949" y="849939"/>
                          <a:pt x="975975" y="855007"/>
                          <a:pt x="993872" y="858586"/>
                        </a:cubicBezTo>
                        <a:cubicBezTo>
                          <a:pt x="1001280" y="857528"/>
                          <a:pt x="1008715" y="856641"/>
                          <a:pt x="1016097" y="855411"/>
                        </a:cubicBezTo>
                        <a:cubicBezTo>
                          <a:pt x="1021420" y="854524"/>
                          <a:pt x="1026649" y="853123"/>
                          <a:pt x="1031972" y="852236"/>
                        </a:cubicBezTo>
                        <a:cubicBezTo>
                          <a:pt x="1039354" y="851006"/>
                          <a:pt x="1046789" y="850119"/>
                          <a:pt x="1054197" y="849061"/>
                        </a:cubicBezTo>
                        <a:cubicBezTo>
                          <a:pt x="1056314" y="845886"/>
                          <a:pt x="1059044" y="843043"/>
                          <a:pt x="1060547" y="839536"/>
                        </a:cubicBezTo>
                        <a:cubicBezTo>
                          <a:pt x="1062266" y="835525"/>
                          <a:pt x="1062775" y="831096"/>
                          <a:pt x="1063722" y="826836"/>
                        </a:cubicBezTo>
                        <a:cubicBezTo>
                          <a:pt x="1064893" y="821568"/>
                          <a:pt x="1064664" y="815874"/>
                          <a:pt x="1066897" y="810961"/>
                        </a:cubicBezTo>
                        <a:cubicBezTo>
                          <a:pt x="1070055" y="804013"/>
                          <a:pt x="1077184" y="799151"/>
                          <a:pt x="1079597" y="791911"/>
                        </a:cubicBezTo>
                        <a:cubicBezTo>
                          <a:pt x="1081803" y="785294"/>
                          <a:pt x="1084763" y="774917"/>
                          <a:pt x="1089122" y="769686"/>
                        </a:cubicBezTo>
                        <a:cubicBezTo>
                          <a:pt x="1091565" y="766755"/>
                          <a:pt x="1095472" y="765453"/>
                          <a:pt x="1098647" y="763336"/>
                        </a:cubicBezTo>
                        <a:cubicBezTo>
                          <a:pt x="1100764" y="760161"/>
                          <a:pt x="1102125" y="756324"/>
                          <a:pt x="1104997" y="753811"/>
                        </a:cubicBezTo>
                        <a:cubicBezTo>
                          <a:pt x="1110740" y="748785"/>
                          <a:pt x="1124047" y="741111"/>
                          <a:pt x="1124047" y="741111"/>
                        </a:cubicBezTo>
                        <a:cubicBezTo>
                          <a:pt x="1133572" y="742169"/>
                          <a:pt x="1143135" y="742931"/>
                          <a:pt x="1152622" y="744286"/>
                        </a:cubicBezTo>
                        <a:cubicBezTo>
                          <a:pt x="1157964" y="745049"/>
                          <a:pt x="1163262" y="748770"/>
                          <a:pt x="1168497" y="747461"/>
                        </a:cubicBezTo>
                        <a:cubicBezTo>
                          <a:pt x="1172853" y="746372"/>
                          <a:pt x="1174847" y="741111"/>
                          <a:pt x="1178022" y="737936"/>
                        </a:cubicBezTo>
                        <a:cubicBezTo>
                          <a:pt x="1179080" y="734761"/>
                          <a:pt x="1180385" y="731658"/>
                          <a:pt x="1181197" y="728411"/>
                        </a:cubicBezTo>
                        <a:cubicBezTo>
                          <a:pt x="1182506" y="723176"/>
                          <a:pt x="1181379" y="717026"/>
                          <a:pt x="1184372" y="712536"/>
                        </a:cubicBezTo>
                        <a:cubicBezTo>
                          <a:pt x="1186228" y="709751"/>
                          <a:pt x="1190722" y="710419"/>
                          <a:pt x="1193897" y="709361"/>
                        </a:cubicBezTo>
                        <a:cubicBezTo>
                          <a:pt x="1203751" y="712646"/>
                          <a:pt x="1206314" y="713001"/>
                          <a:pt x="1216122" y="718886"/>
                        </a:cubicBezTo>
                        <a:cubicBezTo>
                          <a:pt x="1222666" y="722813"/>
                          <a:pt x="1235172" y="731586"/>
                          <a:pt x="1235172" y="731586"/>
                        </a:cubicBezTo>
                        <a:cubicBezTo>
                          <a:pt x="1236230" y="728411"/>
                          <a:pt x="1237428" y="725279"/>
                          <a:pt x="1238347" y="722061"/>
                        </a:cubicBezTo>
                        <a:cubicBezTo>
                          <a:pt x="1240607" y="714152"/>
                          <a:pt x="1240711" y="705565"/>
                          <a:pt x="1247872" y="699836"/>
                        </a:cubicBezTo>
                        <a:cubicBezTo>
                          <a:pt x="1250485" y="697745"/>
                          <a:pt x="1254321" y="697979"/>
                          <a:pt x="1257397" y="696661"/>
                        </a:cubicBezTo>
                        <a:cubicBezTo>
                          <a:pt x="1284860" y="684891"/>
                          <a:pt x="1257284" y="694582"/>
                          <a:pt x="1279622" y="687136"/>
                        </a:cubicBezTo>
                        <a:cubicBezTo>
                          <a:pt x="1316281" y="650477"/>
                          <a:pt x="1260057" y="704693"/>
                          <a:pt x="1301847" y="671261"/>
                        </a:cubicBezTo>
                        <a:cubicBezTo>
                          <a:pt x="1308859" y="665651"/>
                          <a:pt x="1314547" y="658561"/>
                          <a:pt x="1320897" y="652211"/>
                        </a:cubicBezTo>
                        <a:cubicBezTo>
                          <a:pt x="1326618" y="646490"/>
                          <a:pt x="1332211" y="639651"/>
                          <a:pt x="1339947" y="636336"/>
                        </a:cubicBezTo>
                        <a:cubicBezTo>
                          <a:pt x="1343958" y="634617"/>
                          <a:pt x="1348451" y="634360"/>
                          <a:pt x="1352647" y="633161"/>
                        </a:cubicBezTo>
                        <a:cubicBezTo>
                          <a:pt x="1355865" y="632242"/>
                          <a:pt x="1358997" y="631044"/>
                          <a:pt x="1362172" y="629986"/>
                        </a:cubicBezTo>
                        <a:cubicBezTo>
                          <a:pt x="1365347" y="627869"/>
                          <a:pt x="1368284" y="625343"/>
                          <a:pt x="1371697" y="623636"/>
                        </a:cubicBezTo>
                        <a:cubicBezTo>
                          <a:pt x="1383009" y="617980"/>
                          <a:pt x="1381455" y="624699"/>
                          <a:pt x="1387572" y="610936"/>
                        </a:cubicBezTo>
                        <a:cubicBezTo>
                          <a:pt x="1390290" y="604819"/>
                          <a:pt x="1393922" y="591886"/>
                          <a:pt x="1393922" y="591886"/>
                        </a:cubicBezTo>
                        <a:cubicBezTo>
                          <a:pt x="1394243" y="583873"/>
                          <a:pt x="1400961" y="502222"/>
                          <a:pt x="1393922" y="477586"/>
                        </a:cubicBezTo>
                        <a:cubicBezTo>
                          <a:pt x="1392484" y="472553"/>
                          <a:pt x="1378967" y="464441"/>
                          <a:pt x="1374872" y="461711"/>
                        </a:cubicBezTo>
                        <a:lnTo>
                          <a:pt x="1362172" y="442661"/>
                        </a:lnTo>
                        <a:cubicBezTo>
                          <a:pt x="1358021" y="436434"/>
                          <a:pt x="1361329" y="426750"/>
                          <a:pt x="1365347" y="420436"/>
                        </a:cubicBezTo>
                        <a:cubicBezTo>
                          <a:pt x="1369444" y="413997"/>
                          <a:pt x="1378047" y="411969"/>
                          <a:pt x="1384397" y="407736"/>
                        </a:cubicBezTo>
                        <a:lnTo>
                          <a:pt x="1403447" y="395036"/>
                        </a:lnTo>
                        <a:cubicBezTo>
                          <a:pt x="1407078" y="392615"/>
                          <a:pt x="1411914" y="392919"/>
                          <a:pt x="1416147" y="391861"/>
                        </a:cubicBezTo>
                        <a:cubicBezTo>
                          <a:pt x="1418264" y="388686"/>
                          <a:pt x="1419261" y="384358"/>
                          <a:pt x="1422497" y="382336"/>
                        </a:cubicBezTo>
                        <a:cubicBezTo>
                          <a:pt x="1428173" y="378788"/>
                          <a:pt x="1435197" y="378103"/>
                          <a:pt x="1441547" y="375986"/>
                        </a:cubicBezTo>
                        <a:cubicBezTo>
                          <a:pt x="1466888" y="367539"/>
                          <a:pt x="1442869" y="372576"/>
                          <a:pt x="1463772" y="363286"/>
                        </a:cubicBezTo>
                        <a:cubicBezTo>
                          <a:pt x="1469889" y="360568"/>
                          <a:pt x="1482822" y="356936"/>
                          <a:pt x="1482822" y="356936"/>
                        </a:cubicBezTo>
                        <a:cubicBezTo>
                          <a:pt x="1497109" y="347411"/>
                          <a:pt x="1501607" y="347940"/>
                          <a:pt x="1508222" y="334711"/>
                        </a:cubicBezTo>
                        <a:cubicBezTo>
                          <a:pt x="1509719" y="331718"/>
                          <a:pt x="1510339" y="328361"/>
                          <a:pt x="1511397" y="325186"/>
                        </a:cubicBezTo>
                        <a:cubicBezTo>
                          <a:pt x="1509280" y="322011"/>
                          <a:pt x="1507745" y="318359"/>
                          <a:pt x="1505047" y="315661"/>
                        </a:cubicBezTo>
                        <a:cubicBezTo>
                          <a:pt x="1502349" y="312963"/>
                          <a:pt x="1498835" y="311204"/>
                          <a:pt x="1495522" y="309311"/>
                        </a:cubicBezTo>
                        <a:cubicBezTo>
                          <a:pt x="1484537" y="303034"/>
                          <a:pt x="1483983" y="303348"/>
                          <a:pt x="1473297" y="299786"/>
                        </a:cubicBezTo>
                        <a:cubicBezTo>
                          <a:pt x="1470122" y="297669"/>
                          <a:pt x="1467185" y="295143"/>
                          <a:pt x="1463772" y="293436"/>
                        </a:cubicBezTo>
                        <a:cubicBezTo>
                          <a:pt x="1458697" y="290898"/>
                          <a:pt x="1446294" y="288442"/>
                          <a:pt x="1441547" y="287086"/>
                        </a:cubicBezTo>
                        <a:cubicBezTo>
                          <a:pt x="1438329" y="286167"/>
                          <a:pt x="1435197" y="284969"/>
                          <a:pt x="1432022" y="283911"/>
                        </a:cubicBezTo>
                        <a:cubicBezTo>
                          <a:pt x="1425400" y="277289"/>
                          <a:pt x="1415246" y="273362"/>
                          <a:pt x="1428847" y="264861"/>
                        </a:cubicBezTo>
                        <a:cubicBezTo>
                          <a:pt x="1434523" y="261313"/>
                          <a:pt x="1441547" y="260628"/>
                          <a:pt x="1447897" y="258511"/>
                        </a:cubicBezTo>
                        <a:lnTo>
                          <a:pt x="1457422" y="255336"/>
                        </a:lnTo>
                        <a:cubicBezTo>
                          <a:pt x="1471180" y="256394"/>
                          <a:pt x="1485005" y="256799"/>
                          <a:pt x="1498697" y="258511"/>
                        </a:cubicBezTo>
                        <a:cubicBezTo>
                          <a:pt x="1517170" y="260820"/>
                          <a:pt x="1499274" y="264669"/>
                          <a:pt x="1517747" y="258511"/>
                        </a:cubicBezTo>
                        <a:cubicBezTo>
                          <a:pt x="1520922" y="255336"/>
                          <a:pt x="1523823" y="251861"/>
                          <a:pt x="1527272" y="248986"/>
                        </a:cubicBezTo>
                        <a:cubicBezTo>
                          <a:pt x="1530203" y="246543"/>
                          <a:pt x="1534099" y="245334"/>
                          <a:pt x="1536797" y="242636"/>
                        </a:cubicBezTo>
                        <a:cubicBezTo>
                          <a:pt x="1539495" y="239938"/>
                          <a:pt x="1541030" y="236286"/>
                          <a:pt x="1543147" y="233111"/>
                        </a:cubicBezTo>
                        <a:cubicBezTo>
                          <a:pt x="1542089" y="226761"/>
                          <a:pt x="1542008" y="220168"/>
                          <a:pt x="1539972" y="214061"/>
                        </a:cubicBezTo>
                        <a:cubicBezTo>
                          <a:pt x="1538051" y="208298"/>
                          <a:pt x="1528178" y="198412"/>
                          <a:pt x="1524097" y="195011"/>
                        </a:cubicBezTo>
                        <a:cubicBezTo>
                          <a:pt x="1521166" y="192568"/>
                          <a:pt x="1517503" y="191104"/>
                          <a:pt x="1514572" y="188661"/>
                        </a:cubicBezTo>
                        <a:cubicBezTo>
                          <a:pt x="1498717" y="175448"/>
                          <a:pt x="1512261" y="181541"/>
                          <a:pt x="1495522" y="175961"/>
                        </a:cubicBezTo>
                        <a:cubicBezTo>
                          <a:pt x="1492347" y="173844"/>
                          <a:pt x="1489799" y="169937"/>
                          <a:pt x="1485997" y="169611"/>
                        </a:cubicBezTo>
                        <a:cubicBezTo>
                          <a:pt x="1357969" y="158637"/>
                          <a:pt x="1418821" y="177911"/>
                          <a:pt x="1374872" y="163261"/>
                        </a:cubicBezTo>
                        <a:lnTo>
                          <a:pt x="1355822" y="150561"/>
                        </a:lnTo>
                        <a:cubicBezTo>
                          <a:pt x="1315821" y="123894"/>
                          <a:pt x="1349509" y="141073"/>
                          <a:pt x="1330422" y="121986"/>
                        </a:cubicBezTo>
                        <a:cubicBezTo>
                          <a:pt x="1327724" y="119288"/>
                          <a:pt x="1324072" y="117753"/>
                          <a:pt x="1320897" y="115636"/>
                        </a:cubicBezTo>
                        <a:cubicBezTo>
                          <a:pt x="1303964" y="90236"/>
                          <a:pt x="1326189" y="120928"/>
                          <a:pt x="1305022" y="99761"/>
                        </a:cubicBezTo>
                        <a:cubicBezTo>
                          <a:pt x="1302324" y="97063"/>
                          <a:pt x="1301370" y="92934"/>
                          <a:pt x="1298672" y="90236"/>
                        </a:cubicBezTo>
                        <a:cubicBezTo>
                          <a:pt x="1290584" y="82148"/>
                          <a:pt x="1277435" y="80164"/>
                          <a:pt x="1266922" y="77536"/>
                        </a:cubicBezTo>
                        <a:cubicBezTo>
                          <a:pt x="1224637" y="49346"/>
                          <a:pt x="1287307" y="89919"/>
                          <a:pt x="1247872" y="68011"/>
                        </a:cubicBezTo>
                        <a:cubicBezTo>
                          <a:pt x="1241201" y="64305"/>
                          <a:pt x="1235648" y="58724"/>
                          <a:pt x="1228822" y="55311"/>
                        </a:cubicBezTo>
                        <a:cubicBezTo>
                          <a:pt x="1224589" y="53194"/>
                          <a:pt x="1219818" y="51918"/>
                          <a:pt x="1216122" y="48961"/>
                        </a:cubicBezTo>
                        <a:cubicBezTo>
                          <a:pt x="1200684" y="36611"/>
                          <a:pt x="1203363" y="29372"/>
                          <a:pt x="1187547" y="26736"/>
                        </a:cubicBezTo>
                        <a:cubicBezTo>
                          <a:pt x="1178094" y="25160"/>
                          <a:pt x="1168497" y="24619"/>
                          <a:pt x="1158972" y="23561"/>
                        </a:cubicBezTo>
                        <a:lnTo>
                          <a:pt x="1130397" y="14036"/>
                        </a:lnTo>
                        <a:lnTo>
                          <a:pt x="1120872" y="10861"/>
                        </a:lnTo>
                        <a:cubicBezTo>
                          <a:pt x="1119547" y="8873"/>
                          <a:pt x="1109497" y="-12551"/>
                          <a:pt x="1108172" y="10861"/>
                        </a:cubicBezTo>
                        <a:cubicBezTo>
                          <a:pt x="1098418" y="183180"/>
                          <a:pt x="1134825" y="124870"/>
                          <a:pt x="1098647" y="179136"/>
                        </a:cubicBezTo>
                        <a:cubicBezTo>
                          <a:pt x="1079597" y="178078"/>
                          <a:pt x="1060385" y="178659"/>
                          <a:pt x="1041497" y="175961"/>
                        </a:cubicBezTo>
                        <a:cubicBezTo>
                          <a:pt x="1037719" y="175421"/>
                          <a:pt x="1035385" y="171318"/>
                          <a:pt x="1031972" y="169611"/>
                        </a:cubicBezTo>
                        <a:cubicBezTo>
                          <a:pt x="1028979" y="168114"/>
                          <a:pt x="1025622" y="167494"/>
                          <a:pt x="1022447" y="166436"/>
                        </a:cubicBezTo>
                        <a:lnTo>
                          <a:pt x="993872" y="147386"/>
                        </a:lnTo>
                        <a:cubicBezTo>
                          <a:pt x="970089" y="131531"/>
                          <a:pt x="997470" y="142235"/>
                          <a:pt x="974822" y="134686"/>
                        </a:cubicBezTo>
                        <a:cubicBezTo>
                          <a:pt x="971647" y="132569"/>
                          <a:pt x="968784" y="129886"/>
                          <a:pt x="965297" y="128336"/>
                        </a:cubicBezTo>
                        <a:cubicBezTo>
                          <a:pt x="959180" y="125618"/>
                          <a:pt x="946247" y="121986"/>
                          <a:pt x="946247" y="121986"/>
                        </a:cubicBezTo>
                        <a:cubicBezTo>
                          <a:pt x="941431" y="118775"/>
                          <a:pt x="933770" y="112461"/>
                          <a:pt x="927197" y="112461"/>
                        </a:cubicBezTo>
                        <a:cubicBezTo>
                          <a:pt x="923850" y="112461"/>
                          <a:pt x="920847" y="114578"/>
                          <a:pt x="917672" y="115636"/>
                        </a:cubicBezTo>
                        <a:cubicBezTo>
                          <a:pt x="914528" y="125067"/>
                          <a:pt x="912519" y="136664"/>
                          <a:pt x="904972" y="144211"/>
                        </a:cubicBezTo>
                        <a:cubicBezTo>
                          <a:pt x="902274" y="146909"/>
                          <a:pt x="898934" y="149011"/>
                          <a:pt x="895447" y="150561"/>
                        </a:cubicBezTo>
                        <a:cubicBezTo>
                          <a:pt x="889330" y="153279"/>
                          <a:pt x="876397" y="156911"/>
                          <a:pt x="876397" y="156911"/>
                        </a:cubicBezTo>
                        <a:cubicBezTo>
                          <a:pt x="873222" y="160086"/>
                          <a:pt x="870321" y="163561"/>
                          <a:pt x="866872" y="166436"/>
                        </a:cubicBezTo>
                        <a:cubicBezTo>
                          <a:pt x="863941" y="168879"/>
                          <a:pt x="860045" y="170088"/>
                          <a:pt x="857347" y="172786"/>
                        </a:cubicBezTo>
                        <a:cubicBezTo>
                          <a:pt x="854649" y="175484"/>
                          <a:pt x="853440" y="179380"/>
                          <a:pt x="850997" y="182311"/>
                        </a:cubicBezTo>
                        <a:cubicBezTo>
                          <a:pt x="848122" y="185760"/>
                          <a:pt x="844347" y="188387"/>
                          <a:pt x="841472" y="191836"/>
                        </a:cubicBezTo>
                        <a:cubicBezTo>
                          <a:pt x="839029" y="194767"/>
                          <a:pt x="838358" y="199339"/>
                          <a:pt x="835122" y="201361"/>
                        </a:cubicBezTo>
                        <a:cubicBezTo>
                          <a:pt x="829446" y="204909"/>
                          <a:pt x="822422" y="205594"/>
                          <a:pt x="816072" y="207711"/>
                        </a:cubicBezTo>
                        <a:lnTo>
                          <a:pt x="806547" y="210886"/>
                        </a:lnTo>
                        <a:cubicBezTo>
                          <a:pt x="803372" y="213003"/>
                          <a:pt x="800435" y="215529"/>
                          <a:pt x="797022" y="217236"/>
                        </a:cubicBezTo>
                        <a:cubicBezTo>
                          <a:pt x="771631" y="229932"/>
                          <a:pt x="705772" y="214124"/>
                          <a:pt x="704947" y="214061"/>
                        </a:cubicBezTo>
                        <a:cubicBezTo>
                          <a:pt x="700714" y="210886"/>
                          <a:pt x="696553" y="207612"/>
                          <a:pt x="692247" y="204536"/>
                        </a:cubicBezTo>
                        <a:cubicBezTo>
                          <a:pt x="689142" y="202318"/>
                          <a:pt x="685653" y="200629"/>
                          <a:pt x="682722" y="198186"/>
                        </a:cubicBezTo>
                        <a:cubicBezTo>
                          <a:pt x="679273" y="195311"/>
                          <a:pt x="676741" y="191418"/>
                          <a:pt x="673197" y="188661"/>
                        </a:cubicBezTo>
                        <a:cubicBezTo>
                          <a:pt x="667173" y="183976"/>
                          <a:pt x="654147" y="175961"/>
                          <a:pt x="654147" y="175961"/>
                        </a:cubicBezTo>
                        <a:cubicBezTo>
                          <a:pt x="638381" y="199610"/>
                          <a:pt x="658644" y="170565"/>
                          <a:pt x="638272" y="195011"/>
                        </a:cubicBezTo>
                        <a:cubicBezTo>
                          <a:pt x="623274" y="213009"/>
                          <a:pt x="641099" y="195498"/>
                          <a:pt x="625572" y="217236"/>
                        </a:cubicBezTo>
                        <a:cubicBezTo>
                          <a:pt x="622962" y="220890"/>
                          <a:pt x="618922" y="223312"/>
                          <a:pt x="616047" y="226761"/>
                        </a:cubicBezTo>
                        <a:cubicBezTo>
                          <a:pt x="613604" y="229692"/>
                          <a:pt x="612140" y="233355"/>
                          <a:pt x="609697" y="236286"/>
                        </a:cubicBezTo>
                        <a:cubicBezTo>
                          <a:pt x="606822" y="239735"/>
                          <a:pt x="603047" y="242362"/>
                          <a:pt x="600172" y="245811"/>
                        </a:cubicBezTo>
                        <a:cubicBezTo>
                          <a:pt x="575995" y="274824"/>
                          <a:pt x="619280" y="229878"/>
                          <a:pt x="581122" y="268036"/>
                        </a:cubicBezTo>
                        <a:cubicBezTo>
                          <a:pt x="573142" y="291977"/>
                          <a:pt x="583907" y="262467"/>
                          <a:pt x="571597" y="287086"/>
                        </a:cubicBezTo>
                        <a:cubicBezTo>
                          <a:pt x="570100" y="290079"/>
                          <a:pt x="569480" y="293436"/>
                          <a:pt x="568422" y="296611"/>
                        </a:cubicBezTo>
                        <a:cubicBezTo>
                          <a:pt x="567364" y="308253"/>
                          <a:pt x="568685" y="320363"/>
                          <a:pt x="565247" y="331536"/>
                        </a:cubicBezTo>
                        <a:cubicBezTo>
                          <a:pt x="564125" y="335183"/>
                          <a:pt x="559534" y="337713"/>
                          <a:pt x="555722" y="337886"/>
                        </a:cubicBezTo>
                        <a:lnTo>
                          <a:pt x="495397" y="334711"/>
                        </a:lnTo>
                        <a:lnTo>
                          <a:pt x="476347" y="328361"/>
                        </a:lnTo>
                        <a:cubicBezTo>
                          <a:pt x="468252" y="325663"/>
                          <a:pt x="459394" y="326393"/>
                          <a:pt x="450947" y="325186"/>
                        </a:cubicBezTo>
                        <a:cubicBezTo>
                          <a:pt x="444574" y="324276"/>
                          <a:pt x="438247" y="323069"/>
                          <a:pt x="431897" y="322011"/>
                        </a:cubicBezTo>
                        <a:lnTo>
                          <a:pt x="412847" y="315661"/>
                        </a:lnTo>
                        <a:cubicBezTo>
                          <a:pt x="397286" y="310474"/>
                          <a:pt x="386684" y="309494"/>
                          <a:pt x="371572" y="306136"/>
                        </a:cubicBezTo>
                        <a:cubicBezTo>
                          <a:pt x="367312" y="305189"/>
                          <a:pt x="363052" y="304215"/>
                          <a:pt x="358872" y="302961"/>
                        </a:cubicBezTo>
                        <a:cubicBezTo>
                          <a:pt x="352461" y="301038"/>
                          <a:pt x="339822" y="296611"/>
                          <a:pt x="339822" y="296611"/>
                        </a:cubicBezTo>
                        <a:cubicBezTo>
                          <a:pt x="330297" y="297669"/>
                          <a:pt x="320339" y="296755"/>
                          <a:pt x="311247" y="299786"/>
                        </a:cubicBezTo>
                        <a:cubicBezTo>
                          <a:pt x="299717" y="303629"/>
                          <a:pt x="302873" y="311050"/>
                          <a:pt x="298547" y="318836"/>
                        </a:cubicBezTo>
                        <a:cubicBezTo>
                          <a:pt x="287652" y="338446"/>
                          <a:pt x="290236" y="334960"/>
                          <a:pt x="276322" y="344236"/>
                        </a:cubicBezTo>
                        <a:cubicBezTo>
                          <a:pt x="275264" y="347411"/>
                          <a:pt x="273620" y="350448"/>
                          <a:pt x="273147" y="353761"/>
                        </a:cubicBezTo>
                        <a:cubicBezTo>
                          <a:pt x="271494" y="365333"/>
                          <a:pt x="273410" y="377513"/>
                          <a:pt x="269972" y="388686"/>
                        </a:cubicBezTo>
                        <a:cubicBezTo>
                          <a:pt x="268850" y="392333"/>
                          <a:pt x="263622" y="392919"/>
                          <a:pt x="260447" y="395036"/>
                        </a:cubicBezTo>
                        <a:cubicBezTo>
                          <a:pt x="258330" y="398211"/>
                          <a:pt x="257077" y="402177"/>
                          <a:pt x="254097" y="404561"/>
                        </a:cubicBezTo>
                        <a:cubicBezTo>
                          <a:pt x="251484" y="406652"/>
                          <a:pt x="247910" y="407498"/>
                          <a:pt x="244572" y="407736"/>
                        </a:cubicBezTo>
                        <a:cubicBezTo>
                          <a:pt x="218160" y="409623"/>
                          <a:pt x="191655" y="409853"/>
                          <a:pt x="165197" y="410911"/>
                        </a:cubicBezTo>
                        <a:cubicBezTo>
                          <a:pt x="162022" y="413028"/>
                          <a:pt x="159085" y="415554"/>
                          <a:pt x="155672" y="417261"/>
                        </a:cubicBezTo>
                        <a:cubicBezTo>
                          <a:pt x="152679" y="418758"/>
                          <a:pt x="148932" y="418580"/>
                          <a:pt x="146147" y="420436"/>
                        </a:cubicBezTo>
                        <a:cubicBezTo>
                          <a:pt x="142411" y="422927"/>
                          <a:pt x="139797" y="426786"/>
                          <a:pt x="136622" y="429961"/>
                        </a:cubicBezTo>
                        <a:cubicBezTo>
                          <a:pt x="132690" y="508611"/>
                          <a:pt x="152519" y="481656"/>
                          <a:pt x="120747" y="499811"/>
                        </a:cubicBezTo>
                        <a:cubicBezTo>
                          <a:pt x="117434" y="501704"/>
                          <a:pt x="114397" y="504044"/>
                          <a:pt x="111222" y="506161"/>
                        </a:cubicBezTo>
                        <a:cubicBezTo>
                          <a:pt x="109105" y="509336"/>
                          <a:pt x="107315" y="512755"/>
                          <a:pt x="104872" y="515686"/>
                        </a:cubicBezTo>
                        <a:cubicBezTo>
                          <a:pt x="100634" y="520772"/>
                          <a:pt x="92297" y="528786"/>
                          <a:pt x="85822" y="531561"/>
                        </a:cubicBezTo>
                        <a:cubicBezTo>
                          <a:pt x="81811" y="533280"/>
                          <a:pt x="77355" y="533678"/>
                          <a:pt x="73122" y="534736"/>
                        </a:cubicBezTo>
                        <a:cubicBezTo>
                          <a:pt x="45825" y="552934"/>
                          <a:pt x="80362" y="531116"/>
                          <a:pt x="54072" y="544261"/>
                        </a:cubicBezTo>
                        <a:cubicBezTo>
                          <a:pt x="29453" y="556571"/>
                          <a:pt x="58963" y="545806"/>
                          <a:pt x="35022" y="553786"/>
                        </a:cubicBezTo>
                        <a:lnTo>
                          <a:pt x="15972" y="566486"/>
                        </a:lnTo>
                        <a:lnTo>
                          <a:pt x="6447" y="572836"/>
                        </a:lnTo>
                        <a:cubicBezTo>
                          <a:pt x="4330" y="576011"/>
                          <a:pt x="724" y="578597"/>
                          <a:pt x="97" y="582361"/>
                        </a:cubicBezTo>
                        <a:cubicBezTo>
                          <a:pt x="-453" y="585662"/>
                          <a:pt x="1416" y="589101"/>
                          <a:pt x="3272" y="591886"/>
                        </a:cubicBezTo>
                        <a:cubicBezTo>
                          <a:pt x="8161" y="599220"/>
                          <a:pt x="15294" y="603075"/>
                          <a:pt x="22322" y="607761"/>
                        </a:cubicBezTo>
                        <a:cubicBezTo>
                          <a:pt x="24439" y="610936"/>
                          <a:pt x="26965" y="613873"/>
                          <a:pt x="28672" y="617286"/>
                        </a:cubicBezTo>
                        <a:cubicBezTo>
                          <a:pt x="30169" y="620279"/>
                          <a:pt x="2214" y="614111"/>
                          <a:pt x="3272" y="61411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6" name="Полилиния 22">
                    <a:extLst>
                      <a:ext uri="{FF2B5EF4-FFF2-40B4-BE49-F238E27FC236}">
                        <a16:creationId xmlns:a16="http://schemas.microsoft.com/office/drawing/2014/main" id="{D7874D06-F7D9-441D-AD6D-42CD1907C05B}"/>
                      </a:ext>
                    </a:extLst>
                  </p:cNvPr>
                  <p:cNvSpPr/>
                  <p:nvPr/>
                </p:nvSpPr>
                <p:spPr>
                  <a:xfrm>
                    <a:off x="3508833" y="2590632"/>
                    <a:ext cx="772817" cy="624872"/>
                  </a:xfrm>
                  <a:custGeom>
                    <a:avLst/>
                    <a:gdLst>
                      <a:gd name="connsiteX0" fmla="*/ 1405 w 1261267"/>
                      <a:gd name="connsiteY0" fmla="*/ 223837 h 1019175"/>
                      <a:gd name="connsiteX1" fmla="*/ 29980 w 1261267"/>
                      <a:gd name="connsiteY1" fmla="*/ 247650 h 1019175"/>
                      <a:gd name="connsiteX2" fmla="*/ 34742 w 1261267"/>
                      <a:gd name="connsiteY2" fmla="*/ 280987 h 1019175"/>
                      <a:gd name="connsiteX3" fmla="*/ 37124 w 1261267"/>
                      <a:gd name="connsiteY3" fmla="*/ 288131 h 1019175"/>
                      <a:gd name="connsiteX4" fmla="*/ 51411 w 1261267"/>
                      <a:gd name="connsiteY4" fmla="*/ 300037 h 1019175"/>
                      <a:gd name="connsiteX5" fmla="*/ 58555 w 1261267"/>
                      <a:gd name="connsiteY5" fmla="*/ 302418 h 1019175"/>
                      <a:gd name="connsiteX6" fmla="*/ 65699 w 1261267"/>
                      <a:gd name="connsiteY6" fmla="*/ 307181 h 1019175"/>
                      <a:gd name="connsiteX7" fmla="*/ 72842 w 1261267"/>
                      <a:gd name="connsiteY7" fmla="*/ 309562 h 1019175"/>
                      <a:gd name="connsiteX8" fmla="*/ 84749 w 1261267"/>
                      <a:gd name="connsiteY8" fmla="*/ 323850 h 1019175"/>
                      <a:gd name="connsiteX9" fmla="*/ 84749 w 1261267"/>
                      <a:gd name="connsiteY9" fmla="*/ 376237 h 1019175"/>
                      <a:gd name="connsiteX10" fmla="*/ 79986 w 1261267"/>
                      <a:gd name="connsiteY10" fmla="*/ 383381 h 1019175"/>
                      <a:gd name="connsiteX11" fmla="*/ 72842 w 1261267"/>
                      <a:gd name="connsiteY11" fmla="*/ 388143 h 1019175"/>
                      <a:gd name="connsiteX12" fmla="*/ 65699 w 1261267"/>
                      <a:gd name="connsiteY12" fmla="*/ 402431 h 1019175"/>
                      <a:gd name="connsiteX13" fmla="*/ 75224 w 1261267"/>
                      <a:gd name="connsiteY13" fmla="*/ 421481 h 1019175"/>
                      <a:gd name="connsiteX14" fmla="*/ 84749 w 1261267"/>
                      <a:gd name="connsiteY14" fmla="*/ 423862 h 1019175"/>
                      <a:gd name="connsiteX15" fmla="*/ 91892 w 1261267"/>
                      <a:gd name="connsiteY15" fmla="*/ 426243 h 1019175"/>
                      <a:gd name="connsiteX16" fmla="*/ 101417 w 1261267"/>
                      <a:gd name="connsiteY16" fmla="*/ 431006 h 1019175"/>
                      <a:gd name="connsiteX17" fmla="*/ 108561 w 1261267"/>
                      <a:gd name="connsiteY17" fmla="*/ 438150 h 1019175"/>
                      <a:gd name="connsiteX18" fmla="*/ 122849 w 1261267"/>
                      <a:gd name="connsiteY18" fmla="*/ 442912 h 1019175"/>
                      <a:gd name="connsiteX19" fmla="*/ 129992 w 1261267"/>
                      <a:gd name="connsiteY19" fmla="*/ 447675 h 1019175"/>
                      <a:gd name="connsiteX20" fmla="*/ 151424 w 1261267"/>
                      <a:gd name="connsiteY20" fmla="*/ 469106 h 1019175"/>
                      <a:gd name="connsiteX21" fmla="*/ 160949 w 1261267"/>
                      <a:gd name="connsiteY21" fmla="*/ 483393 h 1019175"/>
                      <a:gd name="connsiteX22" fmla="*/ 165711 w 1261267"/>
                      <a:gd name="connsiteY22" fmla="*/ 497681 h 1019175"/>
                      <a:gd name="connsiteX23" fmla="*/ 172855 w 1261267"/>
                      <a:gd name="connsiteY23" fmla="*/ 511968 h 1019175"/>
                      <a:gd name="connsiteX24" fmla="*/ 179999 w 1261267"/>
                      <a:gd name="connsiteY24" fmla="*/ 514350 h 1019175"/>
                      <a:gd name="connsiteX25" fmla="*/ 194286 w 1261267"/>
                      <a:gd name="connsiteY25" fmla="*/ 523875 h 1019175"/>
                      <a:gd name="connsiteX26" fmla="*/ 201430 w 1261267"/>
                      <a:gd name="connsiteY26" fmla="*/ 545306 h 1019175"/>
                      <a:gd name="connsiteX27" fmla="*/ 203811 w 1261267"/>
                      <a:gd name="connsiteY27" fmla="*/ 552450 h 1019175"/>
                      <a:gd name="connsiteX28" fmla="*/ 210955 w 1261267"/>
                      <a:gd name="connsiteY28" fmla="*/ 571500 h 1019175"/>
                      <a:gd name="connsiteX29" fmla="*/ 210955 w 1261267"/>
                      <a:gd name="connsiteY29" fmla="*/ 619125 h 1019175"/>
                      <a:gd name="connsiteX30" fmla="*/ 208574 w 1261267"/>
                      <a:gd name="connsiteY30" fmla="*/ 626268 h 1019175"/>
                      <a:gd name="connsiteX31" fmla="*/ 203811 w 1261267"/>
                      <a:gd name="connsiteY31" fmla="*/ 633412 h 1019175"/>
                      <a:gd name="connsiteX32" fmla="*/ 201430 w 1261267"/>
                      <a:gd name="connsiteY32" fmla="*/ 640556 h 1019175"/>
                      <a:gd name="connsiteX33" fmla="*/ 213336 w 1261267"/>
                      <a:gd name="connsiteY33" fmla="*/ 685800 h 1019175"/>
                      <a:gd name="connsiteX34" fmla="*/ 225242 w 1261267"/>
                      <a:gd name="connsiteY34" fmla="*/ 707231 h 1019175"/>
                      <a:gd name="connsiteX35" fmla="*/ 227624 w 1261267"/>
                      <a:gd name="connsiteY35" fmla="*/ 723900 h 1019175"/>
                      <a:gd name="connsiteX36" fmla="*/ 230005 w 1261267"/>
                      <a:gd name="connsiteY36" fmla="*/ 731043 h 1019175"/>
                      <a:gd name="connsiteX37" fmla="*/ 232386 w 1261267"/>
                      <a:gd name="connsiteY37" fmla="*/ 745331 h 1019175"/>
                      <a:gd name="connsiteX38" fmla="*/ 237149 w 1261267"/>
                      <a:gd name="connsiteY38" fmla="*/ 752475 h 1019175"/>
                      <a:gd name="connsiteX39" fmla="*/ 251436 w 1261267"/>
                      <a:gd name="connsiteY39" fmla="*/ 757237 h 1019175"/>
                      <a:gd name="connsiteX40" fmla="*/ 258580 w 1261267"/>
                      <a:gd name="connsiteY40" fmla="*/ 762000 h 1019175"/>
                      <a:gd name="connsiteX41" fmla="*/ 265724 w 1261267"/>
                      <a:gd name="connsiteY41" fmla="*/ 764381 h 1019175"/>
                      <a:gd name="connsiteX42" fmla="*/ 268105 w 1261267"/>
                      <a:gd name="connsiteY42" fmla="*/ 771525 h 1019175"/>
                      <a:gd name="connsiteX43" fmla="*/ 272867 w 1261267"/>
                      <a:gd name="connsiteY43" fmla="*/ 778668 h 1019175"/>
                      <a:gd name="connsiteX44" fmla="*/ 287155 w 1261267"/>
                      <a:gd name="connsiteY44" fmla="*/ 788193 h 1019175"/>
                      <a:gd name="connsiteX45" fmla="*/ 341924 w 1261267"/>
                      <a:gd name="connsiteY45" fmla="*/ 790575 h 1019175"/>
                      <a:gd name="connsiteX46" fmla="*/ 344305 w 1261267"/>
                      <a:gd name="connsiteY46" fmla="*/ 800100 h 1019175"/>
                      <a:gd name="connsiteX47" fmla="*/ 358592 w 1261267"/>
                      <a:gd name="connsiteY47" fmla="*/ 807243 h 1019175"/>
                      <a:gd name="connsiteX48" fmla="*/ 368117 w 1261267"/>
                      <a:gd name="connsiteY48" fmla="*/ 809625 h 1019175"/>
                      <a:gd name="connsiteX49" fmla="*/ 375261 w 1261267"/>
                      <a:gd name="connsiteY49" fmla="*/ 812006 h 1019175"/>
                      <a:gd name="connsiteX50" fmla="*/ 389549 w 1261267"/>
                      <a:gd name="connsiteY50" fmla="*/ 814387 h 1019175"/>
                      <a:gd name="connsiteX51" fmla="*/ 396692 w 1261267"/>
                      <a:gd name="connsiteY51" fmla="*/ 816768 h 1019175"/>
                      <a:gd name="connsiteX52" fmla="*/ 408599 w 1261267"/>
                      <a:gd name="connsiteY52" fmla="*/ 819150 h 1019175"/>
                      <a:gd name="connsiteX53" fmla="*/ 437174 w 1261267"/>
                      <a:gd name="connsiteY53" fmla="*/ 826293 h 1019175"/>
                      <a:gd name="connsiteX54" fmla="*/ 444317 w 1261267"/>
                      <a:gd name="connsiteY54" fmla="*/ 833437 h 1019175"/>
                      <a:gd name="connsiteX55" fmla="*/ 451461 w 1261267"/>
                      <a:gd name="connsiteY55" fmla="*/ 838200 h 1019175"/>
                      <a:gd name="connsiteX56" fmla="*/ 463367 w 1261267"/>
                      <a:gd name="connsiteY56" fmla="*/ 852487 h 1019175"/>
                      <a:gd name="connsiteX57" fmla="*/ 482417 w 1261267"/>
                      <a:gd name="connsiteY57" fmla="*/ 857250 h 1019175"/>
                      <a:gd name="connsiteX58" fmla="*/ 503849 w 1261267"/>
                      <a:gd name="connsiteY58" fmla="*/ 866775 h 1019175"/>
                      <a:gd name="connsiteX59" fmla="*/ 510992 w 1261267"/>
                      <a:gd name="connsiteY59" fmla="*/ 869156 h 1019175"/>
                      <a:gd name="connsiteX60" fmla="*/ 518136 w 1261267"/>
                      <a:gd name="connsiteY60" fmla="*/ 873918 h 1019175"/>
                      <a:gd name="connsiteX61" fmla="*/ 541949 w 1261267"/>
                      <a:gd name="connsiteY61" fmla="*/ 881062 h 1019175"/>
                      <a:gd name="connsiteX62" fmla="*/ 549092 w 1261267"/>
                      <a:gd name="connsiteY62" fmla="*/ 888206 h 1019175"/>
                      <a:gd name="connsiteX63" fmla="*/ 565761 w 1261267"/>
                      <a:gd name="connsiteY63" fmla="*/ 895350 h 1019175"/>
                      <a:gd name="connsiteX64" fmla="*/ 580049 w 1261267"/>
                      <a:gd name="connsiteY64" fmla="*/ 907256 h 1019175"/>
                      <a:gd name="connsiteX65" fmla="*/ 594336 w 1261267"/>
                      <a:gd name="connsiteY65" fmla="*/ 912018 h 1019175"/>
                      <a:gd name="connsiteX66" fmla="*/ 601480 w 1261267"/>
                      <a:gd name="connsiteY66" fmla="*/ 916781 h 1019175"/>
                      <a:gd name="connsiteX67" fmla="*/ 615767 w 1261267"/>
                      <a:gd name="connsiteY67" fmla="*/ 921543 h 1019175"/>
                      <a:gd name="connsiteX68" fmla="*/ 622911 w 1261267"/>
                      <a:gd name="connsiteY68" fmla="*/ 923925 h 1019175"/>
                      <a:gd name="connsiteX69" fmla="*/ 630055 w 1261267"/>
                      <a:gd name="connsiteY69" fmla="*/ 928687 h 1019175"/>
                      <a:gd name="connsiteX70" fmla="*/ 637199 w 1261267"/>
                      <a:gd name="connsiteY70" fmla="*/ 931068 h 1019175"/>
                      <a:gd name="connsiteX71" fmla="*/ 658630 w 1261267"/>
                      <a:gd name="connsiteY71" fmla="*/ 942975 h 1019175"/>
                      <a:gd name="connsiteX72" fmla="*/ 672917 w 1261267"/>
                      <a:gd name="connsiteY72" fmla="*/ 952500 h 1019175"/>
                      <a:gd name="connsiteX73" fmla="*/ 701492 w 1261267"/>
                      <a:gd name="connsiteY73" fmla="*/ 966787 h 1019175"/>
                      <a:gd name="connsiteX74" fmla="*/ 722924 w 1261267"/>
                      <a:gd name="connsiteY74" fmla="*/ 973931 h 1019175"/>
                      <a:gd name="connsiteX75" fmla="*/ 730067 w 1261267"/>
                      <a:gd name="connsiteY75" fmla="*/ 976312 h 1019175"/>
                      <a:gd name="connsiteX76" fmla="*/ 734830 w 1261267"/>
                      <a:gd name="connsiteY76" fmla="*/ 983456 h 1019175"/>
                      <a:gd name="connsiteX77" fmla="*/ 749117 w 1261267"/>
                      <a:gd name="connsiteY77" fmla="*/ 990600 h 1019175"/>
                      <a:gd name="connsiteX78" fmla="*/ 765786 w 1261267"/>
                      <a:gd name="connsiteY78" fmla="*/ 1002506 h 1019175"/>
                      <a:gd name="connsiteX79" fmla="*/ 772930 w 1261267"/>
                      <a:gd name="connsiteY79" fmla="*/ 1004887 h 1019175"/>
                      <a:gd name="connsiteX80" fmla="*/ 787217 w 1261267"/>
                      <a:gd name="connsiteY80" fmla="*/ 1014412 h 1019175"/>
                      <a:gd name="connsiteX81" fmla="*/ 794361 w 1261267"/>
                      <a:gd name="connsiteY81" fmla="*/ 1019175 h 1019175"/>
                      <a:gd name="connsiteX82" fmla="*/ 820555 w 1261267"/>
                      <a:gd name="connsiteY82" fmla="*/ 1014412 h 1019175"/>
                      <a:gd name="connsiteX83" fmla="*/ 827699 w 1261267"/>
                      <a:gd name="connsiteY83" fmla="*/ 1009650 h 1019175"/>
                      <a:gd name="connsiteX84" fmla="*/ 834842 w 1261267"/>
                      <a:gd name="connsiteY84" fmla="*/ 992981 h 1019175"/>
                      <a:gd name="connsiteX85" fmla="*/ 844367 w 1261267"/>
                      <a:gd name="connsiteY85" fmla="*/ 912018 h 1019175"/>
                      <a:gd name="connsiteX86" fmla="*/ 856274 w 1261267"/>
                      <a:gd name="connsiteY86" fmla="*/ 900112 h 1019175"/>
                      <a:gd name="connsiteX87" fmla="*/ 868180 w 1261267"/>
                      <a:gd name="connsiteY87" fmla="*/ 890587 h 1019175"/>
                      <a:gd name="connsiteX88" fmla="*/ 872942 w 1261267"/>
                      <a:gd name="connsiteY88" fmla="*/ 883443 h 1019175"/>
                      <a:gd name="connsiteX89" fmla="*/ 884849 w 1261267"/>
                      <a:gd name="connsiteY89" fmla="*/ 869156 h 1019175"/>
                      <a:gd name="connsiteX90" fmla="*/ 891992 w 1261267"/>
                      <a:gd name="connsiteY90" fmla="*/ 845343 h 1019175"/>
                      <a:gd name="connsiteX91" fmla="*/ 899136 w 1261267"/>
                      <a:gd name="connsiteY91" fmla="*/ 840581 h 1019175"/>
                      <a:gd name="connsiteX92" fmla="*/ 903899 w 1261267"/>
                      <a:gd name="connsiteY92" fmla="*/ 833437 h 1019175"/>
                      <a:gd name="connsiteX93" fmla="*/ 911042 w 1261267"/>
                      <a:gd name="connsiteY93" fmla="*/ 831056 h 1019175"/>
                      <a:gd name="connsiteX94" fmla="*/ 918186 w 1261267"/>
                      <a:gd name="connsiteY94" fmla="*/ 826293 h 1019175"/>
                      <a:gd name="connsiteX95" fmla="*/ 927711 w 1261267"/>
                      <a:gd name="connsiteY95" fmla="*/ 821531 h 1019175"/>
                      <a:gd name="connsiteX96" fmla="*/ 941999 w 1261267"/>
                      <a:gd name="connsiteY96" fmla="*/ 809625 h 1019175"/>
                      <a:gd name="connsiteX97" fmla="*/ 949142 w 1261267"/>
                      <a:gd name="connsiteY97" fmla="*/ 802481 h 1019175"/>
                      <a:gd name="connsiteX98" fmla="*/ 963430 w 1261267"/>
                      <a:gd name="connsiteY98" fmla="*/ 800100 h 1019175"/>
                      <a:gd name="connsiteX99" fmla="*/ 1030105 w 1261267"/>
                      <a:gd name="connsiteY99" fmla="*/ 797718 h 1019175"/>
                      <a:gd name="connsiteX100" fmla="*/ 1051536 w 1261267"/>
                      <a:gd name="connsiteY100" fmla="*/ 790575 h 1019175"/>
                      <a:gd name="connsiteX101" fmla="*/ 1065824 w 1261267"/>
                      <a:gd name="connsiteY101" fmla="*/ 788193 h 1019175"/>
                      <a:gd name="connsiteX102" fmla="*/ 1072967 w 1261267"/>
                      <a:gd name="connsiteY102" fmla="*/ 785812 h 1019175"/>
                      <a:gd name="connsiteX103" fmla="*/ 1077730 w 1261267"/>
                      <a:gd name="connsiteY103" fmla="*/ 778668 h 1019175"/>
                      <a:gd name="connsiteX104" fmla="*/ 1080111 w 1261267"/>
                      <a:gd name="connsiteY104" fmla="*/ 754856 h 1019175"/>
                      <a:gd name="connsiteX105" fmla="*/ 1082492 w 1261267"/>
                      <a:gd name="connsiteY105" fmla="*/ 704850 h 1019175"/>
                      <a:gd name="connsiteX106" fmla="*/ 1094399 w 1261267"/>
                      <a:gd name="connsiteY106" fmla="*/ 681037 h 1019175"/>
                      <a:gd name="connsiteX107" fmla="*/ 1106305 w 1261267"/>
                      <a:gd name="connsiteY107" fmla="*/ 671512 h 1019175"/>
                      <a:gd name="connsiteX108" fmla="*/ 1115830 w 1261267"/>
                      <a:gd name="connsiteY108" fmla="*/ 673893 h 1019175"/>
                      <a:gd name="connsiteX109" fmla="*/ 1130117 w 1261267"/>
                      <a:gd name="connsiteY109" fmla="*/ 676275 h 1019175"/>
                      <a:gd name="connsiteX110" fmla="*/ 1137261 w 1261267"/>
                      <a:gd name="connsiteY110" fmla="*/ 681037 h 1019175"/>
                      <a:gd name="connsiteX111" fmla="*/ 1144405 w 1261267"/>
                      <a:gd name="connsiteY111" fmla="*/ 683418 h 1019175"/>
                      <a:gd name="connsiteX112" fmla="*/ 1156311 w 1261267"/>
                      <a:gd name="connsiteY112" fmla="*/ 697706 h 1019175"/>
                      <a:gd name="connsiteX113" fmla="*/ 1175361 w 1261267"/>
                      <a:gd name="connsiteY113" fmla="*/ 695325 h 1019175"/>
                      <a:gd name="connsiteX114" fmla="*/ 1194411 w 1261267"/>
                      <a:gd name="connsiteY114" fmla="*/ 685800 h 1019175"/>
                      <a:gd name="connsiteX115" fmla="*/ 1201555 w 1261267"/>
                      <a:gd name="connsiteY115" fmla="*/ 683418 h 1019175"/>
                      <a:gd name="connsiteX116" fmla="*/ 1215842 w 1261267"/>
                      <a:gd name="connsiteY116" fmla="*/ 671512 h 1019175"/>
                      <a:gd name="connsiteX117" fmla="*/ 1218224 w 1261267"/>
                      <a:gd name="connsiteY117" fmla="*/ 640556 h 1019175"/>
                      <a:gd name="connsiteX118" fmla="*/ 1208699 w 1261267"/>
                      <a:gd name="connsiteY118" fmla="*/ 626268 h 1019175"/>
                      <a:gd name="connsiteX119" fmla="*/ 1203936 w 1261267"/>
                      <a:gd name="connsiteY119" fmla="*/ 611981 h 1019175"/>
                      <a:gd name="connsiteX120" fmla="*/ 1206317 w 1261267"/>
                      <a:gd name="connsiteY120" fmla="*/ 595312 h 1019175"/>
                      <a:gd name="connsiteX121" fmla="*/ 1211080 w 1261267"/>
                      <a:gd name="connsiteY121" fmla="*/ 588168 h 1019175"/>
                      <a:gd name="connsiteX122" fmla="*/ 1249180 w 1261267"/>
                      <a:gd name="connsiteY122" fmla="*/ 576262 h 1019175"/>
                      <a:gd name="connsiteX123" fmla="*/ 1256324 w 1261267"/>
                      <a:gd name="connsiteY123" fmla="*/ 571500 h 1019175"/>
                      <a:gd name="connsiteX124" fmla="*/ 1261086 w 1261267"/>
                      <a:gd name="connsiteY124" fmla="*/ 564356 h 1019175"/>
                      <a:gd name="connsiteX125" fmla="*/ 1258705 w 1261267"/>
                      <a:gd name="connsiteY125" fmla="*/ 471487 h 1019175"/>
                      <a:gd name="connsiteX126" fmla="*/ 1251561 w 1261267"/>
                      <a:gd name="connsiteY126" fmla="*/ 457200 h 1019175"/>
                      <a:gd name="connsiteX127" fmla="*/ 1199174 w 1261267"/>
                      <a:gd name="connsiteY127" fmla="*/ 454818 h 1019175"/>
                      <a:gd name="connsiteX128" fmla="*/ 1184886 w 1261267"/>
                      <a:gd name="connsiteY128" fmla="*/ 452437 h 1019175"/>
                      <a:gd name="connsiteX129" fmla="*/ 1177742 w 1261267"/>
                      <a:gd name="connsiteY129" fmla="*/ 445293 h 1019175"/>
                      <a:gd name="connsiteX130" fmla="*/ 1170599 w 1261267"/>
                      <a:gd name="connsiteY130" fmla="*/ 440531 h 1019175"/>
                      <a:gd name="connsiteX131" fmla="*/ 1161074 w 1261267"/>
                      <a:gd name="connsiteY131" fmla="*/ 423862 h 1019175"/>
                      <a:gd name="connsiteX132" fmla="*/ 1151549 w 1261267"/>
                      <a:gd name="connsiteY132" fmla="*/ 409575 h 1019175"/>
                      <a:gd name="connsiteX133" fmla="*/ 1149167 w 1261267"/>
                      <a:gd name="connsiteY133" fmla="*/ 383381 h 1019175"/>
                      <a:gd name="connsiteX134" fmla="*/ 1139642 w 1261267"/>
                      <a:gd name="connsiteY134" fmla="*/ 378618 h 1019175"/>
                      <a:gd name="connsiteX135" fmla="*/ 1118211 w 1261267"/>
                      <a:gd name="connsiteY135" fmla="*/ 371475 h 1019175"/>
                      <a:gd name="connsiteX136" fmla="*/ 1108686 w 1261267"/>
                      <a:gd name="connsiteY136" fmla="*/ 366712 h 1019175"/>
                      <a:gd name="connsiteX137" fmla="*/ 1089636 w 1261267"/>
                      <a:gd name="connsiteY137" fmla="*/ 361950 h 1019175"/>
                      <a:gd name="connsiteX138" fmla="*/ 1082492 w 1261267"/>
                      <a:gd name="connsiteY138" fmla="*/ 357187 h 1019175"/>
                      <a:gd name="connsiteX139" fmla="*/ 1065824 w 1261267"/>
                      <a:gd name="connsiteY139" fmla="*/ 354806 h 1019175"/>
                      <a:gd name="connsiteX140" fmla="*/ 1049155 w 1261267"/>
                      <a:gd name="connsiteY140" fmla="*/ 350043 h 1019175"/>
                      <a:gd name="connsiteX141" fmla="*/ 1032486 w 1261267"/>
                      <a:gd name="connsiteY141" fmla="*/ 335756 h 1019175"/>
                      <a:gd name="connsiteX142" fmla="*/ 1025342 w 1261267"/>
                      <a:gd name="connsiteY142" fmla="*/ 333375 h 1019175"/>
                      <a:gd name="connsiteX143" fmla="*/ 1011055 w 1261267"/>
                      <a:gd name="connsiteY143" fmla="*/ 321468 h 1019175"/>
                      <a:gd name="connsiteX144" fmla="*/ 1006292 w 1261267"/>
                      <a:gd name="connsiteY144" fmla="*/ 304800 h 1019175"/>
                      <a:gd name="connsiteX145" fmla="*/ 1013436 w 1261267"/>
                      <a:gd name="connsiteY145" fmla="*/ 254793 h 1019175"/>
                      <a:gd name="connsiteX146" fmla="*/ 1020580 w 1261267"/>
                      <a:gd name="connsiteY146" fmla="*/ 240506 h 1019175"/>
                      <a:gd name="connsiteX147" fmla="*/ 1027724 w 1261267"/>
                      <a:gd name="connsiteY147" fmla="*/ 235743 h 1019175"/>
                      <a:gd name="connsiteX148" fmla="*/ 1030105 w 1261267"/>
                      <a:gd name="connsiteY148" fmla="*/ 228600 h 1019175"/>
                      <a:gd name="connsiteX149" fmla="*/ 1032486 w 1261267"/>
                      <a:gd name="connsiteY149" fmla="*/ 202406 h 1019175"/>
                      <a:gd name="connsiteX150" fmla="*/ 1025342 w 1261267"/>
                      <a:gd name="connsiteY150" fmla="*/ 200025 h 1019175"/>
                      <a:gd name="connsiteX151" fmla="*/ 989624 w 1261267"/>
                      <a:gd name="connsiteY151" fmla="*/ 202406 h 1019175"/>
                      <a:gd name="connsiteX152" fmla="*/ 977717 w 1261267"/>
                      <a:gd name="connsiteY152" fmla="*/ 204787 h 1019175"/>
                      <a:gd name="connsiteX153" fmla="*/ 963430 w 1261267"/>
                      <a:gd name="connsiteY153" fmla="*/ 207168 h 1019175"/>
                      <a:gd name="connsiteX154" fmla="*/ 946761 w 1261267"/>
                      <a:gd name="connsiteY154" fmla="*/ 214312 h 1019175"/>
                      <a:gd name="connsiteX155" fmla="*/ 918186 w 1261267"/>
                      <a:gd name="connsiteY155" fmla="*/ 219075 h 1019175"/>
                      <a:gd name="connsiteX156" fmla="*/ 865799 w 1261267"/>
                      <a:gd name="connsiteY156" fmla="*/ 216693 h 1019175"/>
                      <a:gd name="connsiteX157" fmla="*/ 858655 w 1261267"/>
                      <a:gd name="connsiteY157" fmla="*/ 202406 h 1019175"/>
                      <a:gd name="connsiteX158" fmla="*/ 849130 w 1261267"/>
                      <a:gd name="connsiteY158" fmla="*/ 195262 h 1019175"/>
                      <a:gd name="connsiteX159" fmla="*/ 837224 w 1261267"/>
                      <a:gd name="connsiteY159" fmla="*/ 173831 h 1019175"/>
                      <a:gd name="connsiteX160" fmla="*/ 834842 w 1261267"/>
                      <a:gd name="connsiteY160" fmla="*/ 166687 h 1019175"/>
                      <a:gd name="connsiteX161" fmla="*/ 818174 w 1261267"/>
                      <a:gd name="connsiteY161" fmla="*/ 147637 h 1019175"/>
                      <a:gd name="connsiteX162" fmla="*/ 808649 w 1261267"/>
                      <a:gd name="connsiteY162" fmla="*/ 130968 h 1019175"/>
                      <a:gd name="connsiteX163" fmla="*/ 801505 w 1261267"/>
                      <a:gd name="connsiteY163" fmla="*/ 126206 h 1019175"/>
                      <a:gd name="connsiteX164" fmla="*/ 789599 w 1261267"/>
                      <a:gd name="connsiteY164" fmla="*/ 111918 h 1019175"/>
                      <a:gd name="connsiteX165" fmla="*/ 772930 w 1261267"/>
                      <a:gd name="connsiteY165" fmla="*/ 95250 h 1019175"/>
                      <a:gd name="connsiteX166" fmla="*/ 744355 w 1261267"/>
                      <a:gd name="connsiteY166" fmla="*/ 76200 h 1019175"/>
                      <a:gd name="connsiteX167" fmla="*/ 737211 w 1261267"/>
                      <a:gd name="connsiteY167" fmla="*/ 73818 h 1019175"/>
                      <a:gd name="connsiteX168" fmla="*/ 727686 w 1261267"/>
                      <a:gd name="connsiteY168" fmla="*/ 69056 h 1019175"/>
                      <a:gd name="connsiteX169" fmla="*/ 703874 w 1261267"/>
                      <a:gd name="connsiteY169" fmla="*/ 61912 h 1019175"/>
                      <a:gd name="connsiteX170" fmla="*/ 691967 w 1261267"/>
                      <a:gd name="connsiteY170" fmla="*/ 59531 h 1019175"/>
                      <a:gd name="connsiteX171" fmla="*/ 641961 w 1261267"/>
                      <a:gd name="connsiteY171" fmla="*/ 57150 h 1019175"/>
                      <a:gd name="connsiteX172" fmla="*/ 620530 w 1261267"/>
                      <a:gd name="connsiteY172" fmla="*/ 52387 h 1019175"/>
                      <a:gd name="connsiteX173" fmla="*/ 599099 w 1261267"/>
                      <a:gd name="connsiteY173" fmla="*/ 42862 h 1019175"/>
                      <a:gd name="connsiteX174" fmla="*/ 577667 w 1261267"/>
                      <a:gd name="connsiteY174" fmla="*/ 30956 h 1019175"/>
                      <a:gd name="connsiteX175" fmla="*/ 477655 w 1261267"/>
                      <a:gd name="connsiteY175" fmla="*/ 28575 h 1019175"/>
                      <a:gd name="connsiteX176" fmla="*/ 463367 w 1261267"/>
                      <a:gd name="connsiteY176" fmla="*/ 23812 h 1019175"/>
                      <a:gd name="connsiteX177" fmla="*/ 449080 w 1261267"/>
                      <a:gd name="connsiteY177" fmla="*/ 11906 h 1019175"/>
                      <a:gd name="connsiteX178" fmla="*/ 427649 w 1261267"/>
                      <a:gd name="connsiteY178" fmla="*/ 0 h 1019175"/>
                      <a:gd name="connsiteX179" fmla="*/ 358592 w 1261267"/>
                      <a:gd name="connsiteY179" fmla="*/ 2381 h 1019175"/>
                      <a:gd name="connsiteX180" fmla="*/ 351449 w 1261267"/>
                      <a:gd name="connsiteY180" fmla="*/ 4762 h 1019175"/>
                      <a:gd name="connsiteX181" fmla="*/ 344305 w 1261267"/>
                      <a:gd name="connsiteY181" fmla="*/ 9525 h 1019175"/>
                      <a:gd name="connsiteX182" fmla="*/ 334780 w 1261267"/>
                      <a:gd name="connsiteY182" fmla="*/ 23812 h 1019175"/>
                      <a:gd name="connsiteX183" fmla="*/ 330017 w 1261267"/>
                      <a:gd name="connsiteY183" fmla="*/ 30956 h 1019175"/>
                      <a:gd name="connsiteX184" fmla="*/ 322874 w 1261267"/>
                      <a:gd name="connsiteY184" fmla="*/ 45243 h 1019175"/>
                      <a:gd name="connsiteX185" fmla="*/ 318111 w 1261267"/>
                      <a:gd name="connsiteY185" fmla="*/ 54768 h 1019175"/>
                      <a:gd name="connsiteX186" fmla="*/ 310967 w 1261267"/>
                      <a:gd name="connsiteY186" fmla="*/ 61912 h 1019175"/>
                      <a:gd name="connsiteX187" fmla="*/ 306205 w 1261267"/>
                      <a:gd name="connsiteY187" fmla="*/ 69056 h 1019175"/>
                      <a:gd name="connsiteX188" fmla="*/ 299061 w 1261267"/>
                      <a:gd name="connsiteY188" fmla="*/ 76200 h 1019175"/>
                      <a:gd name="connsiteX189" fmla="*/ 294299 w 1261267"/>
                      <a:gd name="connsiteY189" fmla="*/ 83343 h 1019175"/>
                      <a:gd name="connsiteX190" fmla="*/ 287155 w 1261267"/>
                      <a:gd name="connsiteY190" fmla="*/ 88106 h 1019175"/>
                      <a:gd name="connsiteX191" fmla="*/ 280011 w 1261267"/>
                      <a:gd name="connsiteY191" fmla="*/ 95250 h 1019175"/>
                      <a:gd name="connsiteX192" fmla="*/ 258580 w 1261267"/>
                      <a:gd name="connsiteY192" fmla="*/ 104775 h 1019175"/>
                      <a:gd name="connsiteX193" fmla="*/ 239530 w 1261267"/>
                      <a:gd name="connsiteY193" fmla="*/ 109537 h 1019175"/>
                      <a:gd name="connsiteX194" fmla="*/ 103799 w 1261267"/>
                      <a:gd name="connsiteY194" fmla="*/ 107156 h 1019175"/>
                      <a:gd name="connsiteX195" fmla="*/ 89511 w 1261267"/>
                      <a:gd name="connsiteY195" fmla="*/ 102393 h 1019175"/>
                      <a:gd name="connsiteX196" fmla="*/ 82367 w 1261267"/>
                      <a:gd name="connsiteY196" fmla="*/ 100012 h 1019175"/>
                      <a:gd name="connsiteX197" fmla="*/ 75224 w 1261267"/>
                      <a:gd name="connsiteY197" fmla="*/ 97631 h 1019175"/>
                      <a:gd name="connsiteX198" fmla="*/ 53792 w 1261267"/>
                      <a:gd name="connsiteY198" fmla="*/ 100012 h 1019175"/>
                      <a:gd name="connsiteX199" fmla="*/ 46649 w 1261267"/>
                      <a:gd name="connsiteY199" fmla="*/ 102393 h 1019175"/>
                      <a:gd name="connsiteX200" fmla="*/ 32361 w 1261267"/>
                      <a:gd name="connsiteY200" fmla="*/ 104775 h 1019175"/>
                      <a:gd name="connsiteX201" fmla="*/ 27599 w 1261267"/>
                      <a:gd name="connsiteY201" fmla="*/ 111918 h 1019175"/>
                      <a:gd name="connsiteX202" fmla="*/ 20455 w 1261267"/>
                      <a:gd name="connsiteY202" fmla="*/ 121443 h 1019175"/>
                      <a:gd name="connsiteX203" fmla="*/ 18074 w 1261267"/>
                      <a:gd name="connsiteY203" fmla="*/ 128587 h 1019175"/>
                      <a:gd name="connsiteX204" fmla="*/ 13311 w 1261267"/>
                      <a:gd name="connsiteY204" fmla="*/ 135731 h 1019175"/>
                      <a:gd name="connsiteX205" fmla="*/ 3786 w 1261267"/>
                      <a:gd name="connsiteY205" fmla="*/ 157162 h 1019175"/>
                      <a:gd name="connsiteX206" fmla="*/ 3786 w 1261267"/>
                      <a:gd name="connsiteY206" fmla="*/ 221456 h 1019175"/>
                      <a:gd name="connsiteX207" fmla="*/ 1405 w 1261267"/>
                      <a:gd name="connsiteY207" fmla="*/ 223837 h 1019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</a:cxnLst>
                    <a:rect l="l" t="t" r="r" b="b"/>
                    <a:pathLst>
                      <a:path w="1261267" h="1019175">
                        <a:moveTo>
                          <a:pt x="1405" y="223837"/>
                        </a:moveTo>
                        <a:cubicBezTo>
                          <a:pt x="5771" y="228203"/>
                          <a:pt x="16437" y="234107"/>
                          <a:pt x="29980" y="247650"/>
                        </a:cubicBezTo>
                        <a:cubicBezTo>
                          <a:pt x="35881" y="265352"/>
                          <a:pt x="29524" y="244464"/>
                          <a:pt x="34742" y="280987"/>
                        </a:cubicBezTo>
                        <a:cubicBezTo>
                          <a:pt x="35097" y="283472"/>
                          <a:pt x="35732" y="286042"/>
                          <a:pt x="37124" y="288131"/>
                        </a:cubicBezTo>
                        <a:cubicBezTo>
                          <a:pt x="39759" y="292083"/>
                          <a:pt x="47016" y="297840"/>
                          <a:pt x="51411" y="300037"/>
                        </a:cubicBezTo>
                        <a:cubicBezTo>
                          <a:pt x="53656" y="301159"/>
                          <a:pt x="56174" y="301624"/>
                          <a:pt x="58555" y="302418"/>
                        </a:cubicBezTo>
                        <a:cubicBezTo>
                          <a:pt x="60936" y="304006"/>
                          <a:pt x="63139" y="305901"/>
                          <a:pt x="65699" y="307181"/>
                        </a:cubicBezTo>
                        <a:cubicBezTo>
                          <a:pt x="67944" y="308303"/>
                          <a:pt x="70754" y="308170"/>
                          <a:pt x="72842" y="309562"/>
                        </a:cubicBezTo>
                        <a:cubicBezTo>
                          <a:pt x="78342" y="313229"/>
                          <a:pt x="81235" y="318579"/>
                          <a:pt x="84749" y="323850"/>
                        </a:cubicBezTo>
                        <a:cubicBezTo>
                          <a:pt x="91434" y="343905"/>
                          <a:pt x="90100" y="337000"/>
                          <a:pt x="84749" y="376237"/>
                        </a:cubicBezTo>
                        <a:cubicBezTo>
                          <a:pt x="84362" y="379073"/>
                          <a:pt x="82010" y="381357"/>
                          <a:pt x="79986" y="383381"/>
                        </a:cubicBezTo>
                        <a:cubicBezTo>
                          <a:pt x="77962" y="385405"/>
                          <a:pt x="75223" y="386556"/>
                          <a:pt x="72842" y="388143"/>
                        </a:cubicBezTo>
                        <a:cubicBezTo>
                          <a:pt x="70434" y="391755"/>
                          <a:pt x="65699" y="397501"/>
                          <a:pt x="65699" y="402431"/>
                        </a:cubicBezTo>
                        <a:cubicBezTo>
                          <a:pt x="65699" y="410748"/>
                          <a:pt x="67749" y="417210"/>
                          <a:pt x="75224" y="421481"/>
                        </a:cubicBezTo>
                        <a:cubicBezTo>
                          <a:pt x="78066" y="423105"/>
                          <a:pt x="81602" y="422963"/>
                          <a:pt x="84749" y="423862"/>
                        </a:cubicBezTo>
                        <a:cubicBezTo>
                          <a:pt x="87162" y="424551"/>
                          <a:pt x="89585" y="425254"/>
                          <a:pt x="91892" y="426243"/>
                        </a:cubicBezTo>
                        <a:cubicBezTo>
                          <a:pt x="95155" y="427641"/>
                          <a:pt x="98528" y="428943"/>
                          <a:pt x="101417" y="431006"/>
                        </a:cubicBezTo>
                        <a:cubicBezTo>
                          <a:pt x="104157" y="432964"/>
                          <a:pt x="105617" y="436515"/>
                          <a:pt x="108561" y="438150"/>
                        </a:cubicBezTo>
                        <a:cubicBezTo>
                          <a:pt x="112950" y="440588"/>
                          <a:pt x="122849" y="442912"/>
                          <a:pt x="122849" y="442912"/>
                        </a:cubicBezTo>
                        <a:cubicBezTo>
                          <a:pt x="125230" y="444500"/>
                          <a:pt x="127853" y="445774"/>
                          <a:pt x="129992" y="447675"/>
                        </a:cubicBezTo>
                        <a:cubicBezTo>
                          <a:pt x="130003" y="447684"/>
                          <a:pt x="147847" y="465529"/>
                          <a:pt x="151424" y="469106"/>
                        </a:cubicBezTo>
                        <a:cubicBezTo>
                          <a:pt x="155471" y="473153"/>
                          <a:pt x="160949" y="483393"/>
                          <a:pt x="160949" y="483393"/>
                        </a:cubicBezTo>
                        <a:lnTo>
                          <a:pt x="165711" y="497681"/>
                        </a:lnTo>
                        <a:cubicBezTo>
                          <a:pt x="167280" y="502389"/>
                          <a:pt x="168657" y="508610"/>
                          <a:pt x="172855" y="511968"/>
                        </a:cubicBezTo>
                        <a:cubicBezTo>
                          <a:pt x="174815" y="513536"/>
                          <a:pt x="177805" y="513131"/>
                          <a:pt x="179999" y="514350"/>
                        </a:cubicBezTo>
                        <a:cubicBezTo>
                          <a:pt x="185002" y="517130"/>
                          <a:pt x="194286" y="523875"/>
                          <a:pt x="194286" y="523875"/>
                        </a:cubicBezTo>
                        <a:lnTo>
                          <a:pt x="201430" y="545306"/>
                        </a:lnTo>
                        <a:cubicBezTo>
                          <a:pt x="202224" y="547687"/>
                          <a:pt x="203319" y="549989"/>
                          <a:pt x="203811" y="552450"/>
                        </a:cubicBezTo>
                        <a:cubicBezTo>
                          <a:pt x="206753" y="567162"/>
                          <a:pt x="203947" y="560989"/>
                          <a:pt x="210955" y="571500"/>
                        </a:cubicBezTo>
                        <a:cubicBezTo>
                          <a:pt x="216102" y="592089"/>
                          <a:pt x="214785" y="582738"/>
                          <a:pt x="210955" y="619125"/>
                        </a:cubicBezTo>
                        <a:cubicBezTo>
                          <a:pt x="210692" y="621621"/>
                          <a:pt x="209696" y="624023"/>
                          <a:pt x="208574" y="626268"/>
                        </a:cubicBezTo>
                        <a:cubicBezTo>
                          <a:pt x="207294" y="628828"/>
                          <a:pt x="205399" y="631031"/>
                          <a:pt x="203811" y="633412"/>
                        </a:cubicBezTo>
                        <a:cubicBezTo>
                          <a:pt x="203017" y="635793"/>
                          <a:pt x="201430" y="638046"/>
                          <a:pt x="201430" y="640556"/>
                        </a:cubicBezTo>
                        <a:cubicBezTo>
                          <a:pt x="201430" y="656223"/>
                          <a:pt x="205230" y="672290"/>
                          <a:pt x="213336" y="685800"/>
                        </a:cubicBezTo>
                        <a:cubicBezTo>
                          <a:pt x="225618" y="706271"/>
                          <a:pt x="220453" y="692861"/>
                          <a:pt x="225242" y="707231"/>
                        </a:cubicBezTo>
                        <a:cubicBezTo>
                          <a:pt x="226036" y="712787"/>
                          <a:pt x="226523" y="718396"/>
                          <a:pt x="227624" y="723900"/>
                        </a:cubicBezTo>
                        <a:cubicBezTo>
                          <a:pt x="228116" y="726361"/>
                          <a:pt x="229461" y="728593"/>
                          <a:pt x="230005" y="731043"/>
                        </a:cubicBezTo>
                        <a:cubicBezTo>
                          <a:pt x="231052" y="735756"/>
                          <a:pt x="230859" y="740750"/>
                          <a:pt x="232386" y="745331"/>
                        </a:cubicBezTo>
                        <a:cubicBezTo>
                          <a:pt x="233291" y="748046"/>
                          <a:pt x="234722" y="750958"/>
                          <a:pt x="237149" y="752475"/>
                        </a:cubicBezTo>
                        <a:cubicBezTo>
                          <a:pt x="241406" y="755136"/>
                          <a:pt x="251436" y="757237"/>
                          <a:pt x="251436" y="757237"/>
                        </a:cubicBezTo>
                        <a:cubicBezTo>
                          <a:pt x="253817" y="758825"/>
                          <a:pt x="256020" y="760720"/>
                          <a:pt x="258580" y="762000"/>
                        </a:cubicBezTo>
                        <a:cubicBezTo>
                          <a:pt x="260825" y="763123"/>
                          <a:pt x="263949" y="762606"/>
                          <a:pt x="265724" y="764381"/>
                        </a:cubicBezTo>
                        <a:cubicBezTo>
                          <a:pt x="267499" y="766156"/>
                          <a:pt x="266983" y="769280"/>
                          <a:pt x="268105" y="771525"/>
                        </a:cubicBezTo>
                        <a:cubicBezTo>
                          <a:pt x="269385" y="774085"/>
                          <a:pt x="270713" y="776784"/>
                          <a:pt x="272867" y="778668"/>
                        </a:cubicBezTo>
                        <a:cubicBezTo>
                          <a:pt x="277175" y="782437"/>
                          <a:pt x="282392" y="785018"/>
                          <a:pt x="287155" y="788193"/>
                        </a:cubicBezTo>
                        <a:cubicBezTo>
                          <a:pt x="302360" y="798329"/>
                          <a:pt x="323668" y="789781"/>
                          <a:pt x="341924" y="790575"/>
                        </a:cubicBezTo>
                        <a:cubicBezTo>
                          <a:pt x="342718" y="793750"/>
                          <a:pt x="342490" y="797377"/>
                          <a:pt x="344305" y="800100"/>
                        </a:cubicBezTo>
                        <a:cubicBezTo>
                          <a:pt x="346760" y="803783"/>
                          <a:pt x="354677" y="806124"/>
                          <a:pt x="358592" y="807243"/>
                        </a:cubicBezTo>
                        <a:cubicBezTo>
                          <a:pt x="361739" y="808142"/>
                          <a:pt x="364970" y="808726"/>
                          <a:pt x="368117" y="809625"/>
                        </a:cubicBezTo>
                        <a:cubicBezTo>
                          <a:pt x="370531" y="810315"/>
                          <a:pt x="372811" y="811462"/>
                          <a:pt x="375261" y="812006"/>
                        </a:cubicBezTo>
                        <a:cubicBezTo>
                          <a:pt x="379974" y="813053"/>
                          <a:pt x="384786" y="813593"/>
                          <a:pt x="389549" y="814387"/>
                        </a:cubicBezTo>
                        <a:cubicBezTo>
                          <a:pt x="391930" y="815181"/>
                          <a:pt x="394257" y="816159"/>
                          <a:pt x="396692" y="816768"/>
                        </a:cubicBezTo>
                        <a:cubicBezTo>
                          <a:pt x="400619" y="817750"/>
                          <a:pt x="404759" y="817870"/>
                          <a:pt x="408599" y="819150"/>
                        </a:cubicBezTo>
                        <a:cubicBezTo>
                          <a:pt x="436042" y="828298"/>
                          <a:pt x="392617" y="820724"/>
                          <a:pt x="437174" y="826293"/>
                        </a:cubicBezTo>
                        <a:cubicBezTo>
                          <a:pt x="439555" y="828674"/>
                          <a:pt x="441730" y="831281"/>
                          <a:pt x="444317" y="833437"/>
                        </a:cubicBezTo>
                        <a:cubicBezTo>
                          <a:pt x="446516" y="835269"/>
                          <a:pt x="449437" y="836176"/>
                          <a:pt x="451461" y="838200"/>
                        </a:cubicBezTo>
                        <a:cubicBezTo>
                          <a:pt x="456376" y="843115"/>
                          <a:pt x="456220" y="849238"/>
                          <a:pt x="463367" y="852487"/>
                        </a:cubicBezTo>
                        <a:cubicBezTo>
                          <a:pt x="469326" y="855196"/>
                          <a:pt x="482417" y="857250"/>
                          <a:pt x="482417" y="857250"/>
                        </a:cubicBezTo>
                        <a:cubicBezTo>
                          <a:pt x="493738" y="864796"/>
                          <a:pt x="486846" y="861107"/>
                          <a:pt x="503849" y="866775"/>
                        </a:cubicBezTo>
                        <a:cubicBezTo>
                          <a:pt x="506230" y="867569"/>
                          <a:pt x="508904" y="867764"/>
                          <a:pt x="510992" y="869156"/>
                        </a:cubicBezTo>
                        <a:cubicBezTo>
                          <a:pt x="513373" y="870743"/>
                          <a:pt x="515521" y="872756"/>
                          <a:pt x="518136" y="873918"/>
                        </a:cubicBezTo>
                        <a:cubicBezTo>
                          <a:pt x="525594" y="877233"/>
                          <a:pt x="534030" y="879082"/>
                          <a:pt x="541949" y="881062"/>
                        </a:cubicBezTo>
                        <a:cubicBezTo>
                          <a:pt x="544330" y="883443"/>
                          <a:pt x="546352" y="886249"/>
                          <a:pt x="549092" y="888206"/>
                        </a:cubicBezTo>
                        <a:cubicBezTo>
                          <a:pt x="554238" y="891882"/>
                          <a:pt x="559934" y="893407"/>
                          <a:pt x="565761" y="895350"/>
                        </a:cubicBezTo>
                        <a:cubicBezTo>
                          <a:pt x="570246" y="899834"/>
                          <a:pt x="574083" y="904605"/>
                          <a:pt x="580049" y="907256"/>
                        </a:cubicBezTo>
                        <a:cubicBezTo>
                          <a:pt x="584636" y="909295"/>
                          <a:pt x="594336" y="912018"/>
                          <a:pt x="594336" y="912018"/>
                        </a:cubicBezTo>
                        <a:cubicBezTo>
                          <a:pt x="596717" y="913606"/>
                          <a:pt x="598865" y="915619"/>
                          <a:pt x="601480" y="916781"/>
                        </a:cubicBezTo>
                        <a:cubicBezTo>
                          <a:pt x="606067" y="918820"/>
                          <a:pt x="611005" y="919956"/>
                          <a:pt x="615767" y="921543"/>
                        </a:cubicBezTo>
                        <a:lnTo>
                          <a:pt x="622911" y="923925"/>
                        </a:lnTo>
                        <a:cubicBezTo>
                          <a:pt x="625626" y="924830"/>
                          <a:pt x="627495" y="927407"/>
                          <a:pt x="630055" y="928687"/>
                        </a:cubicBezTo>
                        <a:cubicBezTo>
                          <a:pt x="632300" y="929809"/>
                          <a:pt x="634818" y="930274"/>
                          <a:pt x="637199" y="931068"/>
                        </a:cubicBezTo>
                        <a:cubicBezTo>
                          <a:pt x="653575" y="941985"/>
                          <a:pt x="646056" y="938783"/>
                          <a:pt x="658630" y="942975"/>
                        </a:cubicBezTo>
                        <a:cubicBezTo>
                          <a:pt x="674021" y="958364"/>
                          <a:pt x="657756" y="944230"/>
                          <a:pt x="672917" y="952500"/>
                        </a:cubicBezTo>
                        <a:cubicBezTo>
                          <a:pt x="709639" y="972532"/>
                          <a:pt x="678192" y="959797"/>
                          <a:pt x="701492" y="966787"/>
                        </a:cubicBezTo>
                        <a:cubicBezTo>
                          <a:pt x="708705" y="968951"/>
                          <a:pt x="715780" y="971550"/>
                          <a:pt x="722924" y="973931"/>
                        </a:cubicBezTo>
                        <a:lnTo>
                          <a:pt x="730067" y="976312"/>
                        </a:lnTo>
                        <a:cubicBezTo>
                          <a:pt x="731655" y="978693"/>
                          <a:pt x="732806" y="981432"/>
                          <a:pt x="734830" y="983456"/>
                        </a:cubicBezTo>
                        <a:cubicBezTo>
                          <a:pt x="739445" y="988070"/>
                          <a:pt x="743309" y="988663"/>
                          <a:pt x="749117" y="990600"/>
                        </a:cubicBezTo>
                        <a:cubicBezTo>
                          <a:pt x="751270" y="992214"/>
                          <a:pt x="762308" y="1000767"/>
                          <a:pt x="765786" y="1002506"/>
                        </a:cubicBezTo>
                        <a:cubicBezTo>
                          <a:pt x="768031" y="1003629"/>
                          <a:pt x="770549" y="1004093"/>
                          <a:pt x="772930" y="1004887"/>
                        </a:cubicBezTo>
                        <a:lnTo>
                          <a:pt x="787217" y="1014412"/>
                        </a:lnTo>
                        <a:lnTo>
                          <a:pt x="794361" y="1019175"/>
                        </a:lnTo>
                        <a:cubicBezTo>
                          <a:pt x="798220" y="1018624"/>
                          <a:pt x="814943" y="1016817"/>
                          <a:pt x="820555" y="1014412"/>
                        </a:cubicBezTo>
                        <a:cubicBezTo>
                          <a:pt x="823186" y="1013285"/>
                          <a:pt x="825318" y="1011237"/>
                          <a:pt x="827699" y="1009650"/>
                        </a:cubicBezTo>
                        <a:cubicBezTo>
                          <a:pt x="831995" y="1003206"/>
                          <a:pt x="834376" y="1001368"/>
                          <a:pt x="834842" y="992981"/>
                        </a:cubicBezTo>
                        <a:cubicBezTo>
                          <a:pt x="839309" y="912590"/>
                          <a:pt x="815856" y="931029"/>
                          <a:pt x="844367" y="912018"/>
                        </a:cubicBezTo>
                        <a:cubicBezTo>
                          <a:pt x="857073" y="892963"/>
                          <a:pt x="840393" y="915994"/>
                          <a:pt x="856274" y="900112"/>
                        </a:cubicBezTo>
                        <a:cubicBezTo>
                          <a:pt x="867044" y="889341"/>
                          <a:pt x="854272" y="895222"/>
                          <a:pt x="868180" y="890587"/>
                        </a:cubicBezTo>
                        <a:cubicBezTo>
                          <a:pt x="869767" y="888206"/>
                          <a:pt x="871110" y="885642"/>
                          <a:pt x="872942" y="883443"/>
                        </a:cubicBezTo>
                        <a:cubicBezTo>
                          <a:pt x="888227" y="865101"/>
                          <a:pt x="873019" y="886900"/>
                          <a:pt x="884849" y="869156"/>
                        </a:cubicBezTo>
                        <a:cubicBezTo>
                          <a:pt x="885802" y="865343"/>
                          <a:pt x="890253" y="846502"/>
                          <a:pt x="891992" y="845343"/>
                        </a:cubicBezTo>
                        <a:lnTo>
                          <a:pt x="899136" y="840581"/>
                        </a:lnTo>
                        <a:cubicBezTo>
                          <a:pt x="900724" y="838200"/>
                          <a:pt x="901664" y="835225"/>
                          <a:pt x="903899" y="833437"/>
                        </a:cubicBezTo>
                        <a:cubicBezTo>
                          <a:pt x="905859" y="831869"/>
                          <a:pt x="908797" y="832178"/>
                          <a:pt x="911042" y="831056"/>
                        </a:cubicBezTo>
                        <a:cubicBezTo>
                          <a:pt x="913602" y="829776"/>
                          <a:pt x="915701" y="827713"/>
                          <a:pt x="918186" y="826293"/>
                        </a:cubicBezTo>
                        <a:cubicBezTo>
                          <a:pt x="921268" y="824532"/>
                          <a:pt x="924536" y="823118"/>
                          <a:pt x="927711" y="821531"/>
                        </a:cubicBezTo>
                        <a:cubicBezTo>
                          <a:pt x="948591" y="800651"/>
                          <a:pt x="922100" y="826208"/>
                          <a:pt x="941999" y="809625"/>
                        </a:cubicBezTo>
                        <a:cubicBezTo>
                          <a:pt x="944586" y="807469"/>
                          <a:pt x="946065" y="803849"/>
                          <a:pt x="949142" y="802481"/>
                        </a:cubicBezTo>
                        <a:cubicBezTo>
                          <a:pt x="953554" y="800520"/>
                          <a:pt x="958610" y="800384"/>
                          <a:pt x="963430" y="800100"/>
                        </a:cubicBezTo>
                        <a:cubicBezTo>
                          <a:pt x="985631" y="798794"/>
                          <a:pt x="1007880" y="798512"/>
                          <a:pt x="1030105" y="797718"/>
                        </a:cubicBezTo>
                        <a:lnTo>
                          <a:pt x="1051536" y="790575"/>
                        </a:lnTo>
                        <a:cubicBezTo>
                          <a:pt x="1056117" y="789048"/>
                          <a:pt x="1061111" y="789241"/>
                          <a:pt x="1065824" y="788193"/>
                        </a:cubicBezTo>
                        <a:cubicBezTo>
                          <a:pt x="1068274" y="787648"/>
                          <a:pt x="1070586" y="786606"/>
                          <a:pt x="1072967" y="785812"/>
                        </a:cubicBezTo>
                        <a:cubicBezTo>
                          <a:pt x="1074555" y="783431"/>
                          <a:pt x="1077086" y="781457"/>
                          <a:pt x="1077730" y="778668"/>
                        </a:cubicBezTo>
                        <a:cubicBezTo>
                          <a:pt x="1079524" y="770895"/>
                          <a:pt x="1079597" y="762816"/>
                          <a:pt x="1080111" y="754856"/>
                        </a:cubicBezTo>
                        <a:cubicBezTo>
                          <a:pt x="1081185" y="738203"/>
                          <a:pt x="1081161" y="721484"/>
                          <a:pt x="1082492" y="704850"/>
                        </a:cubicBezTo>
                        <a:cubicBezTo>
                          <a:pt x="1083349" y="694143"/>
                          <a:pt x="1088155" y="690403"/>
                          <a:pt x="1094399" y="681037"/>
                        </a:cubicBezTo>
                        <a:cubicBezTo>
                          <a:pt x="1100554" y="671804"/>
                          <a:pt x="1096445" y="674798"/>
                          <a:pt x="1106305" y="671512"/>
                        </a:cubicBezTo>
                        <a:cubicBezTo>
                          <a:pt x="1109480" y="672306"/>
                          <a:pt x="1112621" y="673251"/>
                          <a:pt x="1115830" y="673893"/>
                        </a:cubicBezTo>
                        <a:cubicBezTo>
                          <a:pt x="1120564" y="674840"/>
                          <a:pt x="1125537" y="674748"/>
                          <a:pt x="1130117" y="676275"/>
                        </a:cubicBezTo>
                        <a:cubicBezTo>
                          <a:pt x="1132832" y="677180"/>
                          <a:pt x="1134701" y="679757"/>
                          <a:pt x="1137261" y="681037"/>
                        </a:cubicBezTo>
                        <a:cubicBezTo>
                          <a:pt x="1139506" y="682159"/>
                          <a:pt x="1142024" y="682624"/>
                          <a:pt x="1144405" y="683418"/>
                        </a:cubicBezTo>
                        <a:cubicBezTo>
                          <a:pt x="1146200" y="686111"/>
                          <a:pt x="1152833" y="697074"/>
                          <a:pt x="1156311" y="697706"/>
                        </a:cubicBezTo>
                        <a:cubicBezTo>
                          <a:pt x="1162607" y="698851"/>
                          <a:pt x="1169011" y="696119"/>
                          <a:pt x="1175361" y="695325"/>
                        </a:cubicBezTo>
                        <a:cubicBezTo>
                          <a:pt x="1181711" y="692150"/>
                          <a:pt x="1187676" y="688046"/>
                          <a:pt x="1194411" y="685800"/>
                        </a:cubicBezTo>
                        <a:cubicBezTo>
                          <a:pt x="1196792" y="685006"/>
                          <a:pt x="1199310" y="684541"/>
                          <a:pt x="1201555" y="683418"/>
                        </a:cubicBezTo>
                        <a:cubicBezTo>
                          <a:pt x="1208188" y="680101"/>
                          <a:pt x="1210573" y="676781"/>
                          <a:pt x="1215842" y="671512"/>
                        </a:cubicBezTo>
                        <a:cubicBezTo>
                          <a:pt x="1220208" y="658417"/>
                          <a:pt x="1223744" y="654908"/>
                          <a:pt x="1218224" y="640556"/>
                        </a:cubicBezTo>
                        <a:cubicBezTo>
                          <a:pt x="1216169" y="635214"/>
                          <a:pt x="1211874" y="631031"/>
                          <a:pt x="1208699" y="626268"/>
                        </a:cubicBezTo>
                        <a:cubicBezTo>
                          <a:pt x="1205914" y="622091"/>
                          <a:pt x="1203936" y="611981"/>
                          <a:pt x="1203936" y="611981"/>
                        </a:cubicBezTo>
                        <a:cubicBezTo>
                          <a:pt x="1204730" y="606425"/>
                          <a:pt x="1204704" y="600688"/>
                          <a:pt x="1206317" y="595312"/>
                        </a:cubicBezTo>
                        <a:cubicBezTo>
                          <a:pt x="1207139" y="592571"/>
                          <a:pt x="1208926" y="590053"/>
                          <a:pt x="1211080" y="588168"/>
                        </a:cubicBezTo>
                        <a:cubicBezTo>
                          <a:pt x="1226380" y="574780"/>
                          <a:pt x="1227511" y="578429"/>
                          <a:pt x="1249180" y="576262"/>
                        </a:cubicBezTo>
                        <a:cubicBezTo>
                          <a:pt x="1251561" y="574675"/>
                          <a:pt x="1254300" y="573524"/>
                          <a:pt x="1256324" y="571500"/>
                        </a:cubicBezTo>
                        <a:cubicBezTo>
                          <a:pt x="1258348" y="569476"/>
                          <a:pt x="1261018" y="567217"/>
                          <a:pt x="1261086" y="564356"/>
                        </a:cubicBezTo>
                        <a:cubicBezTo>
                          <a:pt x="1261823" y="533398"/>
                          <a:pt x="1260178" y="502418"/>
                          <a:pt x="1258705" y="471487"/>
                        </a:cubicBezTo>
                        <a:cubicBezTo>
                          <a:pt x="1258604" y="469356"/>
                          <a:pt x="1254086" y="457621"/>
                          <a:pt x="1251561" y="457200"/>
                        </a:cubicBezTo>
                        <a:cubicBezTo>
                          <a:pt x="1234318" y="454326"/>
                          <a:pt x="1216636" y="455612"/>
                          <a:pt x="1199174" y="454818"/>
                        </a:cubicBezTo>
                        <a:cubicBezTo>
                          <a:pt x="1194411" y="454024"/>
                          <a:pt x="1189298" y="454398"/>
                          <a:pt x="1184886" y="452437"/>
                        </a:cubicBezTo>
                        <a:cubicBezTo>
                          <a:pt x="1181809" y="451069"/>
                          <a:pt x="1180329" y="447449"/>
                          <a:pt x="1177742" y="445293"/>
                        </a:cubicBezTo>
                        <a:cubicBezTo>
                          <a:pt x="1175544" y="443461"/>
                          <a:pt x="1172980" y="442118"/>
                          <a:pt x="1170599" y="440531"/>
                        </a:cubicBezTo>
                        <a:cubicBezTo>
                          <a:pt x="1165137" y="424151"/>
                          <a:pt x="1172607" y="444045"/>
                          <a:pt x="1161074" y="423862"/>
                        </a:cubicBezTo>
                        <a:cubicBezTo>
                          <a:pt x="1151886" y="407783"/>
                          <a:pt x="1168168" y="426194"/>
                          <a:pt x="1151549" y="409575"/>
                        </a:cubicBezTo>
                        <a:cubicBezTo>
                          <a:pt x="1150755" y="400844"/>
                          <a:pt x="1152314" y="391564"/>
                          <a:pt x="1149167" y="383381"/>
                        </a:cubicBezTo>
                        <a:cubicBezTo>
                          <a:pt x="1147893" y="380068"/>
                          <a:pt x="1142938" y="379936"/>
                          <a:pt x="1139642" y="378618"/>
                        </a:cubicBezTo>
                        <a:lnTo>
                          <a:pt x="1118211" y="371475"/>
                        </a:lnTo>
                        <a:cubicBezTo>
                          <a:pt x="1114843" y="370353"/>
                          <a:pt x="1111949" y="368110"/>
                          <a:pt x="1108686" y="366712"/>
                        </a:cubicBezTo>
                        <a:cubicBezTo>
                          <a:pt x="1102281" y="363967"/>
                          <a:pt x="1096621" y="363347"/>
                          <a:pt x="1089636" y="361950"/>
                        </a:cubicBezTo>
                        <a:cubicBezTo>
                          <a:pt x="1087255" y="360362"/>
                          <a:pt x="1085233" y="358009"/>
                          <a:pt x="1082492" y="357187"/>
                        </a:cubicBezTo>
                        <a:cubicBezTo>
                          <a:pt x="1077116" y="355574"/>
                          <a:pt x="1071346" y="355810"/>
                          <a:pt x="1065824" y="354806"/>
                        </a:cubicBezTo>
                        <a:cubicBezTo>
                          <a:pt x="1063421" y="354369"/>
                          <a:pt x="1052073" y="351502"/>
                          <a:pt x="1049155" y="350043"/>
                        </a:cubicBezTo>
                        <a:cubicBezTo>
                          <a:pt x="1036917" y="343924"/>
                          <a:pt x="1046165" y="345526"/>
                          <a:pt x="1032486" y="335756"/>
                        </a:cubicBezTo>
                        <a:cubicBezTo>
                          <a:pt x="1030443" y="334297"/>
                          <a:pt x="1027723" y="334169"/>
                          <a:pt x="1025342" y="333375"/>
                        </a:cubicBezTo>
                        <a:cubicBezTo>
                          <a:pt x="1020072" y="329861"/>
                          <a:pt x="1014721" y="326967"/>
                          <a:pt x="1011055" y="321468"/>
                        </a:cubicBezTo>
                        <a:cubicBezTo>
                          <a:pt x="1009690" y="319420"/>
                          <a:pt x="1006609" y="306067"/>
                          <a:pt x="1006292" y="304800"/>
                        </a:cubicBezTo>
                        <a:cubicBezTo>
                          <a:pt x="1009008" y="264075"/>
                          <a:pt x="1004901" y="280400"/>
                          <a:pt x="1013436" y="254793"/>
                        </a:cubicBezTo>
                        <a:cubicBezTo>
                          <a:pt x="1015373" y="248982"/>
                          <a:pt x="1015964" y="245122"/>
                          <a:pt x="1020580" y="240506"/>
                        </a:cubicBezTo>
                        <a:cubicBezTo>
                          <a:pt x="1022604" y="238482"/>
                          <a:pt x="1025343" y="237331"/>
                          <a:pt x="1027724" y="235743"/>
                        </a:cubicBezTo>
                        <a:cubicBezTo>
                          <a:pt x="1028518" y="233362"/>
                          <a:pt x="1028983" y="230845"/>
                          <a:pt x="1030105" y="228600"/>
                        </a:cubicBezTo>
                        <a:cubicBezTo>
                          <a:pt x="1035783" y="217243"/>
                          <a:pt x="1041110" y="221810"/>
                          <a:pt x="1032486" y="202406"/>
                        </a:cubicBezTo>
                        <a:cubicBezTo>
                          <a:pt x="1031467" y="200112"/>
                          <a:pt x="1027723" y="200819"/>
                          <a:pt x="1025342" y="200025"/>
                        </a:cubicBezTo>
                        <a:cubicBezTo>
                          <a:pt x="1013436" y="200819"/>
                          <a:pt x="1001497" y="201219"/>
                          <a:pt x="989624" y="202406"/>
                        </a:cubicBezTo>
                        <a:cubicBezTo>
                          <a:pt x="985597" y="202809"/>
                          <a:pt x="981699" y="204063"/>
                          <a:pt x="977717" y="204787"/>
                        </a:cubicBezTo>
                        <a:cubicBezTo>
                          <a:pt x="972967" y="205651"/>
                          <a:pt x="968192" y="206374"/>
                          <a:pt x="963430" y="207168"/>
                        </a:cubicBezTo>
                        <a:cubicBezTo>
                          <a:pt x="954965" y="212811"/>
                          <a:pt x="957459" y="212306"/>
                          <a:pt x="946761" y="214312"/>
                        </a:cubicBezTo>
                        <a:cubicBezTo>
                          <a:pt x="937270" y="216092"/>
                          <a:pt x="918186" y="219075"/>
                          <a:pt x="918186" y="219075"/>
                        </a:cubicBezTo>
                        <a:cubicBezTo>
                          <a:pt x="900724" y="218281"/>
                          <a:pt x="883042" y="219567"/>
                          <a:pt x="865799" y="216693"/>
                        </a:cubicBezTo>
                        <a:cubicBezTo>
                          <a:pt x="861057" y="215903"/>
                          <a:pt x="860701" y="204861"/>
                          <a:pt x="858655" y="202406"/>
                        </a:cubicBezTo>
                        <a:cubicBezTo>
                          <a:pt x="856114" y="199357"/>
                          <a:pt x="852305" y="197643"/>
                          <a:pt x="849130" y="195262"/>
                        </a:cubicBezTo>
                        <a:cubicBezTo>
                          <a:pt x="844939" y="182688"/>
                          <a:pt x="848141" y="190207"/>
                          <a:pt x="837224" y="173831"/>
                        </a:cubicBezTo>
                        <a:cubicBezTo>
                          <a:pt x="835832" y="171742"/>
                          <a:pt x="836061" y="168881"/>
                          <a:pt x="834842" y="166687"/>
                        </a:cubicBezTo>
                        <a:cubicBezTo>
                          <a:pt x="826671" y="151980"/>
                          <a:pt x="828608" y="154595"/>
                          <a:pt x="818174" y="147637"/>
                        </a:cubicBezTo>
                        <a:cubicBezTo>
                          <a:pt x="815449" y="139465"/>
                          <a:pt x="815855" y="138174"/>
                          <a:pt x="808649" y="130968"/>
                        </a:cubicBezTo>
                        <a:cubicBezTo>
                          <a:pt x="806625" y="128944"/>
                          <a:pt x="803886" y="127793"/>
                          <a:pt x="801505" y="126206"/>
                        </a:cubicBezTo>
                        <a:cubicBezTo>
                          <a:pt x="788504" y="100206"/>
                          <a:pt x="805305" y="129869"/>
                          <a:pt x="789599" y="111918"/>
                        </a:cubicBezTo>
                        <a:cubicBezTo>
                          <a:pt x="773867" y="93938"/>
                          <a:pt x="787615" y="100144"/>
                          <a:pt x="772930" y="95250"/>
                        </a:cubicBezTo>
                        <a:lnTo>
                          <a:pt x="744355" y="76200"/>
                        </a:lnTo>
                        <a:cubicBezTo>
                          <a:pt x="742266" y="74808"/>
                          <a:pt x="739518" y="74807"/>
                          <a:pt x="737211" y="73818"/>
                        </a:cubicBezTo>
                        <a:cubicBezTo>
                          <a:pt x="733948" y="72420"/>
                          <a:pt x="730982" y="70374"/>
                          <a:pt x="727686" y="69056"/>
                        </a:cubicBezTo>
                        <a:cubicBezTo>
                          <a:pt x="720261" y="66086"/>
                          <a:pt x="711772" y="63667"/>
                          <a:pt x="703874" y="61912"/>
                        </a:cubicBezTo>
                        <a:cubicBezTo>
                          <a:pt x="699923" y="61034"/>
                          <a:pt x="696003" y="59841"/>
                          <a:pt x="691967" y="59531"/>
                        </a:cubicBezTo>
                        <a:cubicBezTo>
                          <a:pt x="675329" y="58251"/>
                          <a:pt x="658630" y="57944"/>
                          <a:pt x="641961" y="57150"/>
                        </a:cubicBezTo>
                        <a:cubicBezTo>
                          <a:pt x="636476" y="56236"/>
                          <a:pt x="626391" y="55317"/>
                          <a:pt x="620530" y="52387"/>
                        </a:cubicBezTo>
                        <a:cubicBezTo>
                          <a:pt x="597881" y="41064"/>
                          <a:pt x="635970" y="55154"/>
                          <a:pt x="599099" y="42862"/>
                        </a:cubicBezTo>
                        <a:cubicBezTo>
                          <a:pt x="592498" y="40661"/>
                          <a:pt x="585954" y="31324"/>
                          <a:pt x="577667" y="30956"/>
                        </a:cubicBezTo>
                        <a:cubicBezTo>
                          <a:pt x="544353" y="29476"/>
                          <a:pt x="510992" y="29369"/>
                          <a:pt x="477655" y="28575"/>
                        </a:cubicBezTo>
                        <a:lnTo>
                          <a:pt x="463367" y="23812"/>
                        </a:lnTo>
                        <a:cubicBezTo>
                          <a:pt x="456985" y="21685"/>
                          <a:pt x="454054" y="15774"/>
                          <a:pt x="449080" y="11906"/>
                        </a:cubicBezTo>
                        <a:cubicBezTo>
                          <a:pt x="436798" y="2354"/>
                          <a:pt x="438427" y="3593"/>
                          <a:pt x="427649" y="0"/>
                        </a:cubicBezTo>
                        <a:cubicBezTo>
                          <a:pt x="404630" y="794"/>
                          <a:pt x="381580" y="944"/>
                          <a:pt x="358592" y="2381"/>
                        </a:cubicBezTo>
                        <a:cubicBezTo>
                          <a:pt x="356087" y="2538"/>
                          <a:pt x="353694" y="3640"/>
                          <a:pt x="351449" y="4762"/>
                        </a:cubicBezTo>
                        <a:cubicBezTo>
                          <a:pt x="348889" y="6042"/>
                          <a:pt x="346686" y="7937"/>
                          <a:pt x="344305" y="9525"/>
                        </a:cubicBezTo>
                        <a:lnTo>
                          <a:pt x="334780" y="23812"/>
                        </a:lnTo>
                        <a:lnTo>
                          <a:pt x="330017" y="30956"/>
                        </a:lnTo>
                        <a:cubicBezTo>
                          <a:pt x="325652" y="44052"/>
                          <a:pt x="330258" y="32321"/>
                          <a:pt x="322874" y="45243"/>
                        </a:cubicBezTo>
                        <a:cubicBezTo>
                          <a:pt x="321113" y="48325"/>
                          <a:pt x="320174" y="51879"/>
                          <a:pt x="318111" y="54768"/>
                        </a:cubicBezTo>
                        <a:cubicBezTo>
                          <a:pt x="316153" y="57508"/>
                          <a:pt x="313123" y="59325"/>
                          <a:pt x="310967" y="61912"/>
                        </a:cubicBezTo>
                        <a:cubicBezTo>
                          <a:pt x="309135" y="64111"/>
                          <a:pt x="308037" y="66857"/>
                          <a:pt x="306205" y="69056"/>
                        </a:cubicBezTo>
                        <a:cubicBezTo>
                          <a:pt x="304049" y="71643"/>
                          <a:pt x="301217" y="73613"/>
                          <a:pt x="299061" y="76200"/>
                        </a:cubicBezTo>
                        <a:cubicBezTo>
                          <a:pt x="297229" y="78398"/>
                          <a:pt x="296322" y="81320"/>
                          <a:pt x="294299" y="83343"/>
                        </a:cubicBezTo>
                        <a:cubicBezTo>
                          <a:pt x="292275" y="85367"/>
                          <a:pt x="289354" y="86274"/>
                          <a:pt x="287155" y="88106"/>
                        </a:cubicBezTo>
                        <a:cubicBezTo>
                          <a:pt x="284568" y="90262"/>
                          <a:pt x="282598" y="93094"/>
                          <a:pt x="280011" y="95250"/>
                        </a:cubicBezTo>
                        <a:cubicBezTo>
                          <a:pt x="273311" y="100833"/>
                          <a:pt x="267475" y="102551"/>
                          <a:pt x="258580" y="104775"/>
                        </a:cubicBezTo>
                        <a:lnTo>
                          <a:pt x="239530" y="109537"/>
                        </a:lnTo>
                        <a:cubicBezTo>
                          <a:pt x="194286" y="108743"/>
                          <a:pt x="148998" y="109308"/>
                          <a:pt x="103799" y="107156"/>
                        </a:cubicBezTo>
                        <a:cubicBezTo>
                          <a:pt x="98784" y="106917"/>
                          <a:pt x="94274" y="103981"/>
                          <a:pt x="89511" y="102393"/>
                        </a:cubicBezTo>
                        <a:lnTo>
                          <a:pt x="82367" y="100012"/>
                        </a:lnTo>
                        <a:lnTo>
                          <a:pt x="75224" y="97631"/>
                        </a:lnTo>
                        <a:cubicBezTo>
                          <a:pt x="68080" y="98425"/>
                          <a:pt x="60882" y="98830"/>
                          <a:pt x="53792" y="100012"/>
                        </a:cubicBezTo>
                        <a:cubicBezTo>
                          <a:pt x="51316" y="100425"/>
                          <a:pt x="49099" y="101848"/>
                          <a:pt x="46649" y="102393"/>
                        </a:cubicBezTo>
                        <a:cubicBezTo>
                          <a:pt x="41936" y="103441"/>
                          <a:pt x="37124" y="103981"/>
                          <a:pt x="32361" y="104775"/>
                        </a:cubicBezTo>
                        <a:cubicBezTo>
                          <a:pt x="30774" y="107156"/>
                          <a:pt x="29262" y="109589"/>
                          <a:pt x="27599" y="111918"/>
                        </a:cubicBezTo>
                        <a:cubicBezTo>
                          <a:pt x="25292" y="115148"/>
                          <a:pt x="22424" y="117997"/>
                          <a:pt x="20455" y="121443"/>
                        </a:cubicBezTo>
                        <a:cubicBezTo>
                          <a:pt x="19210" y="123622"/>
                          <a:pt x="19197" y="126342"/>
                          <a:pt x="18074" y="128587"/>
                        </a:cubicBezTo>
                        <a:cubicBezTo>
                          <a:pt x="16794" y="131147"/>
                          <a:pt x="14899" y="133350"/>
                          <a:pt x="13311" y="135731"/>
                        </a:cubicBezTo>
                        <a:cubicBezTo>
                          <a:pt x="7644" y="152733"/>
                          <a:pt x="11334" y="145841"/>
                          <a:pt x="3786" y="157162"/>
                        </a:cubicBezTo>
                        <a:cubicBezTo>
                          <a:pt x="-960" y="185644"/>
                          <a:pt x="-130" y="174460"/>
                          <a:pt x="3786" y="221456"/>
                        </a:cubicBezTo>
                        <a:cubicBezTo>
                          <a:pt x="4284" y="227428"/>
                          <a:pt x="-2961" y="219471"/>
                          <a:pt x="1405" y="22383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7" name="Полилиния 23">
                    <a:extLst>
                      <a:ext uri="{FF2B5EF4-FFF2-40B4-BE49-F238E27FC236}">
                        <a16:creationId xmlns:a16="http://schemas.microsoft.com/office/drawing/2014/main" id="{78A7A0B5-D8BE-4C0E-AA43-9D455A09021F}"/>
                      </a:ext>
                    </a:extLst>
                  </p:cNvPr>
                  <p:cNvSpPr/>
                  <p:nvPr/>
                </p:nvSpPr>
                <p:spPr>
                  <a:xfrm>
                    <a:off x="2779613" y="3422822"/>
                    <a:ext cx="534353" cy="743617"/>
                  </a:xfrm>
                  <a:custGeom>
                    <a:avLst/>
                    <a:gdLst>
                      <a:gd name="connsiteX0" fmla="*/ 307182 w 870210"/>
                      <a:gd name="connsiteY0" fmla="*/ 35719 h 1214437"/>
                      <a:gd name="connsiteX1" fmla="*/ 311944 w 870210"/>
                      <a:gd name="connsiteY1" fmla="*/ 11906 h 1214437"/>
                      <a:gd name="connsiteX2" fmla="*/ 319088 w 870210"/>
                      <a:gd name="connsiteY2" fmla="*/ 4762 h 1214437"/>
                      <a:gd name="connsiteX3" fmla="*/ 333375 w 870210"/>
                      <a:gd name="connsiteY3" fmla="*/ 0 h 1214437"/>
                      <a:gd name="connsiteX4" fmla="*/ 361950 w 870210"/>
                      <a:gd name="connsiteY4" fmla="*/ 2381 h 1214437"/>
                      <a:gd name="connsiteX5" fmla="*/ 376238 w 870210"/>
                      <a:gd name="connsiteY5" fmla="*/ 11906 h 1214437"/>
                      <a:gd name="connsiteX6" fmla="*/ 381000 w 870210"/>
                      <a:gd name="connsiteY6" fmla="*/ 19050 h 1214437"/>
                      <a:gd name="connsiteX7" fmla="*/ 392907 w 870210"/>
                      <a:gd name="connsiteY7" fmla="*/ 42862 h 1214437"/>
                      <a:gd name="connsiteX8" fmla="*/ 402432 w 870210"/>
                      <a:gd name="connsiteY8" fmla="*/ 45244 h 1214437"/>
                      <a:gd name="connsiteX9" fmla="*/ 416719 w 870210"/>
                      <a:gd name="connsiteY9" fmla="*/ 52387 h 1214437"/>
                      <a:gd name="connsiteX10" fmla="*/ 431007 w 870210"/>
                      <a:gd name="connsiteY10" fmla="*/ 57150 h 1214437"/>
                      <a:gd name="connsiteX11" fmla="*/ 438150 w 870210"/>
                      <a:gd name="connsiteY11" fmla="*/ 64294 h 1214437"/>
                      <a:gd name="connsiteX12" fmla="*/ 445294 w 870210"/>
                      <a:gd name="connsiteY12" fmla="*/ 69056 h 1214437"/>
                      <a:gd name="connsiteX13" fmla="*/ 454819 w 870210"/>
                      <a:gd name="connsiteY13" fmla="*/ 83344 h 1214437"/>
                      <a:gd name="connsiteX14" fmla="*/ 445294 w 870210"/>
                      <a:gd name="connsiteY14" fmla="*/ 97631 h 1214437"/>
                      <a:gd name="connsiteX15" fmla="*/ 450057 w 870210"/>
                      <a:gd name="connsiteY15" fmla="*/ 142875 h 1214437"/>
                      <a:gd name="connsiteX16" fmla="*/ 452438 w 870210"/>
                      <a:gd name="connsiteY16" fmla="*/ 152400 h 1214437"/>
                      <a:gd name="connsiteX17" fmla="*/ 457200 w 870210"/>
                      <a:gd name="connsiteY17" fmla="*/ 159544 h 1214437"/>
                      <a:gd name="connsiteX18" fmla="*/ 471488 w 870210"/>
                      <a:gd name="connsiteY18" fmla="*/ 169069 h 1214437"/>
                      <a:gd name="connsiteX19" fmla="*/ 481013 w 870210"/>
                      <a:gd name="connsiteY19" fmla="*/ 183356 h 1214437"/>
                      <a:gd name="connsiteX20" fmla="*/ 483394 w 870210"/>
                      <a:gd name="connsiteY20" fmla="*/ 211931 h 1214437"/>
                      <a:gd name="connsiteX21" fmla="*/ 485775 w 870210"/>
                      <a:gd name="connsiteY21" fmla="*/ 257175 h 1214437"/>
                      <a:gd name="connsiteX22" fmla="*/ 488157 w 870210"/>
                      <a:gd name="connsiteY22" fmla="*/ 264319 h 1214437"/>
                      <a:gd name="connsiteX23" fmla="*/ 495300 w 870210"/>
                      <a:gd name="connsiteY23" fmla="*/ 271462 h 1214437"/>
                      <a:gd name="connsiteX24" fmla="*/ 502444 w 870210"/>
                      <a:gd name="connsiteY24" fmla="*/ 276225 h 1214437"/>
                      <a:gd name="connsiteX25" fmla="*/ 509588 w 870210"/>
                      <a:gd name="connsiteY25" fmla="*/ 338137 h 1214437"/>
                      <a:gd name="connsiteX26" fmla="*/ 511969 w 870210"/>
                      <a:gd name="connsiteY26" fmla="*/ 350044 h 1214437"/>
                      <a:gd name="connsiteX27" fmla="*/ 519113 w 870210"/>
                      <a:gd name="connsiteY27" fmla="*/ 354806 h 1214437"/>
                      <a:gd name="connsiteX28" fmla="*/ 533400 w 870210"/>
                      <a:gd name="connsiteY28" fmla="*/ 364331 h 1214437"/>
                      <a:gd name="connsiteX29" fmla="*/ 569119 w 870210"/>
                      <a:gd name="connsiteY29" fmla="*/ 361950 h 1214437"/>
                      <a:gd name="connsiteX30" fmla="*/ 576263 w 870210"/>
                      <a:gd name="connsiteY30" fmla="*/ 357187 h 1214437"/>
                      <a:gd name="connsiteX31" fmla="*/ 590550 w 870210"/>
                      <a:gd name="connsiteY31" fmla="*/ 345281 h 1214437"/>
                      <a:gd name="connsiteX32" fmla="*/ 645319 w 870210"/>
                      <a:gd name="connsiteY32" fmla="*/ 350044 h 1214437"/>
                      <a:gd name="connsiteX33" fmla="*/ 652463 w 870210"/>
                      <a:gd name="connsiteY33" fmla="*/ 352425 h 1214437"/>
                      <a:gd name="connsiteX34" fmla="*/ 661988 w 870210"/>
                      <a:gd name="connsiteY34" fmla="*/ 354806 h 1214437"/>
                      <a:gd name="connsiteX35" fmla="*/ 669132 w 870210"/>
                      <a:gd name="connsiteY35" fmla="*/ 364331 h 1214437"/>
                      <a:gd name="connsiteX36" fmla="*/ 678657 w 870210"/>
                      <a:gd name="connsiteY36" fmla="*/ 376237 h 1214437"/>
                      <a:gd name="connsiteX37" fmla="*/ 681038 w 870210"/>
                      <a:gd name="connsiteY37" fmla="*/ 504825 h 1214437"/>
                      <a:gd name="connsiteX38" fmla="*/ 683419 w 870210"/>
                      <a:gd name="connsiteY38" fmla="*/ 511969 h 1214437"/>
                      <a:gd name="connsiteX39" fmla="*/ 688182 w 870210"/>
                      <a:gd name="connsiteY39" fmla="*/ 519112 h 1214437"/>
                      <a:gd name="connsiteX40" fmla="*/ 692944 w 870210"/>
                      <a:gd name="connsiteY40" fmla="*/ 533400 h 1214437"/>
                      <a:gd name="connsiteX41" fmla="*/ 695325 w 870210"/>
                      <a:gd name="connsiteY41" fmla="*/ 554831 h 1214437"/>
                      <a:gd name="connsiteX42" fmla="*/ 702469 w 870210"/>
                      <a:gd name="connsiteY42" fmla="*/ 561975 h 1214437"/>
                      <a:gd name="connsiteX43" fmla="*/ 716757 w 870210"/>
                      <a:gd name="connsiteY43" fmla="*/ 573881 h 1214437"/>
                      <a:gd name="connsiteX44" fmla="*/ 723900 w 870210"/>
                      <a:gd name="connsiteY44" fmla="*/ 569119 h 1214437"/>
                      <a:gd name="connsiteX45" fmla="*/ 733425 w 870210"/>
                      <a:gd name="connsiteY45" fmla="*/ 566737 h 1214437"/>
                      <a:gd name="connsiteX46" fmla="*/ 750094 w 870210"/>
                      <a:gd name="connsiteY46" fmla="*/ 561975 h 1214437"/>
                      <a:gd name="connsiteX47" fmla="*/ 785813 w 870210"/>
                      <a:gd name="connsiteY47" fmla="*/ 566737 h 1214437"/>
                      <a:gd name="connsiteX48" fmla="*/ 795338 w 870210"/>
                      <a:gd name="connsiteY48" fmla="*/ 569119 h 1214437"/>
                      <a:gd name="connsiteX49" fmla="*/ 800100 w 870210"/>
                      <a:gd name="connsiteY49" fmla="*/ 576262 h 1214437"/>
                      <a:gd name="connsiteX50" fmla="*/ 792957 w 870210"/>
                      <a:gd name="connsiteY50" fmla="*/ 609600 h 1214437"/>
                      <a:gd name="connsiteX51" fmla="*/ 795338 w 870210"/>
                      <a:gd name="connsiteY51" fmla="*/ 616744 h 1214437"/>
                      <a:gd name="connsiteX52" fmla="*/ 821532 w 870210"/>
                      <a:gd name="connsiteY52" fmla="*/ 626269 h 1214437"/>
                      <a:gd name="connsiteX53" fmla="*/ 828675 w 870210"/>
                      <a:gd name="connsiteY53" fmla="*/ 628650 h 1214437"/>
                      <a:gd name="connsiteX54" fmla="*/ 838200 w 870210"/>
                      <a:gd name="connsiteY54" fmla="*/ 631031 h 1214437"/>
                      <a:gd name="connsiteX55" fmla="*/ 845344 w 870210"/>
                      <a:gd name="connsiteY55" fmla="*/ 635794 h 1214437"/>
                      <a:gd name="connsiteX56" fmla="*/ 857250 w 870210"/>
                      <a:gd name="connsiteY56" fmla="*/ 650081 h 1214437"/>
                      <a:gd name="connsiteX57" fmla="*/ 864394 w 870210"/>
                      <a:gd name="connsiteY57" fmla="*/ 654844 h 1214437"/>
                      <a:gd name="connsiteX58" fmla="*/ 866775 w 870210"/>
                      <a:gd name="connsiteY58" fmla="*/ 700087 h 1214437"/>
                      <a:gd name="connsiteX59" fmla="*/ 862013 w 870210"/>
                      <a:gd name="connsiteY59" fmla="*/ 707231 h 1214437"/>
                      <a:gd name="connsiteX60" fmla="*/ 854869 w 870210"/>
                      <a:gd name="connsiteY60" fmla="*/ 711994 h 1214437"/>
                      <a:gd name="connsiteX61" fmla="*/ 850107 w 870210"/>
                      <a:gd name="connsiteY61" fmla="*/ 719137 h 1214437"/>
                      <a:gd name="connsiteX62" fmla="*/ 840582 w 870210"/>
                      <a:gd name="connsiteY62" fmla="*/ 726281 h 1214437"/>
                      <a:gd name="connsiteX63" fmla="*/ 833438 w 870210"/>
                      <a:gd name="connsiteY63" fmla="*/ 728662 h 1214437"/>
                      <a:gd name="connsiteX64" fmla="*/ 802482 w 870210"/>
                      <a:gd name="connsiteY64" fmla="*/ 731044 h 1214437"/>
                      <a:gd name="connsiteX65" fmla="*/ 792957 w 870210"/>
                      <a:gd name="connsiteY65" fmla="*/ 733425 h 1214437"/>
                      <a:gd name="connsiteX66" fmla="*/ 778669 w 870210"/>
                      <a:gd name="connsiteY66" fmla="*/ 738187 h 1214437"/>
                      <a:gd name="connsiteX67" fmla="*/ 762000 w 870210"/>
                      <a:gd name="connsiteY67" fmla="*/ 759619 h 1214437"/>
                      <a:gd name="connsiteX68" fmla="*/ 764382 w 870210"/>
                      <a:gd name="connsiteY68" fmla="*/ 769144 h 1214437"/>
                      <a:gd name="connsiteX69" fmla="*/ 776288 w 870210"/>
                      <a:gd name="connsiteY69" fmla="*/ 783431 h 1214437"/>
                      <a:gd name="connsiteX70" fmla="*/ 781050 w 870210"/>
                      <a:gd name="connsiteY70" fmla="*/ 790575 h 1214437"/>
                      <a:gd name="connsiteX71" fmla="*/ 783432 w 870210"/>
                      <a:gd name="connsiteY71" fmla="*/ 809625 h 1214437"/>
                      <a:gd name="connsiteX72" fmla="*/ 788194 w 870210"/>
                      <a:gd name="connsiteY72" fmla="*/ 816769 h 1214437"/>
                      <a:gd name="connsiteX73" fmla="*/ 792957 w 870210"/>
                      <a:gd name="connsiteY73" fmla="*/ 831056 h 1214437"/>
                      <a:gd name="connsiteX74" fmla="*/ 797719 w 870210"/>
                      <a:gd name="connsiteY74" fmla="*/ 838200 h 1214437"/>
                      <a:gd name="connsiteX75" fmla="*/ 800100 w 870210"/>
                      <a:gd name="connsiteY75" fmla="*/ 845344 h 1214437"/>
                      <a:gd name="connsiteX76" fmla="*/ 804863 w 870210"/>
                      <a:gd name="connsiteY76" fmla="*/ 854869 h 1214437"/>
                      <a:gd name="connsiteX77" fmla="*/ 812007 w 870210"/>
                      <a:gd name="connsiteY77" fmla="*/ 912019 h 1214437"/>
                      <a:gd name="connsiteX78" fmla="*/ 819150 w 870210"/>
                      <a:gd name="connsiteY78" fmla="*/ 919162 h 1214437"/>
                      <a:gd name="connsiteX79" fmla="*/ 812007 w 870210"/>
                      <a:gd name="connsiteY79" fmla="*/ 933450 h 1214437"/>
                      <a:gd name="connsiteX80" fmla="*/ 804863 w 870210"/>
                      <a:gd name="connsiteY80" fmla="*/ 938212 h 1214437"/>
                      <a:gd name="connsiteX81" fmla="*/ 795338 w 870210"/>
                      <a:gd name="connsiteY81" fmla="*/ 942975 h 1214437"/>
                      <a:gd name="connsiteX82" fmla="*/ 747713 w 870210"/>
                      <a:gd name="connsiteY82" fmla="*/ 947737 h 1214437"/>
                      <a:gd name="connsiteX83" fmla="*/ 721519 w 870210"/>
                      <a:gd name="connsiteY83" fmla="*/ 950119 h 1214437"/>
                      <a:gd name="connsiteX84" fmla="*/ 714375 w 870210"/>
                      <a:gd name="connsiteY84" fmla="*/ 954881 h 1214437"/>
                      <a:gd name="connsiteX85" fmla="*/ 683419 w 870210"/>
                      <a:gd name="connsiteY85" fmla="*/ 962025 h 1214437"/>
                      <a:gd name="connsiteX86" fmla="*/ 681038 w 870210"/>
                      <a:gd name="connsiteY86" fmla="*/ 969169 h 1214437"/>
                      <a:gd name="connsiteX87" fmla="*/ 671513 w 870210"/>
                      <a:gd name="connsiteY87" fmla="*/ 983456 h 1214437"/>
                      <a:gd name="connsiteX88" fmla="*/ 669132 w 870210"/>
                      <a:gd name="connsiteY88" fmla="*/ 1071562 h 1214437"/>
                      <a:gd name="connsiteX89" fmla="*/ 661988 w 870210"/>
                      <a:gd name="connsiteY89" fmla="*/ 1076325 h 1214437"/>
                      <a:gd name="connsiteX90" fmla="*/ 654844 w 870210"/>
                      <a:gd name="connsiteY90" fmla="*/ 1083469 h 1214437"/>
                      <a:gd name="connsiteX91" fmla="*/ 647700 w 870210"/>
                      <a:gd name="connsiteY91" fmla="*/ 1088231 h 1214437"/>
                      <a:gd name="connsiteX92" fmla="*/ 635794 w 870210"/>
                      <a:gd name="connsiteY92" fmla="*/ 1102519 h 1214437"/>
                      <a:gd name="connsiteX93" fmla="*/ 626269 w 870210"/>
                      <a:gd name="connsiteY93" fmla="*/ 1119187 h 1214437"/>
                      <a:gd name="connsiteX94" fmla="*/ 619125 w 870210"/>
                      <a:gd name="connsiteY94" fmla="*/ 1128712 h 1214437"/>
                      <a:gd name="connsiteX95" fmla="*/ 604838 w 870210"/>
                      <a:gd name="connsiteY95" fmla="*/ 1138237 h 1214437"/>
                      <a:gd name="connsiteX96" fmla="*/ 600075 w 870210"/>
                      <a:gd name="connsiteY96" fmla="*/ 1145381 h 1214437"/>
                      <a:gd name="connsiteX97" fmla="*/ 585788 w 870210"/>
                      <a:gd name="connsiteY97" fmla="*/ 1150144 h 1214437"/>
                      <a:gd name="connsiteX98" fmla="*/ 592932 w 870210"/>
                      <a:gd name="connsiteY98" fmla="*/ 1154906 h 1214437"/>
                      <a:gd name="connsiteX99" fmla="*/ 600075 w 870210"/>
                      <a:gd name="connsiteY99" fmla="*/ 1157287 h 1214437"/>
                      <a:gd name="connsiteX100" fmla="*/ 590550 w 870210"/>
                      <a:gd name="connsiteY100" fmla="*/ 1173956 h 1214437"/>
                      <a:gd name="connsiteX101" fmla="*/ 588169 w 870210"/>
                      <a:gd name="connsiteY101" fmla="*/ 1181100 h 1214437"/>
                      <a:gd name="connsiteX102" fmla="*/ 581025 w 870210"/>
                      <a:gd name="connsiteY102" fmla="*/ 1188244 h 1214437"/>
                      <a:gd name="connsiteX103" fmla="*/ 576263 w 870210"/>
                      <a:gd name="connsiteY103" fmla="*/ 1195387 h 1214437"/>
                      <a:gd name="connsiteX104" fmla="*/ 573882 w 870210"/>
                      <a:gd name="connsiteY104" fmla="*/ 1202531 h 1214437"/>
                      <a:gd name="connsiteX105" fmla="*/ 559594 w 870210"/>
                      <a:gd name="connsiteY105" fmla="*/ 1214437 h 1214437"/>
                      <a:gd name="connsiteX106" fmla="*/ 550069 w 870210"/>
                      <a:gd name="connsiteY106" fmla="*/ 1212056 h 1214437"/>
                      <a:gd name="connsiteX107" fmla="*/ 538163 w 870210"/>
                      <a:gd name="connsiteY107" fmla="*/ 1195387 h 1214437"/>
                      <a:gd name="connsiteX108" fmla="*/ 531019 w 870210"/>
                      <a:gd name="connsiteY108" fmla="*/ 1188244 h 1214437"/>
                      <a:gd name="connsiteX109" fmla="*/ 519113 w 870210"/>
                      <a:gd name="connsiteY109" fmla="*/ 1176337 h 1214437"/>
                      <a:gd name="connsiteX110" fmla="*/ 514350 w 870210"/>
                      <a:gd name="connsiteY110" fmla="*/ 1169194 h 1214437"/>
                      <a:gd name="connsiteX111" fmla="*/ 511969 w 870210"/>
                      <a:gd name="connsiteY111" fmla="*/ 1162050 h 1214437"/>
                      <a:gd name="connsiteX112" fmla="*/ 502444 w 870210"/>
                      <a:gd name="connsiteY112" fmla="*/ 1147762 h 1214437"/>
                      <a:gd name="connsiteX113" fmla="*/ 492919 w 870210"/>
                      <a:gd name="connsiteY113" fmla="*/ 1133475 h 1214437"/>
                      <a:gd name="connsiteX114" fmla="*/ 481013 w 870210"/>
                      <a:gd name="connsiteY114" fmla="*/ 1121569 h 1214437"/>
                      <a:gd name="connsiteX115" fmla="*/ 473869 w 870210"/>
                      <a:gd name="connsiteY115" fmla="*/ 1107281 h 1214437"/>
                      <a:gd name="connsiteX116" fmla="*/ 457200 w 870210"/>
                      <a:gd name="connsiteY116" fmla="*/ 1085850 h 1214437"/>
                      <a:gd name="connsiteX117" fmla="*/ 447675 w 870210"/>
                      <a:gd name="connsiteY117" fmla="*/ 1081087 h 1214437"/>
                      <a:gd name="connsiteX118" fmla="*/ 440532 w 870210"/>
                      <a:gd name="connsiteY118" fmla="*/ 1078706 h 1214437"/>
                      <a:gd name="connsiteX119" fmla="*/ 395288 w 870210"/>
                      <a:gd name="connsiteY119" fmla="*/ 1076325 h 1214437"/>
                      <a:gd name="connsiteX120" fmla="*/ 376238 w 870210"/>
                      <a:gd name="connsiteY120" fmla="*/ 1059656 h 1214437"/>
                      <a:gd name="connsiteX121" fmla="*/ 373857 w 870210"/>
                      <a:gd name="connsiteY121" fmla="*/ 1052512 h 1214437"/>
                      <a:gd name="connsiteX122" fmla="*/ 371475 w 870210"/>
                      <a:gd name="connsiteY122" fmla="*/ 1033462 h 1214437"/>
                      <a:gd name="connsiteX123" fmla="*/ 369094 w 870210"/>
                      <a:gd name="connsiteY123" fmla="*/ 1026319 h 1214437"/>
                      <a:gd name="connsiteX124" fmla="*/ 361950 w 870210"/>
                      <a:gd name="connsiteY124" fmla="*/ 1021556 h 1214437"/>
                      <a:gd name="connsiteX125" fmla="*/ 354807 w 870210"/>
                      <a:gd name="connsiteY125" fmla="*/ 1014412 h 1214437"/>
                      <a:gd name="connsiteX126" fmla="*/ 347663 w 870210"/>
                      <a:gd name="connsiteY126" fmla="*/ 1009650 h 1214437"/>
                      <a:gd name="connsiteX127" fmla="*/ 338138 w 870210"/>
                      <a:gd name="connsiteY127" fmla="*/ 1002506 h 1214437"/>
                      <a:gd name="connsiteX128" fmla="*/ 323850 w 870210"/>
                      <a:gd name="connsiteY128" fmla="*/ 992981 h 1214437"/>
                      <a:gd name="connsiteX129" fmla="*/ 316707 w 870210"/>
                      <a:gd name="connsiteY129" fmla="*/ 988219 h 1214437"/>
                      <a:gd name="connsiteX130" fmla="*/ 309563 w 870210"/>
                      <a:gd name="connsiteY130" fmla="*/ 966787 h 1214437"/>
                      <a:gd name="connsiteX131" fmla="*/ 316707 w 870210"/>
                      <a:gd name="connsiteY131" fmla="*/ 964406 h 1214437"/>
                      <a:gd name="connsiteX132" fmla="*/ 330994 w 870210"/>
                      <a:gd name="connsiteY132" fmla="*/ 954881 h 1214437"/>
                      <a:gd name="connsiteX133" fmla="*/ 340519 w 870210"/>
                      <a:gd name="connsiteY133" fmla="*/ 940594 h 1214437"/>
                      <a:gd name="connsiteX134" fmla="*/ 338138 w 870210"/>
                      <a:gd name="connsiteY134" fmla="*/ 842962 h 1214437"/>
                      <a:gd name="connsiteX135" fmla="*/ 333375 w 870210"/>
                      <a:gd name="connsiteY135" fmla="*/ 828675 h 1214437"/>
                      <a:gd name="connsiteX136" fmla="*/ 319088 w 870210"/>
                      <a:gd name="connsiteY136" fmla="*/ 814387 h 1214437"/>
                      <a:gd name="connsiteX137" fmla="*/ 307182 w 870210"/>
                      <a:gd name="connsiteY137" fmla="*/ 800100 h 1214437"/>
                      <a:gd name="connsiteX138" fmla="*/ 300038 w 870210"/>
                      <a:gd name="connsiteY138" fmla="*/ 795337 h 1214437"/>
                      <a:gd name="connsiteX139" fmla="*/ 285750 w 870210"/>
                      <a:gd name="connsiteY139" fmla="*/ 792956 h 1214437"/>
                      <a:gd name="connsiteX140" fmla="*/ 264319 w 870210"/>
                      <a:gd name="connsiteY140" fmla="*/ 785812 h 1214437"/>
                      <a:gd name="connsiteX141" fmla="*/ 257175 w 870210"/>
                      <a:gd name="connsiteY141" fmla="*/ 783431 h 1214437"/>
                      <a:gd name="connsiteX142" fmla="*/ 250032 w 870210"/>
                      <a:gd name="connsiteY142" fmla="*/ 781050 h 1214437"/>
                      <a:gd name="connsiteX143" fmla="*/ 226219 w 870210"/>
                      <a:gd name="connsiteY143" fmla="*/ 769144 h 1214437"/>
                      <a:gd name="connsiteX144" fmla="*/ 211932 w 870210"/>
                      <a:gd name="connsiteY144" fmla="*/ 762000 h 1214437"/>
                      <a:gd name="connsiteX145" fmla="*/ 204788 w 870210"/>
                      <a:gd name="connsiteY145" fmla="*/ 757237 h 1214437"/>
                      <a:gd name="connsiteX146" fmla="*/ 188119 w 870210"/>
                      <a:gd name="connsiteY146" fmla="*/ 740569 h 1214437"/>
                      <a:gd name="connsiteX147" fmla="*/ 185738 w 870210"/>
                      <a:gd name="connsiteY147" fmla="*/ 669131 h 1214437"/>
                      <a:gd name="connsiteX148" fmla="*/ 176213 w 870210"/>
                      <a:gd name="connsiteY148" fmla="*/ 654844 h 1214437"/>
                      <a:gd name="connsiteX149" fmla="*/ 166688 w 870210"/>
                      <a:gd name="connsiteY149" fmla="*/ 638175 h 1214437"/>
                      <a:gd name="connsiteX150" fmla="*/ 164307 w 870210"/>
                      <a:gd name="connsiteY150" fmla="*/ 631031 h 1214437"/>
                      <a:gd name="connsiteX151" fmla="*/ 166688 w 870210"/>
                      <a:gd name="connsiteY151" fmla="*/ 621506 h 1214437"/>
                      <a:gd name="connsiteX152" fmla="*/ 183357 w 870210"/>
                      <a:gd name="connsiteY152" fmla="*/ 604837 h 1214437"/>
                      <a:gd name="connsiteX153" fmla="*/ 190500 w 870210"/>
                      <a:gd name="connsiteY153" fmla="*/ 597694 h 1214437"/>
                      <a:gd name="connsiteX154" fmla="*/ 197644 w 870210"/>
                      <a:gd name="connsiteY154" fmla="*/ 581025 h 1214437"/>
                      <a:gd name="connsiteX155" fmla="*/ 192882 w 870210"/>
                      <a:gd name="connsiteY155" fmla="*/ 526256 h 1214437"/>
                      <a:gd name="connsiteX156" fmla="*/ 190500 w 870210"/>
                      <a:gd name="connsiteY156" fmla="*/ 519112 h 1214437"/>
                      <a:gd name="connsiteX157" fmla="*/ 180975 w 870210"/>
                      <a:gd name="connsiteY157" fmla="*/ 504825 h 1214437"/>
                      <a:gd name="connsiteX158" fmla="*/ 173832 w 870210"/>
                      <a:gd name="connsiteY158" fmla="*/ 500062 h 1214437"/>
                      <a:gd name="connsiteX159" fmla="*/ 152400 w 870210"/>
                      <a:gd name="connsiteY159" fmla="*/ 504825 h 1214437"/>
                      <a:gd name="connsiteX160" fmla="*/ 142875 w 870210"/>
                      <a:gd name="connsiteY160" fmla="*/ 514350 h 1214437"/>
                      <a:gd name="connsiteX161" fmla="*/ 128588 w 870210"/>
                      <a:gd name="connsiteY161" fmla="*/ 538162 h 1214437"/>
                      <a:gd name="connsiteX162" fmla="*/ 121444 w 870210"/>
                      <a:gd name="connsiteY162" fmla="*/ 540544 h 1214437"/>
                      <a:gd name="connsiteX163" fmla="*/ 114300 w 870210"/>
                      <a:gd name="connsiteY163" fmla="*/ 533400 h 1214437"/>
                      <a:gd name="connsiteX164" fmla="*/ 107157 w 870210"/>
                      <a:gd name="connsiteY164" fmla="*/ 516731 h 1214437"/>
                      <a:gd name="connsiteX165" fmla="*/ 97632 w 870210"/>
                      <a:gd name="connsiteY165" fmla="*/ 502444 h 1214437"/>
                      <a:gd name="connsiteX166" fmla="*/ 92869 w 870210"/>
                      <a:gd name="connsiteY166" fmla="*/ 495300 h 1214437"/>
                      <a:gd name="connsiteX167" fmla="*/ 85725 w 870210"/>
                      <a:gd name="connsiteY167" fmla="*/ 490537 h 1214437"/>
                      <a:gd name="connsiteX168" fmla="*/ 69057 w 870210"/>
                      <a:gd name="connsiteY168" fmla="*/ 469106 h 1214437"/>
                      <a:gd name="connsiteX169" fmla="*/ 61913 w 870210"/>
                      <a:gd name="connsiteY169" fmla="*/ 464344 h 1214437"/>
                      <a:gd name="connsiteX170" fmla="*/ 57150 w 870210"/>
                      <a:gd name="connsiteY170" fmla="*/ 457200 h 1214437"/>
                      <a:gd name="connsiteX171" fmla="*/ 40482 w 870210"/>
                      <a:gd name="connsiteY171" fmla="*/ 450056 h 1214437"/>
                      <a:gd name="connsiteX172" fmla="*/ 33338 w 870210"/>
                      <a:gd name="connsiteY172" fmla="*/ 445294 h 1214437"/>
                      <a:gd name="connsiteX173" fmla="*/ 14288 w 870210"/>
                      <a:gd name="connsiteY173" fmla="*/ 433387 h 1214437"/>
                      <a:gd name="connsiteX174" fmla="*/ 11907 w 870210"/>
                      <a:gd name="connsiteY174" fmla="*/ 426244 h 1214437"/>
                      <a:gd name="connsiteX175" fmla="*/ 7144 w 870210"/>
                      <a:gd name="connsiteY175" fmla="*/ 419100 h 1214437"/>
                      <a:gd name="connsiteX176" fmla="*/ 2382 w 870210"/>
                      <a:gd name="connsiteY176" fmla="*/ 404812 h 1214437"/>
                      <a:gd name="connsiteX177" fmla="*/ 0 w 870210"/>
                      <a:gd name="connsiteY177" fmla="*/ 397669 h 1214437"/>
                      <a:gd name="connsiteX178" fmla="*/ 2382 w 870210"/>
                      <a:gd name="connsiteY178" fmla="*/ 361950 h 1214437"/>
                      <a:gd name="connsiteX179" fmla="*/ 4763 w 870210"/>
                      <a:gd name="connsiteY179" fmla="*/ 354806 h 1214437"/>
                      <a:gd name="connsiteX180" fmla="*/ 11907 w 870210"/>
                      <a:gd name="connsiteY180" fmla="*/ 347662 h 1214437"/>
                      <a:gd name="connsiteX181" fmla="*/ 19050 w 870210"/>
                      <a:gd name="connsiteY181" fmla="*/ 342900 h 1214437"/>
                      <a:gd name="connsiteX182" fmla="*/ 23813 w 870210"/>
                      <a:gd name="connsiteY182" fmla="*/ 335756 h 1214437"/>
                      <a:gd name="connsiteX183" fmla="*/ 38100 w 870210"/>
                      <a:gd name="connsiteY183" fmla="*/ 326231 h 1214437"/>
                      <a:gd name="connsiteX184" fmla="*/ 45244 w 870210"/>
                      <a:gd name="connsiteY184" fmla="*/ 311944 h 1214437"/>
                      <a:gd name="connsiteX185" fmla="*/ 40482 w 870210"/>
                      <a:gd name="connsiteY185" fmla="*/ 292894 h 1214437"/>
                      <a:gd name="connsiteX186" fmla="*/ 50007 w 870210"/>
                      <a:gd name="connsiteY186" fmla="*/ 252412 h 1214437"/>
                      <a:gd name="connsiteX187" fmla="*/ 57150 w 870210"/>
                      <a:gd name="connsiteY187" fmla="*/ 247650 h 1214437"/>
                      <a:gd name="connsiteX188" fmla="*/ 64294 w 870210"/>
                      <a:gd name="connsiteY188" fmla="*/ 226219 h 1214437"/>
                      <a:gd name="connsiteX189" fmla="*/ 59532 w 870210"/>
                      <a:gd name="connsiteY189" fmla="*/ 219075 h 1214437"/>
                      <a:gd name="connsiteX190" fmla="*/ 52388 w 870210"/>
                      <a:gd name="connsiteY190" fmla="*/ 214312 h 1214437"/>
                      <a:gd name="connsiteX191" fmla="*/ 42863 w 870210"/>
                      <a:gd name="connsiteY191" fmla="*/ 200025 h 1214437"/>
                      <a:gd name="connsiteX192" fmla="*/ 30957 w 870210"/>
                      <a:gd name="connsiteY192" fmla="*/ 150019 h 1214437"/>
                      <a:gd name="connsiteX193" fmla="*/ 28575 w 870210"/>
                      <a:gd name="connsiteY193" fmla="*/ 126206 h 1214437"/>
                      <a:gd name="connsiteX194" fmla="*/ 30957 w 870210"/>
                      <a:gd name="connsiteY194" fmla="*/ 119062 h 1214437"/>
                      <a:gd name="connsiteX195" fmla="*/ 38100 w 870210"/>
                      <a:gd name="connsiteY195" fmla="*/ 114300 h 1214437"/>
                      <a:gd name="connsiteX196" fmla="*/ 52388 w 870210"/>
                      <a:gd name="connsiteY196" fmla="*/ 109537 h 1214437"/>
                      <a:gd name="connsiteX197" fmla="*/ 107157 w 870210"/>
                      <a:gd name="connsiteY197" fmla="*/ 114300 h 1214437"/>
                      <a:gd name="connsiteX198" fmla="*/ 169069 w 870210"/>
                      <a:gd name="connsiteY198" fmla="*/ 116681 h 1214437"/>
                      <a:gd name="connsiteX199" fmla="*/ 219075 w 870210"/>
                      <a:gd name="connsiteY199" fmla="*/ 119062 h 1214437"/>
                      <a:gd name="connsiteX200" fmla="*/ 278607 w 870210"/>
                      <a:gd name="connsiteY200" fmla="*/ 116681 h 1214437"/>
                      <a:gd name="connsiteX201" fmla="*/ 300038 w 870210"/>
                      <a:gd name="connsiteY201" fmla="*/ 100012 h 1214437"/>
                      <a:gd name="connsiteX202" fmla="*/ 304800 w 870210"/>
                      <a:gd name="connsiteY202" fmla="*/ 40481 h 1214437"/>
                      <a:gd name="connsiteX203" fmla="*/ 307182 w 870210"/>
                      <a:gd name="connsiteY203" fmla="*/ 26194 h 1214437"/>
                      <a:gd name="connsiteX204" fmla="*/ 309563 w 870210"/>
                      <a:gd name="connsiteY204" fmla="*/ 16669 h 1214437"/>
                      <a:gd name="connsiteX205" fmla="*/ 323850 w 870210"/>
                      <a:gd name="connsiteY205" fmla="*/ 7144 h 1214437"/>
                      <a:gd name="connsiteX206" fmla="*/ 307182 w 870210"/>
                      <a:gd name="connsiteY206" fmla="*/ 35719 h 1214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</a:cxnLst>
                    <a:rect l="l" t="t" r="r" b="b"/>
                    <a:pathLst>
                      <a:path w="870210" h="1214437">
                        <a:moveTo>
                          <a:pt x="307182" y="35719"/>
                        </a:moveTo>
                        <a:cubicBezTo>
                          <a:pt x="305198" y="36513"/>
                          <a:pt x="306220" y="17630"/>
                          <a:pt x="311944" y="11906"/>
                        </a:cubicBezTo>
                        <a:cubicBezTo>
                          <a:pt x="314325" y="9525"/>
                          <a:pt x="316144" y="6397"/>
                          <a:pt x="319088" y="4762"/>
                        </a:cubicBezTo>
                        <a:cubicBezTo>
                          <a:pt x="323476" y="2324"/>
                          <a:pt x="333375" y="0"/>
                          <a:pt x="333375" y="0"/>
                        </a:cubicBezTo>
                        <a:cubicBezTo>
                          <a:pt x="342900" y="794"/>
                          <a:pt x="352741" y="-177"/>
                          <a:pt x="361950" y="2381"/>
                        </a:cubicBezTo>
                        <a:cubicBezTo>
                          <a:pt x="367465" y="3913"/>
                          <a:pt x="376238" y="11906"/>
                          <a:pt x="376238" y="11906"/>
                        </a:cubicBezTo>
                        <a:cubicBezTo>
                          <a:pt x="377825" y="14287"/>
                          <a:pt x="379838" y="16435"/>
                          <a:pt x="381000" y="19050"/>
                        </a:cubicBezTo>
                        <a:cubicBezTo>
                          <a:pt x="384778" y="27551"/>
                          <a:pt x="384522" y="36872"/>
                          <a:pt x="392907" y="42862"/>
                        </a:cubicBezTo>
                        <a:cubicBezTo>
                          <a:pt x="395570" y="44764"/>
                          <a:pt x="399285" y="44345"/>
                          <a:pt x="402432" y="45244"/>
                        </a:cubicBezTo>
                        <a:cubicBezTo>
                          <a:pt x="420670" y="50456"/>
                          <a:pt x="397932" y="44037"/>
                          <a:pt x="416719" y="52387"/>
                        </a:cubicBezTo>
                        <a:cubicBezTo>
                          <a:pt x="421307" y="54426"/>
                          <a:pt x="431007" y="57150"/>
                          <a:pt x="431007" y="57150"/>
                        </a:cubicBezTo>
                        <a:cubicBezTo>
                          <a:pt x="433388" y="59531"/>
                          <a:pt x="435563" y="62138"/>
                          <a:pt x="438150" y="64294"/>
                        </a:cubicBezTo>
                        <a:cubicBezTo>
                          <a:pt x="440349" y="66126"/>
                          <a:pt x="443409" y="66902"/>
                          <a:pt x="445294" y="69056"/>
                        </a:cubicBezTo>
                        <a:cubicBezTo>
                          <a:pt x="449063" y="73364"/>
                          <a:pt x="454819" y="83344"/>
                          <a:pt x="454819" y="83344"/>
                        </a:cubicBezTo>
                        <a:lnTo>
                          <a:pt x="445294" y="97631"/>
                        </a:lnTo>
                        <a:cubicBezTo>
                          <a:pt x="442112" y="102404"/>
                          <a:pt x="447615" y="131888"/>
                          <a:pt x="450057" y="142875"/>
                        </a:cubicBezTo>
                        <a:cubicBezTo>
                          <a:pt x="450767" y="146070"/>
                          <a:pt x="451149" y="149392"/>
                          <a:pt x="452438" y="152400"/>
                        </a:cubicBezTo>
                        <a:cubicBezTo>
                          <a:pt x="453565" y="155031"/>
                          <a:pt x="455046" y="157659"/>
                          <a:pt x="457200" y="159544"/>
                        </a:cubicBezTo>
                        <a:cubicBezTo>
                          <a:pt x="461508" y="163313"/>
                          <a:pt x="471488" y="169069"/>
                          <a:pt x="471488" y="169069"/>
                        </a:cubicBezTo>
                        <a:cubicBezTo>
                          <a:pt x="474663" y="173831"/>
                          <a:pt x="480538" y="177652"/>
                          <a:pt x="481013" y="183356"/>
                        </a:cubicBezTo>
                        <a:cubicBezTo>
                          <a:pt x="481807" y="192881"/>
                          <a:pt x="482779" y="202393"/>
                          <a:pt x="483394" y="211931"/>
                        </a:cubicBezTo>
                        <a:cubicBezTo>
                          <a:pt x="484366" y="227002"/>
                          <a:pt x="484408" y="242135"/>
                          <a:pt x="485775" y="257175"/>
                        </a:cubicBezTo>
                        <a:cubicBezTo>
                          <a:pt x="486002" y="259675"/>
                          <a:pt x="486765" y="262230"/>
                          <a:pt x="488157" y="264319"/>
                        </a:cubicBezTo>
                        <a:cubicBezTo>
                          <a:pt x="490025" y="267121"/>
                          <a:pt x="492713" y="269306"/>
                          <a:pt x="495300" y="271462"/>
                        </a:cubicBezTo>
                        <a:cubicBezTo>
                          <a:pt x="497499" y="273294"/>
                          <a:pt x="500063" y="274637"/>
                          <a:pt x="502444" y="276225"/>
                        </a:cubicBezTo>
                        <a:cubicBezTo>
                          <a:pt x="515407" y="302148"/>
                          <a:pt x="505167" y="278446"/>
                          <a:pt x="509588" y="338137"/>
                        </a:cubicBezTo>
                        <a:cubicBezTo>
                          <a:pt x="509887" y="342174"/>
                          <a:pt x="509961" y="346530"/>
                          <a:pt x="511969" y="350044"/>
                        </a:cubicBezTo>
                        <a:cubicBezTo>
                          <a:pt x="513389" y="352529"/>
                          <a:pt x="516914" y="352974"/>
                          <a:pt x="519113" y="354806"/>
                        </a:cubicBezTo>
                        <a:cubicBezTo>
                          <a:pt x="531006" y="364716"/>
                          <a:pt x="520846" y="360146"/>
                          <a:pt x="533400" y="364331"/>
                        </a:cubicBezTo>
                        <a:cubicBezTo>
                          <a:pt x="545306" y="363537"/>
                          <a:pt x="557349" y="363912"/>
                          <a:pt x="569119" y="361950"/>
                        </a:cubicBezTo>
                        <a:cubicBezTo>
                          <a:pt x="571942" y="361479"/>
                          <a:pt x="574064" y="359019"/>
                          <a:pt x="576263" y="357187"/>
                        </a:cubicBezTo>
                        <a:cubicBezTo>
                          <a:pt x="594604" y="341904"/>
                          <a:pt x="572810" y="357110"/>
                          <a:pt x="590550" y="345281"/>
                        </a:cubicBezTo>
                        <a:cubicBezTo>
                          <a:pt x="606696" y="346290"/>
                          <a:pt x="628208" y="346622"/>
                          <a:pt x="645319" y="350044"/>
                        </a:cubicBezTo>
                        <a:cubicBezTo>
                          <a:pt x="647780" y="350536"/>
                          <a:pt x="650049" y="351735"/>
                          <a:pt x="652463" y="352425"/>
                        </a:cubicBezTo>
                        <a:cubicBezTo>
                          <a:pt x="655610" y="353324"/>
                          <a:pt x="658813" y="354012"/>
                          <a:pt x="661988" y="354806"/>
                        </a:cubicBezTo>
                        <a:cubicBezTo>
                          <a:pt x="664369" y="357981"/>
                          <a:pt x="666326" y="361525"/>
                          <a:pt x="669132" y="364331"/>
                        </a:cubicBezTo>
                        <a:cubicBezTo>
                          <a:pt x="679902" y="375102"/>
                          <a:pt x="674020" y="362331"/>
                          <a:pt x="678657" y="376237"/>
                        </a:cubicBezTo>
                        <a:cubicBezTo>
                          <a:pt x="679451" y="419100"/>
                          <a:pt x="679535" y="461981"/>
                          <a:pt x="681038" y="504825"/>
                        </a:cubicBezTo>
                        <a:cubicBezTo>
                          <a:pt x="681126" y="507334"/>
                          <a:pt x="682296" y="509724"/>
                          <a:pt x="683419" y="511969"/>
                        </a:cubicBezTo>
                        <a:cubicBezTo>
                          <a:pt x="684699" y="514529"/>
                          <a:pt x="686594" y="516731"/>
                          <a:pt x="688182" y="519112"/>
                        </a:cubicBezTo>
                        <a:lnTo>
                          <a:pt x="692944" y="533400"/>
                        </a:lnTo>
                        <a:cubicBezTo>
                          <a:pt x="695217" y="540219"/>
                          <a:pt x="693052" y="548012"/>
                          <a:pt x="695325" y="554831"/>
                        </a:cubicBezTo>
                        <a:cubicBezTo>
                          <a:pt x="696390" y="558026"/>
                          <a:pt x="700313" y="559388"/>
                          <a:pt x="702469" y="561975"/>
                        </a:cubicBezTo>
                        <a:cubicBezTo>
                          <a:pt x="712086" y="573515"/>
                          <a:pt x="701095" y="566051"/>
                          <a:pt x="716757" y="573881"/>
                        </a:cubicBezTo>
                        <a:cubicBezTo>
                          <a:pt x="719138" y="572294"/>
                          <a:pt x="721270" y="570246"/>
                          <a:pt x="723900" y="569119"/>
                        </a:cubicBezTo>
                        <a:cubicBezTo>
                          <a:pt x="726908" y="567830"/>
                          <a:pt x="730278" y="567636"/>
                          <a:pt x="733425" y="566737"/>
                        </a:cubicBezTo>
                        <a:cubicBezTo>
                          <a:pt x="757298" y="559915"/>
                          <a:pt x="720370" y="569405"/>
                          <a:pt x="750094" y="561975"/>
                        </a:cubicBezTo>
                        <a:cubicBezTo>
                          <a:pt x="756722" y="562803"/>
                          <a:pt x="778589" y="565423"/>
                          <a:pt x="785813" y="566737"/>
                        </a:cubicBezTo>
                        <a:cubicBezTo>
                          <a:pt x="789033" y="567323"/>
                          <a:pt x="792163" y="568325"/>
                          <a:pt x="795338" y="569119"/>
                        </a:cubicBezTo>
                        <a:cubicBezTo>
                          <a:pt x="796925" y="571500"/>
                          <a:pt x="799896" y="573408"/>
                          <a:pt x="800100" y="576262"/>
                        </a:cubicBezTo>
                        <a:cubicBezTo>
                          <a:pt x="801718" y="598918"/>
                          <a:pt x="801192" y="597246"/>
                          <a:pt x="792957" y="609600"/>
                        </a:cubicBezTo>
                        <a:cubicBezTo>
                          <a:pt x="793751" y="611981"/>
                          <a:pt x="793946" y="614655"/>
                          <a:pt x="795338" y="616744"/>
                        </a:cubicBezTo>
                        <a:cubicBezTo>
                          <a:pt x="802763" y="627881"/>
                          <a:pt x="807207" y="624478"/>
                          <a:pt x="821532" y="626269"/>
                        </a:cubicBezTo>
                        <a:cubicBezTo>
                          <a:pt x="823913" y="627063"/>
                          <a:pt x="826262" y="627961"/>
                          <a:pt x="828675" y="628650"/>
                        </a:cubicBezTo>
                        <a:cubicBezTo>
                          <a:pt x="831822" y="629549"/>
                          <a:pt x="835192" y="629742"/>
                          <a:pt x="838200" y="631031"/>
                        </a:cubicBezTo>
                        <a:cubicBezTo>
                          <a:pt x="840831" y="632158"/>
                          <a:pt x="843145" y="633962"/>
                          <a:pt x="845344" y="635794"/>
                        </a:cubicBezTo>
                        <a:cubicBezTo>
                          <a:pt x="868747" y="655295"/>
                          <a:pt x="838522" y="631352"/>
                          <a:pt x="857250" y="650081"/>
                        </a:cubicBezTo>
                        <a:cubicBezTo>
                          <a:pt x="859274" y="652105"/>
                          <a:pt x="862013" y="653256"/>
                          <a:pt x="864394" y="654844"/>
                        </a:cubicBezTo>
                        <a:cubicBezTo>
                          <a:pt x="871196" y="675247"/>
                          <a:pt x="872087" y="671759"/>
                          <a:pt x="866775" y="700087"/>
                        </a:cubicBezTo>
                        <a:cubicBezTo>
                          <a:pt x="866248" y="702900"/>
                          <a:pt x="864037" y="705207"/>
                          <a:pt x="862013" y="707231"/>
                        </a:cubicBezTo>
                        <a:cubicBezTo>
                          <a:pt x="859989" y="709255"/>
                          <a:pt x="857250" y="710406"/>
                          <a:pt x="854869" y="711994"/>
                        </a:cubicBezTo>
                        <a:cubicBezTo>
                          <a:pt x="853282" y="714375"/>
                          <a:pt x="852130" y="717114"/>
                          <a:pt x="850107" y="719137"/>
                        </a:cubicBezTo>
                        <a:cubicBezTo>
                          <a:pt x="847301" y="721943"/>
                          <a:pt x="844028" y="724312"/>
                          <a:pt x="840582" y="726281"/>
                        </a:cubicBezTo>
                        <a:cubicBezTo>
                          <a:pt x="838403" y="727526"/>
                          <a:pt x="835929" y="728351"/>
                          <a:pt x="833438" y="728662"/>
                        </a:cubicBezTo>
                        <a:cubicBezTo>
                          <a:pt x="823169" y="729946"/>
                          <a:pt x="812801" y="730250"/>
                          <a:pt x="802482" y="731044"/>
                        </a:cubicBezTo>
                        <a:cubicBezTo>
                          <a:pt x="799307" y="731838"/>
                          <a:pt x="796092" y="732485"/>
                          <a:pt x="792957" y="733425"/>
                        </a:cubicBezTo>
                        <a:cubicBezTo>
                          <a:pt x="788148" y="734867"/>
                          <a:pt x="778669" y="738187"/>
                          <a:pt x="778669" y="738187"/>
                        </a:cubicBezTo>
                        <a:cubicBezTo>
                          <a:pt x="762607" y="754250"/>
                          <a:pt x="766512" y="746086"/>
                          <a:pt x="762000" y="759619"/>
                        </a:cubicBezTo>
                        <a:cubicBezTo>
                          <a:pt x="762794" y="762794"/>
                          <a:pt x="763093" y="766136"/>
                          <a:pt x="764382" y="769144"/>
                        </a:cubicBezTo>
                        <a:cubicBezTo>
                          <a:pt x="767512" y="776448"/>
                          <a:pt x="771239" y="777372"/>
                          <a:pt x="776288" y="783431"/>
                        </a:cubicBezTo>
                        <a:cubicBezTo>
                          <a:pt x="778120" y="785630"/>
                          <a:pt x="779463" y="788194"/>
                          <a:pt x="781050" y="790575"/>
                        </a:cubicBezTo>
                        <a:cubicBezTo>
                          <a:pt x="781844" y="796925"/>
                          <a:pt x="781748" y="803451"/>
                          <a:pt x="783432" y="809625"/>
                        </a:cubicBezTo>
                        <a:cubicBezTo>
                          <a:pt x="784185" y="812386"/>
                          <a:pt x="787032" y="814154"/>
                          <a:pt x="788194" y="816769"/>
                        </a:cubicBezTo>
                        <a:cubicBezTo>
                          <a:pt x="790233" y="821356"/>
                          <a:pt x="790173" y="826879"/>
                          <a:pt x="792957" y="831056"/>
                        </a:cubicBezTo>
                        <a:cubicBezTo>
                          <a:pt x="794544" y="833437"/>
                          <a:pt x="796439" y="835640"/>
                          <a:pt x="797719" y="838200"/>
                        </a:cubicBezTo>
                        <a:cubicBezTo>
                          <a:pt x="798841" y="840445"/>
                          <a:pt x="799111" y="843037"/>
                          <a:pt x="800100" y="845344"/>
                        </a:cubicBezTo>
                        <a:cubicBezTo>
                          <a:pt x="801498" y="848607"/>
                          <a:pt x="803275" y="851694"/>
                          <a:pt x="804863" y="854869"/>
                        </a:cubicBezTo>
                        <a:cubicBezTo>
                          <a:pt x="806142" y="881732"/>
                          <a:pt x="798199" y="895450"/>
                          <a:pt x="812007" y="912019"/>
                        </a:cubicBezTo>
                        <a:cubicBezTo>
                          <a:pt x="814163" y="914606"/>
                          <a:pt x="816769" y="916781"/>
                          <a:pt x="819150" y="919162"/>
                        </a:cubicBezTo>
                        <a:cubicBezTo>
                          <a:pt x="817214" y="924971"/>
                          <a:pt x="816622" y="928835"/>
                          <a:pt x="812007" y="933450"/>
                        </a:cubicBezTo>
                        <a:cubicBezTo>
                          <a:pt x="809983" y="935474"/>
                          <a:pt x="807348" y="936792"/>
                          <a:pt x="804863" y="938212"/>
                        </a:cubicBezTo>
                        <a:cubicBezTo>
                          <a:pt x="801781" y="939973"/>
                          <a:pt x="798601" y="941577"/>
                          <a:pt x="795338" y="942975"/>
                        </a:cubicBezTo>
                        <a:cubicBezTo>
                          <a:pt x="780416" y="949370"/>
                          <a:pt x="763529" y="946607"/>
                          <a:pt x="747713" y="947737"/>
                        </a:cubicBezTo>
                        <a:cubicBezTo>
                          <a:pt x="738968" y="948362"/>
                          <a:pt x="730250" y="949325"/>
                          <a:pt x="721519" y="950119"/>
                        </a:cubicBezTo>
                        <a:cubicBezTo>
                          <a:pt x="719138" y="951706"/>
                          <a:pt x="716990" y="953719"/>
                          <a:pt x="714375" y="954881"/>
                        </a:cubicBezTo>
                        <a:cubicBezTo>
                          <a:pt x="701985" y="960388"/>
                          <a:pt x="696983" y="960088"/>
                          <a:pt x="683419" y="962025"/>
                        </a:cubicBezTo>
                        <a:cubicBezTo>
                          <a:pt x="682625" y="964406"/>
                          <a:pt x="682257" y="966975"/>
                          <a:pt x="681038" y="969169"/>
                        </a:cubicBezTo>
                        <a:cubicBezTo>
                          <a:pt x="678258" y="974172"/>
                          <a:pt x="671513" y="983456"/>
                          <a:pt x="671513" y="983456"/>
                        </a:cubicBezTo>
                        <a:cubicBezTo>
                          <a:pt x="670719" y="1012825"/>
                          <a:pt x="672130" y="1042336"/>
                          <a:pt x="669132" y="1071562"/>
                        </a:cubicBezTo>
                        <a:cubicBezTo>
                          <a:pt x="668840" y="1074409"/>
                          <a:pt x="664187" y="1074493"/>
                          <a:pt x="661988" y="1076325"/>
                        </a:cubicBezTo>
                        <a:cubicBezTo>
                          <a:pt x="659401" y="1078481"/>
                          <a:pt x="657431" y="1081313"/>
                          <a:pt x="654844" y="1083469"/>
                        </a:cubicBezTo>
                        <a:cubicBezTo>
                          <a:pt x="652645" y="1085301"/>
                          <a:pt x="649899" y="1086399"/>
                          <a:pt x="647700" y="1088231"/>
                        </a:cubicBezTo>
                        <a:cubicBezTo>
                          <a:pt x="640827" y="1093958"/>
                          <a:pt x="640475" y="1095497"/>
                          <a:pt x="635794" y="1102519"/>
                        </a:cubicBezTo>
                        <a:cubicBezTo>
                          <a:pt x="632056" y="1117474"/>
                          <a:pt x="636284" y="1107504"/>
                          <a:pt x="626269" y="1119187"/>
                        </a:cubicBezTo>
                        <a:cubicBezTo>
                          <a:pt x="623686" y="1122200"/>
                          <a:pt x="622091" y="1126075"/>
                          <a:pt x="619125" y="1128712"/>
                        </a:cubicBezTo>
                        <a:cubicBezTo>
                          <a:pt x="614847" y="1132515"/>
                          <a:pt x="604838" y="1138237"/>
                          <a:pt x="604838" y="1138237"/>
                        </a:cubicBezTo>
                        <a:cubicBezTo>
                          <a:pt x="603250" y="1140618"/>
                          <a:pt x="602502" y="1143864"/>
                          <a:pt x="600075" y="1145381"/>
                        </a:cubicBezTo>
                        <a:cubicBezTo>
                          <a:pt x="595818" y="1148042"/>
                          <a:pt x="585788" y="1150144"/>
                          <a:pt x="585788" y="1150144"/>
                        </a:cubicBezTo>
                        <a:cubicBezTo>
                          <a:pt x="588169" y="1151731"/>
                          <a:pt x="590372" y="1153626"/>
                          <a:pt x="592932" y="1154906"/>
                        </a:cubicBezTo>
                        <a:cubicBezTo>
                          <a:pt x="595177" y="1156028"/>
                          <a:pt x="599583" y="1154826"/>
                          <a:pt x="600075" y="1157287"/>
                        </a:cubicBezTo>
                        <a:cubicBezTo>
                          <a:pt x="600540" y="1159612"/>
                          <a:pt x="592036" y="1171728"/>
                          <a:pt x="590550" y="1173956"/>
                        </a:cubicBezTo>
                        <a:cubicBezTo>
                          <a:pt x="589756" y="1176337"/>
                          <a:pt x="589561" y="1179011"/>
                          <a:pt x="588169" y="1181100"/>
                        </a:cubicBezTo>
                        <a:cubicBezTo>
                          <a:pt x="586301" y="1183902"/>
                          <a:pt x="583181" y="1185657"/>
                          <a:pt x="581025" y="1188244"/>
                        </a:cubicBezTo>
                        <a:cubicBezTo>
                          <a:pt x="579193" y="1190442"/>
                          <a:pt x="577850" y="1193006"/>
                          <a:pt x="576263" y="1195387"/>
                        </a:cubicBezTo>
                        <a:cubicBezTo>
                          <a:pt x="575469" y="1197768"/>
                          <a:pt x="575274" y="1200442"/>
                          <a:pt x="573882" y="1202531"/>
                        </a:cubicBezTo>
                        <a:cubicBezTo>
                          <a:pt x="570215" y="1208032"/>
                          <a:pt x="564866" y="1210923"/>
                          <a:pt x="559594" y="1214437"/>
                        </a:cubicBezTo>
                        <a:cubicBezTo>
                          <a:pt x="556419" y="1213643"/>
                          <a:pt x="552911" y="1213680"/>
                          <a:pt x="550069" y="1212056"/>
                        </a:cubicBezTo>
                        <a:cubicBezTo>
                          <a:pt x="541101" y="1206931"/>
                          <a:pt x="543708" y="1203150"/>
                          <a:pt x="538163" y="1195387"/>
                        </a:cubicBezTo>
                        <a:cubicBezTo>
                          <a:pt x="536206" y="1192647"/>
                          <a:pt x="533175" y="1190831"/>
                          <a:pt x="531019" y="1188244"/>
                        </a:cubicBezTo>
                        <a:cubicBezTo>
                          <a:pt x="521095" y="1176335"/>
                          <a:pt x="532213" y="1185071"/>
                          <a:pt x="519113" y="1176337"/>
                        </a:cubicBezTo>
                        <a:cubicBezTo>
                          <a:pt x="517525" y="1173956"/>
                          <a:pt x="515630" y="1171754"/>
                          <a:pt x="514350" y="1169194"/>
                        </a:cubicBezTo>
                        <a:cubicBezTo>
                          <a:pt x="513227" y="1166949"/>
                          <a:pt x="513188" y="1164244"/>
                          <a:pt x="511969" y="1162050"/>
                        </a:cubicBezTo>
                        <a:cubicBezTo>
                          <a:pt x="509189" y="1157046"/>
                          <a:pt x="502444" y="1147762"/>
                          <a:pt x="502444" y="1147762"/>
                        </a:cubicBezTo>
                        <a:cubicBezTo>
                          <a:pt x="498259" y="1135208"/>
                          <a:pt x="502829" y="1145368"/>
                          <a:pt x="492919" y="1133475"/>
                        </a:cubicBezTo>
                        <a:cubicBezTo>
                          <a:pt x="482998" y="1121569"/>
                          <a:pt x="494110" y="1130299"/>
                          <a:pt x="481013" y="1121569"/>
                        </a:cubicBezTo>
                        <a:cubicBezTo>
                          <a:pt x="459872" y="1089859"/>
                          <a:pt x="490298" y="1136853"/>
                          <a:pt x="473869" y="1107281"/>
                        </a:cubicBezTo>
                        <a:cubicBezTo>
                          <a:pt x="470630" y="1101450"/>
                          <a:pt x="463594" y="1090417"/>
                          <a:pt x="457200" y="1085850"/>
                        </a:cubicBezTo>
                        <a:cubicBezTo>
                          <a:pt x="454311" y="1083787"/>
                          <a:pt x="450938" y="1082485"/>
                          <a:pt x="447675" y="1081087"/>
                        </a:cubicBezTo>
                        <a:cubicBezTo>
                          <a:pt x="445368" y="1080098"/>
                          <a:pt x="443031" y="1078933"/>
                          <a:pt x="440532" y="1078706"/>
                        </a:cubicBezTo>
                        <a:cubicBezTo>
                          <a:pt x="425492" y="1077339"/>
                          <a:pt x="410369" y="1077119"/>
                          <a:pt x="395288" y="1076325"/>
                        </a:cubicBezTo>
                        <a:cubicBezTo>
                          <a:pt x="384571" y="1069181"/>
                          <a:pt x="381199" y="1069579"/>
                          <a:pt x="376238" y="1059656"/>
                        </a:cubicBezTo>
                        <a:cubicBezTo>
                          <a:pt x="375116" y="1057411"/>
                          <a:pt x="374651" y="1054893"/>
                          <a:pt x="373857" y="1052512"/>
                        </a:cubicBezTo>
                        <a:cubicBezTo>
                          <a:pt x="373063" y="1046162"/>
                          <a:pt x="372620" y="1039758"/>
                          <a:pt x="371475" y="1033462"/>
                        </a:cubicBezTo>
                        <a:cubicBezTo>
                          <a:pt x="371026" y="1030993"/>
                          <a:pt x="370662" y="1028279"/>
                          <a:pt x="369094" y="1026319"/>
                        </a:cubicBezTo>
                        <a:cubicBezTo>
                          <a:pt x="367306" y="1024084"/>
                          <a:pt x="364149" y="1023388"/>
                          <a:pt x="361950" y="1021556"/>
                        </a:cubicBezTo>
                        <a:cubicBezTo>
                          <a:pt x="359363" y="1019400"/>
                          <a:pt x="357394" y="1016568"/>
                          <a:pt x="354807" y="1014412"/>
                        </a:cubicBezTo>
                        <a:cubicBezTo>
                          <a:pt x="352608" y="1012580"/>
                          <a:pt x="349992" y="1011313"/>
                          <a:pt x="347663" y="1009650"/>
                        </a:cubicBezTo>
                        <a:cubicBezTo>
                          <a:pt x="344433" y="1007343"/>
                          <a:pt x="341389" y="1004782"/>
                          <a:pt x="338138" y="1002506"/>
                        </a:cubicBezTo>
                        <a:cubicBezTo>
                          <a:pt x="333449" y="999224"/>
                          <a:pt x="328613" y="996156"/>
                          <a:pt x="323850" y="992981"/>
                        </a:cubicBezTo>
                        <a:lnTo>
                          <a:pt x="316707" y="988219"/>
                        </a:lnTo>
                        <a:cubicBezTo>
                          <a:pt x="313436" y="983313"/>
                          <a:pt x="302019" y="974331"/>
                          <a:pt x="309563" y="966787"/>
                        </a:cubicBezTo>
                        <a:cubicBezTo>
                          <a:pt x="311338" y="965012"/>
                          <a:pt x="314326" y="965200"/>
                          <a:pt x="316707" y="964406"/>
                        </a:cubicBezTo>
                        <a:cubicBezTo>
                          <a:pt x="321469" y="961231"/>
                          <a:pt x="327819" y="959643"/>
                          <a:pt x="330994" y="954881"/>
                        </a:cubicBezTo>
                        <a:lnTo>
                          <a:pt x="340519" y="940594"/>
                        </a:lnTo>
                        <a:cubicBezTo>
                          <a:pt x="339725" y="908050"/>
                          <a:pt x="340212" y="875450"/>
                          <a:pt x="338138" y="842962"/>
                        </a:cubicBezTo>
                        <a:cubicBezTo>
                          <a:pt x="337818" y="837952"/>
                          <a:pt x="336925" y="832225"/>
                          <a:pt x="333375" y="828675"/>
                        </a:cubicBezTo>
                        <a:cubicBezTo>
                          <a:pt x="328613" y="823912"/>
                          <a:pt x="322825" y="819991"/>
                          <a:pt x="319088" y="814387"/>
                        </a:cubicBezTo>
                        <a:cubicBezTo>
                          <a:pt x="314406" y="807366"/>
                          <a:pt x="314055" y="805828"/>
                          <a:pt x="307182" y="800100"/>
                        </a:cubicBezTo>
                        <a:cubicBezTo>
                          <a:pt x="304983" y="798268"/>
                          <a:pt x="302753" y="796242"/>
                          <a:pt x="300038" y="795337"/>
                        </a:cubicBezTo>
                        <a:cubicBezTo>
                          <a:pt x="295457" y="793810"/>
                          <a:pt x="290513" y="793750"/>
                          <a:pt x="285750" y="792956"/>
                        </a:cubicBezTo>
                        <a:lnTo>
                          <a:pt x="264319" y="785812"/>
                        </a:lnTo>
                        <a:lnTo>
                          <a:pt x="257175" y="783431"/>
                        </a:lnTo>
                        <a:lnTo>
                          <a:pt x="250032" y="781050"/>
                        </a:lnTo>
                        <a:cubicBezTo>
                          <a:pt x="233021" y="769710"/>
                          <a:pt x="241297" y="772913"/>
                          <a:pt x="226219" y="769144"/>
                        </a:cubicBezTo>
                        <a:cubicBezTo>
                          <a:pt x="205743" y="755493"/>
                          <a:pt x="231650" y="771860"/>
                          <a:pt x="211932" y="762000"/>
                        </a:cubicBezTo>
                        <a:cubicBezTo>
                          <a:pt x="209372" y="760720"/>
                          <a:pt x="207169" y="758825"/>
                          <a:pt x="204788" y="757237"/>
                        </a:cubicBezTo>
                        <a:cubicBezTo>
                          <a:pt x="193871" y="740861"/>
                          <a:pt x="200693" y="744760"/>
                          <a:pt x="188119" y="740569"/>
                        </a:cubicBezTo>
                        <a:cubicBezTo>
                          <a:pt x="187325" y="716756"/>
                          <a:pt x="189016" y="692730"/>
                          <a:pt x="185738" y="669131"/>
                        </a:cubicBezTo>
                        <a:cubicBezTo>
                          <a:pt x="184951" y="663462"/>
                          <a:pt x="179388" y="659606"/>
                          <a:pt x="176213" y="654844"/>
                        </a:cubicBezTo>
                        <a:cubicBezTo>
                          <a:pt x="171429" y="647668"/>
                          <a:pt x="170314" y="646637"/>
                          <a:pt x="166688" y="638175"/>
                        </a:cubicBezTo>
                        <a:cubicBezTo>
                          <a:pt x="165699" y="635868"/>
                          <a:pt x="165101" y="633412"/>
                          <a:pt x="164307" y="631031"/>
                        </a:cubicBezTo>
                        <a:cubicBezTo>
                          <a:pt x="165101" y="627856"/>
                          <a:pt x="164763" y="624153"/>
                          <a:pt x="166688" y="621506"/>
                        </a:cubicBezTo>
                        <a:cubicBezTo>
                          <a:pt x="171310" y="615151"/>
                          <a:pt x="177801" y="610393"/>
                          <a:pt x="183357" y="604837"/>
                        </a:cubicBezTo>
                        <a:cubicBezTo>
                          <a:pt x="185738" y="602456"/>
                          <a:pt x="188994" y="600706"/>
                          <a:pt x="190500" y="597694"/>
                        </a:cubicBezTo>
                        <a:cubicBezTo>
                          <a:pt x="196386" y="585924"/>
                          <a:pt x="194141" y="591537"/>
                          <a:pt x="197644" y="581025"/>
                        </a:cubicBezTo>
                        <a:lnTo>
                          <a:pt x="192882" y="526256"/>
                        </a:lnTo>
                        <a:cubicBezTo>
                          <a:pt x="192665" y="523755"/>
                          <a:pt x="191719" y="521306"/>
                          <a:pt x="190500" y="519112"/>
                        </a:cubicBezTo>
                        <a:cubicBezTo>
                          <a:pt x="187720" y="514109"/>
                          <a:pt x="185737" y="508000"/>
                          <a:pt x="180975" y="504825"/>
                        </a:cubicBezTo>
                        <a:lnTo>
                          <a:pt x="173832" y="500062"/>
                        </a:lnTo>
                        <a:cubicBezTo>
                          <a:pt x="172760" y="500241"/>
                          <a:pt x="155967" y="502277"/>
                          <a:pt x="152400" y="504825"/>
                        </a:cubicBezTo>
                        <a:cubicBezTo>
                          <a:pt x="148746" y="507435"/>
                          <a:pt x="146050" y="511175"/>
                          <a:pt x="142875" y="514350"/>
                        </a:cubicBezTo>
                        <a:cubicBezTo>
                          <a:pt x="135554" y="528995"/>
                          <a:pt x="140082" y="520922"/>
                          <a:pt x="128588" y="538162"/>
                        </a:cubicBezTo>
                        <a:cubicBezTo>
                          <a:pt x="127196" y="540251"/>
                          <a:pt x="123825" y="539750"/>
                          <a:pt x="121444" y="540544"/>
                        </a:cubicBezTo>
                        <a:cubicBezTo>
                          <a:pt x="119063" y="538163"/>
                          <a:pt x="116257" y="536140"/>
                          <a:pt x="114300" y="533400"/>
                        </a:cubicBezTo>
                        <a:cubicBezTo>
                          <a:pt x="102376" y="516706"/>
                          <a:pt x="114931" y="530724"/>
                          <a:pt x="107157" y="516731"/>
                        </a:cubicBezTo>
                        <a:cubicBezTo>
                          <a:pt x="104377" y="511728"/>
                          <a:pt x="100807" y="507206"/>
                          <a:pt x="97632" y="502444"/>
                        </a:cubicBezTo>
                        <a:cubicBezTo>
                          <a:pt x="96044" y="500063"/>
                          <a:pt x="95250" y="496888"/>
                          <a:pt x="92869" y="495300"/>
                        </a:cubicBezTo>
                        <a:lnTo>
                          <a:pt x="85725" y="490537"/>
                        </a:lnTo>
                        <a:cubicBezTo>
                          <a:pt x="79091" y="480586"/>
                          <a:pt x="77447" y="476098"/>
                          <a:pt x="69057" y="469106"/>
                        </a:cubicBezTo>
                        <a:cubicBezTo>
                          <a:pt x="66858" y="467274"/>
                          <a:pt x="64294" y="465931"/>
                          <a:pt x="61913" y="464344"/>
                        </a:cubicBezTo>
                        <a:cubicBezTo>
                          <a:pt x="60325" y="461963"/>
                          <a:pt x="59349" y="459032"/>
                          <a:pt x="57150" y="457200"/>
                        </a:cubicBezTo>
                        <a:cubicBezTo>
                          <a:pt x="49717" y="451005"/>
                          <a:pt x="47927" y="453778"/>
                          <a:pt x="40482" y="450056"/>
                        </a:cubicBezTo>
                        <a:cubicBezTo>
                          <a:pt x="37922" y="448776"/>
                          <a:pt x="35823" y="446714"/>
                          <a:pt x="33338" y="445294"/>
                        </a:cubicBezTo>
                        <a:cubicBezTo>
                          <a:pt x="15039" y="434838"/>
                          <a:pt x="32494" y="447042"/>
                          <a:pt x="14288" y="433387"/>
                        </a:cubicBezTo>
                        <a:cubicBezTo>
                          <a:pt x="13494" y="431006"/>
                          <a:pt x="13029" y="428489"/>
                          <a:pt x="11907" y="426244"/>
                        </a:cubicBezTo>
                        <a:cubicBezTo>
                          <a:pt x="10627" y="423684"/>
                          <a:pt x="8306" y="421715"/>
                          <a:pt x="7144" y="419100"/>
                        </a:cubicBezTo>
                        <a:cubicBezTo>
                          <a:pt x="5105" y="414512"/>
                          <a:pt x="3970" y="409575"/>
                          <a:pt x="2382" y="404812"/>
                        </a:cubicBezTo>
                        <a:lnTo>
                          <a:pt x="0" y="397669"/>
                        </a:lnTo>
                        <a:cubicBezTo>
                          <a:pt x="794" y="385763"/>
                          <a:pt x="1064" y="373810"/>
                          <a:pt x="2382" y="361950"/>
                        </a:cubicBezTo>
                        <a:cubicBezTo>
                          <a:pt x="2659" y="359455"/>
                          <a:pt x="3371" y="356895"/>
                          <a:pt x="4763" y="354806"/>
                        </a:cubicBezTo>
                        <a:cubicBezTo>
                          <a:pt x="6631" y="352004"/>
                          <a:pt x="9320" y="349818"/>
                          <a:pt x="11907" y="347662"/>
                        </a:cubicBezTo>
                        <a:cubicBezTo>
                          <a:pt x="14105" y="345830"/>
                          <a:pt x="16669" y="344487"/>
                          <a:pt x="19050" y="342900"/>
                        </a:cubicBezTo>
                        <a:cubicBezTo>
                          <a:pt x="20638" y="340519"/>
                          <a:pt x="21659" y="337641"/>
                          <a:pt x="23813" y="335756"/>
                        </a:cubicBezTo>
                        <a:cubicBezTo>
                          <a:pt x="28120" y="331987"/>
                          <a:pt x="38100" y="326231"/>
                          <a:pt x="38100" y="326231"/>
                        </a:cubicBezTo>
                        <a:cubicBezTo>
                          <a:pt x="40508" y="322619"/>
                          <a:pt x="45244" y="316873"/>
                          <a:pt x="45244" y="311944"/>
                        </a:cubicBezTo>
                        <a:cubicBezTo>
                          <a:pt x="45244" y="306195"/>
                          <a:pt x="42361" y="298532"/>
                          <a:pt x="40482" y="292894"/>
                        </a:cubicBezTo>
                        <a:cubicBezTo>
                          <a:pt x="42474" y="265003"/>
                          <a:pt x="35175" y="264772"/>
                          <a:pt x="50007" y="252412"/>
                        </a:cubicBezTo>
                        <a:cubicBezTo>
                          <a:pt x="52205" y="250580"/>
                          <a:pt x="54769" y="249237"/>
                          <a:pt x="57150" y="247650"/>
                        </a:cubicBezTo>
                        <a:cubicBezTo>
                          <a:pt x="65337" y="235369"/>
                          <a:pt x="69682" y="236996"/>
                          <a:pt x="64294" y="226219"/>
                        </a:cubicBezTo>
                        <a:cubicBezTo>
                          <a:pt x="63014" y="223659"/>
                          <a:pt x="61556" y="221099"/>
                          <a:pt x="59532" y="219075"/>
                        </a:cubicBezTo>
                        <a:cubicBezTo>
                          <a:pt x="57508" y="217051"/>
                          <a:pt x="54769" y="215900"/>
                          <a:pt x="52388" y="214312"/>
                        </a:cubicBezTo>
                        <a:cubicBezTo>
                          <a:pt x="49213" y="209550"/>
                          <a:pt x="43180" y="205740"/>
                          <a:pt x="42863" y="200025"/>
                        </a:cubicBezTo>
                        <a:cubicBezTo>
                          <a:pt x="40262" y="153200"/>
                          <a:pt x="51930" y="165747"/>
                          <a:pt x="30957" y="150019"/>
                        </a:cubicBezTo>
                        <a:cubicBezTo>
                          <a:pt x="23518" y="138861"/>
                          <a:pt x="24932" y="144422"/>
                          <a:pt x="28575" y="126206"/>
                        </a:cubicBezTo>
                        <a:cubicBezTo>
                          <a:pt x="29067" y="123745"/>
                          <a:pt x="29389" y="121022"/>
                          <a:pt x="30957" y="119062"/>
                        </a:cubicBezTo>
                        <a:cubicBezTo>
                          <a:pt x="32745" y="116827"/>
                          <a:pt x="35485" y="115462"/>
                          <a:pt x="38100" y="114300"/>
                        </a:cubicBezTo>
                        <a:cubicBezTo>
                          <a:pt x="42688" y="112261"/>
                          <a:pt x="52388" y="109537"/>
                          <a:pt x="52388" y="109537"/>
                        </a:cubicBezTo>
                        <a:lnTo>
                          <a:pt x="107157" y="114300"/>
                        </a:lnTo>
                        <a:cubicBezTo>
                          <a:pt x="127732" y="116089"/>
                          <a:pt x="148435" y="115803"/>
                          <a:pt x="169069" y="116681"/>
                        </a:cubicBezTo>
                        <a:lnTo>
                          <a:pt x="219075" y="119062"/>
                        </a:lnTo>
                        <a:cubicBezTo>
                          <a:pt x="238919" y="118268"/>
                          <a:pt x="259001" y="119843"/>
                          <a:pt x="278607" y="116681"/>
                        </a:cubicBezTo>
                        <a:cubicBezTo>
                          <a:pt x="285398" y="115586"/>
                          <a:pt x="294906" y="105144"/>
                          <a:pt x="300038" y="100012"/>
                        </a:cubicBezTo>
                        <a:cubicBezTo>
                          <a:pt x="308208" y="75503"/>
                          <a:pt x="300489" y="100823"/>
                          <a:pt x="304800" y="40481"/>
                        </a:cubicBezTo>
                        <a:cubicBezTo>
                          <a:pt x="305144" y="35665"/>
                          <a:pt x="306235" y="30928"/>
                          <a:pt x="307182" y="26194"/>
                        </a:cubicBezTo>
                        <a:cubicBezTo>
                          <a:pt x="307824" y="22985"/>
                          <a:pt x="307408" y="19132"/>
                          <a:pt x="309563" y="16669"/>
                        </a:cubicBezTo>
                        <a:cubicBezTo>
                          <a:pt x="313332" y="12361"/>
                          <a:pt x="323850" y="7144"/>
                          <a:pt x="323850" y="7144"/>
                        </a:cubicBezTo>
                        <a:cubicBezTo>
                          <a:pt x="331928" y="12529"/>
                          <a:pt x="309166" y="34925"/>
                          <a:pt x="307182" y="3571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9050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57189"/>
                    <a:endParaRPr lang="ru-RU" sz="1000" i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8" name="Полилиния 24">
                    <a:extLst>
                      <a:ext uri="{FF2B5EF4-FFF2-40B4-BE49-F238E27FC236}">
                        <a16:creationId xmlns:a16="http://schemas.microsoft.com/office/drawing/2014/main" id="{9CBB77D5-D9B1-47C9-A0D6-929C3B52A2B1}"/>
                      </a:ext>
                    </a:extLst>
                  </p:cNvPr>
                  <p:cNvSpPr/>
                  <p:nvPr/>
                </p:nvSpPr>
                <p:spPr>
                  <a:xfrm>
                    <a:off x="3062078" y="3439368"/>
                    <a:ext cx="700791" cy="566473"/>
                  </a:xfrm>
                  <a:custGeom>
                    <a:avLst/>
                    <a:gdLst>
                      <a:gd name="connsiteX0" fmla="*/ 871988 w 1143450"/>
                      <a:gd name="connsiteY0" fmla="*/ 795337 h 924375"/>
                      <a:gd name="connsiteX1" fmla="*/ 907707 w 1143450"/>
                      <a:gd name="connsiteY1" fmla="*/ 792956 h 924375"/>
                      <a:gd name="connsiteX2" fmla="*/ 919613 w 1143450"/>
                      <a:gd name="connsiteY2" fmla="*/ 785812 h 924375"/>
                      <a:gd name="connsiteX3" fmla="*/ 936282 w 1143450"/>
                      <a:gd name="connsiteY3" fmla="*/ 773906 h 924375"/>
                      <a:gd name="connsiteX4" fmla="*/ 943425 w 1143450"/>
                      <a:gd name="connsiteY4" fmla="*/ 771525 h 924375"/>
                      <a:gd name="connsiteX5" fmla="*/ 960094 w 1143450"/>
                      <a:gd name="connsiteY5" fmla="*/ 773906 h 924375"/>
                      <a:gd name="connsiteX6" fmla="*/ 974382 w 1143450"/>
                      <a:gd name="connsiteY6" fmla="*/ 788194 h 924375"/>
                      <a:gd name="connsiteX7" fmla="*/ 981525 w 1143450"/>
                      <a:gd name="connsiteY7" fmla="*/ 795337 h 924375"/>
                      <a:gd name="connsiteX8" fmla="*/ 991050 w 1143450"/>
                      <a:gd name="connsiteY8" fmla="*/ 797719 h 924375"/>
                      <a:gd name="connsiteX9" fmla="*/ 1012482 w 1143450"/>
                      <a:gd name="connsiteY9" fmla="*/ 795337 h 924375"/>
                      <a:gd name="connsiteX10" fmla="*/ 1019625 w 1143450"/>
                      <a:gd name="connsiteY10" fmla="*/ 790575 h 924375"/>
                      <a:gd name="connsiteX11" fmla="*/ 1026769 w 1143450"/>
                      <a:gd name="connsiteY11" fmla="*/ 788194 h 924375"/>
                      <a:gd name="connsiteX12" fmla="*/ 1033913 w 1143450"/>
                      <a:gd name="connsiteY12" fmla="*/ 783431 h 924375"/>
                      <a:gd name="connsiteX13" fmla="*/ 1041057 w 1143450"/>
                      <a:gd name="connsiteY13" fmla="*/ 781050 h 924375"/>
                      <a:gd name="connsiteX14" fmla="*/ 1055344 w 1143450"/>
                      <a:gd name="connsiteY14" fmla="*/ 771525 h 924375"/>
                      <a:gd name="connsiteX15" fmla="*/ 1052963 w 1143450"/>
                      <a:gd name="connsiteY15" fmla="*/ 757237 h 924375"/>
                      <a:gd name="connsiteX16" fmla="*/ 1038675 w 1143450"/>
                      <a:gd name="connsiteY16" fmla="*/ 745331 h 924375"/>
                      <a:gd name="connsiteX17" fmla="*/ 1041057 w 1143450"/>
                      <a:gd name="connsiteY17" fmla="*/ 738187 h 924375"/>
                      <a:gd name="connsiteX18" fmla="*/ 1055344 w 1143450"/>
                      <a:gd name="connsiteY18" fmla="*/ 731044 h 924375"/>
                      <a:gd name="connsiteX19" fmla="*/ 1069632 w 1143450"/>
                      <a:gd name="connsiteY19" fmla="*/ 721519 h 924375"/>
                      <a:gd name="connsiteX20" fmla="*/ 1079157 w 1143450"/>
                      <a:gd name="connsiteY20" fmla="*/ 719137 h 924375"/>
                      <a:gd name="connsiteX21" fmla="*/ 1086300 w 1143450"/>
                      <a:gd name="connsiteY21" fmla="*/ 716756 h 924375"/>
                      <a:gd name="connsiteX22" fmla="*/ 1088682 w 1143450"/>
                      <a:gd name="connsiteY22" fmla="*/ 690562 h 924375"/>
                      <a:gd name="connsiteX23" fmla="*/ 1091063 w 1143450"/>
                      <a:gd name="connsiteY23" fmla="*/ 683419 h 924375"/>
                      <a:gd name="connsiteX24" fmla="*/ 1117257 w 1143450"/>
                      <a:gd name="connsiteY24" fmla="*/ 681037 h 924375"/>
                      <a:gd name="connsiteX25" fmla="*/ 1114875 w 1143450"/>
                      <a:gd name="connsiteY25" fmla="*/ 666750 h 924375"/>
                      <a:gd name="connsiteX26" fmla="*/ 1100588 w 1143450"/>
                      <a:gd name="connsiteY26" fmla="*/ 652462 h 924375"/>
                      <a:gd name="connsiteX27" fmla="*/ 1093444 w 1143450"/>
                      <a:gd name="connsiteY27" fmla="*/ 645319 h 924375"/>
                      <a:gd name="connsiteX28" fmla="*/ 1074394 w 1143450"/>
                      <a:gd name="connsiteY28" fmla="*/ 635794 h 924375"/>
                      <a:gd name="connsiteX29" fmla="*/ 1067250 w 1143450"/>
                      <a:gd name="connsiteY29" fmla="*/ 631031 h 924375"/>
                      <a:gd name="connsiteX30" fmla="*/ 1057725 w 1143450"/>
                      <a:gd name="connsiteY30" fmla="*/ 616744 h 924375"/>
                      <a:gd name="connsiteX31" fmla="*/ 1060107 w 1143450"/>
                      <a:gd name="connsiteY31" fmla="*/ 600075 h 924375"/>
                      <a:gd name="connsiteX32" fmla="*/ 1067250 w 1143450"/>
                      <a:gd name="connsiteY32" fmla="*/ 592931 h 924375"/>
                      <a:gd name="connsiteX33" fmla="*/ 1074394 w 1143450"/>
                      <a:gd name="connsiteY33" fmla="*/ 588169 h 924375"/>
                      <a:gd name="connsiteX34" fmla="*/ 1102969 w 1143450"/>
                      <a:gd name="connsiteY34" fmla="*/ 583406 h 924375"/>
                      <a:gd name="connsiteX35" fmla="*/ 1114875 w 1143450"/>
                      <a:gd name="connsiteY35" fmla="*/ 573881 h 924375"/>
                      <a:gd name="connsiteX36" fmla="*/ 1129163 w 1143450"/>
                      <a:gd name="connsiteY36" fmla="*/ 561975 h 924375"/>
                      <a:gd name="connsiteX37" fmla="*/ 1136307 w 1143450"/>
                      <a:gd name="connsiteY37" fmla="*/ 547687 h 924375"/>
                      <a:gd name="connsiteX38" fmla="*/ 1143450 w 1143450"/>
                      <a:gd name="connsiteY38" fmla="*/ 523875 h 924375"/>
                      <a:gd name="connsiteX39" fmla="*/ 1138688 w 1143450"/>
                      <a:gd name="connsiteY39" fmla="*/ 488156 h 924375"/>
                      <a:gd name="connsiteX40" fmla="*/ 1131544 w 1143450"/>
                      <a:gd name="connsiteY40" fmla="*/ 469106 h 924375"/>
                      <a:gd name="connsiteX41" fmla="*/ 1124400 w 1143450"/>
                      <a:gd name="connsiteY41" fmla="*/ 464344 h 924375"/>
                      <a:gd name="connsiteX42" fmla="*/ 1119638 w 1143450"/>
                      <a:gd name="connsiteY42" fmla="*/ 457200 h 924375"/>
                      <a:gd name="connsiteX43" fmla="*/ 1107732 w 1143450"/>
                      <a:gd name="connsiteY43" fmla="*/ 442912 h 924375"/>
                      <a:gd name="connsiteX44" fmla="*/ 1105350 w 1143450"/>
                      <a:gd name="connsiteY44" fmla="*/ 435769 h 924375"/>
                      <a:gd name="connsiteX45" fmla="*/ 1107732 w 1143450"/>
                      <a:gd name="connsiteY45" fmla="*/ 428625 h 924375"/>
                      <a:gd name="connsiteX46" fmla="*/ 1114875 w 1143450"/>
                      <a:gd name="connsiteY46" fmla="*/ 426244 h 924375"/>
                      <a:gd name="connsiteX47" fmla="*/ 1129163 w 1143450"/>
                      <a:gd name="connsiteY47" fmla="*/ 419100 h 924375"/>
                      <a:gd name="connsiteX48" fmla="*/ 1133925 w 1143450"/>
                      <a:gd name="connsiteY48" fmla="*/ 369094 h 924375"/>
                      <a:gd name="connsiteX49" fmla="*/ 1126782 w 1143450"/>
                      <a:gd name="connsiteY49" fmla="*/ 361950 h 924375"/>
                      <a:gd name="connsiteX50" fmla="*/ 1117257 w 1143450"/>
                      <a:gd name="connsiteY50" fmla="*/ 345281 h 924375"/>
                      <a:gd name="connsiteX51" fmla="*/ 1107732 w 1143450"/>
                      <a:gd name="connsiteY51" fmla="*/ 330994 h 924375"/>
                      <a:gd name="connsiteX52" fmla="*/ 1102969 w 1143450"/>
                      <a:gd name="connsiteY52" fmla="*/ 323850 h 924375"/>
                      <a:gd name="connsiteX53" fmla="*/ 1100588 w 1143450"/>
                      <a:gd name="connsiteY53" fmla="*/ 316706 h 924375"/>
                      <a:gd name="connsiteX54" fmla="*/ 1095825 w 1143450"/>
                      <a:gd name="connsiteY54" fmla="*/ 307181 h 924375"/>
                      <a:gd name="connsiteX55" fmla="*/ 1091063 w 1143450"/>
                      <a:gd name="connsiteY55" fmla="*/ 288131 h 924375"/>
                      <a:gd name="connsiteX56" fmla="*/ 1086300 w 1143450"/>
                      <a:gd name="connsiteY56" fmla="*/ 273844 h 924375"/>
                      <a:gd name="connsiteX57" fmla="*/ 1083919 w 1143450"/>
                      <a:gd name="connsiteY57" fmla="*/ 266700 h 924375"/>
                      <a:gd name="connsiteX58" fmla="*/ 1086300 w 1143450"/>
                      <a:gd name="connsiteY58" fmla="*/ 252412 h 924375"/>
                      <a:gd name="connsiteX59" fmla="*/ 1100588 w 1143450"/>
                      <a:gd name="connsiteY59" fmla="*/ 238125 h 924375"/>
                      <a:gd name="connsiteX60" fmla="*/ 1110113 w 1143450"/>
                      <a:gd name="connsiteY60" fmla="*/ 216694 h 924375"/>
                      <a:gd name="connsiteX61" fmla="*/ 1107732 w 1143450"/>
                      <a:gd name="connsiteY61" fmla="*/ 133350 h 924375"/>
                      <a:gd name="connsiteX62" fmla="*/ 1091063 w 1143450"/>
                      <a:gd name="connsiteY62" fmla="*/ 111919 h 924375"/>
                      <a:gd name="connsiteX63" fmla="*/ 1083919 w 1143450"/>
                      <a:gd name="connsiteY63" fmla="*/ 107156 h 924375"/>
                      <a:gd name="connsiteX64" fmla="*/ 1076775 w 1143450"/>
                      <a:gd name="connsiteY64" fmla="*/ 104775 h 924375"/>
                      <a:gd name="connsiteX65" fmla="*/ 1062488 w 1143450"/>
                      <a:gd name="connsiteY65" fmla="*/ 97631 h 924375"/>
                      <a:gd name="connsiteX66" fmla="*/ 1043438 w 1143450"/>
                      <a:gd name="connsiteY66" fmla="*/ 102394 h 924375"/>
                      <a:gd name="connsiteX67" fmla="*/ 1036294 w 1143450"/>
                      <a:gd name="connsiteY67" fmla="*/ 109537 h 924375"/>
                      <a:gd name="connsiteX68" fmla="*/ 1029150 w 1143450"/>
                      <a:gd name="connsiteY68" fmla="*/ 111919 h 924375"/>
                      <a:gd name="connsiteX69" fmla="*/ 1022007 w 1143450"/>
                      <a:gd name="connsiteY69" fmla="*/ 116681 h 924375"/>
                      <a:gd name="connsiteX70" fmla="*/ 998194 w 1143450"/>
                      <a:gd name="connsiteY70" fmla="*/ 121444 h 924375"/>
                      <a:gd name="connsiteX71" fmla="*/ 979144 w 1143450"/>
                      <a:gd name="connsiteY71" fmla="*/ 130969 h 924375"/>
                      <a:gd name="connsiteX72" fmla="*/ 974382 w 1143450"/>
                      <a:gd name="connsiteY72" fmla="*/ 138112 h 924375"/>
                      <a:gd name="connsiteX73" fmla="*/ 957713 w 1143450"/>
                      <a:gd name="connsiteY73" fmla="*/ 159544 h 924375"/>
                      <a:gd name="connsiteX74" fmla="*/ 950569 w 1143450"/>
                      <a:gd name="connsiteY74" fmla="*/ 166687 h 924375"/>
                      <a:gd name="connsiteX75" fmla="*/ 941044 w 1143450"/>
                      <a:gd name="connsiteY75" fmla="*/ 180975 h 924375"/>
                      <a:gd name="connsiteX76" fmla="*/ 931519 w 1143450"/>
                      <a:gd name="connsiteY76" fmla="*/ 209550 h 924375"/>
                      <a:gd name="connsiteX77" fmla="*/ 929138 w 1143450"/>
                      <a:gd name="connsiteY77" fmla="*/ 216694 h 924375"/>
                      <a:gd name="connsiteX78" fmla="*/ 921994 w 1143450"/>
                      <a:gd name="connsiteY78" fmla="*/ 223837 h 924375"/>
                      <a:gd name="connsiteX79" fmla="*/ 907707 w 1143450"/>
                      <a:gd name="connsiteY79" fmla="*/ 228600 h 924375"/>
                      <a:gd name="connsiteX80" fmla="*/ 814838 w 1143450"/>
                      <a:gd name="connsiteY80" fmla="*/ 230981 h 924375"/>
                      <a:gd name="connsiteX81" fmla="*/ 793407 w 1143450"/>
                      <a:gd name="connsiteY81" fmla="*/ 247650 h 924375"/>
                      <a:gd name="connsiteX82" fmla="*/ 779119 w 1143450"/>
                      <a:gd name="connsiteY82" fmla="*/ 261937 h 924375"/>
                      <a:gd name="connsiteX83" fmla="*/ 762450 w 1143450"/>
                      <a:gd name="connsiteY83" fmla="*/ 264319 h 924375"/>
                      <a:gd name="connsiteX84" fmla="*/ 741019 w 1143450"/>
                      <a:gd name="connsiteY84" fmla="*/ 261937 h 924375"/>
                      <a:gd name="connsiteX85" fmla="*/ 738638 w 1143450"/>
                      <a:gd name="connsiteY85" fmla="*/ 254794 h 924375"/>
                      <a:gd name="connsiteX86" fmla="*/ 721969 w 1143450"/>
                      <a:gd name="connsiteY86" fmla="*/ 233362 h 924375"/>
                      <a:gd name="connsiteX87" fmla="*/ 712444 w 1143450"/>
                      <a:gd name="connsiteY87" fmla="*/ 230981 h 924375"/>
                      <a:gd name="connsiteX88" fmla="*/ 641007 w 1143450"/>
                      <a:gd name="connsiteY88" fmla="*/ 228600 h 924375"/>
                      <a:gd name="connsiteX89" fmla="*/ 631482 w 1143450"/>
                      <a:gd name="connsiteY89" fmla="*/ 169069 h 924375"/>
                      <a:gd name="connsiteX90" fmla="*/ 619575 w 1143450"/>
                      <a:gd name="connsiteY90" fmla="*/ 157162 h 924375"/>
                      <a:gd name="connsiteX91" fmla="*/ 610050 w 1143450"/>
                      <a:gd name="connsiteY91" fmla="*/ 140494 h 924375"/>
                      <a:gd name="connsiteX92" fmla="*/ 600525 w 1143450"/>
                      <a:gd name="connsiteY92" fmla="*/ 126206 h 924375"/>
                      <a:gd name="connsiteX93" fmla="*/ 595763 w 1143450"/>
                      <a:gd name="connsiteY93" fmla="*/ 111919 h 924375"/>
                      <a:gd name="connsiteX94" fmla="*/ 593382 w 1143450"/>
                      <a:gd name="connsiteY94" fmla="*/ 104775 h 924375"/>
                      <a:gd name="connsiteX95" fmla="*/ 591000 w 1143450"/>
                      <a:gd name="connsiteY95" fmla="*/ 85725 h 924375"/>
                      <a:gd name="connsiteX96" fmla="*/ 579094 w 1143450"/>
                      <a:gd name="connsiteY96" fmla="*/ 71437 h 924375"/>
                      <a:gd name="connsiteX97" fmla="*/ 564807 w 1143450"/>
                      <a:gd name="connsiteY97" fmla="*/ 61912 h 924375"/>
                      <a:gd name="connsiteX98" fmla="*/ 548138 w 1143450"/>
                      <a:gd name="connsiteY98" fmla="*/ 54769 h 924375"/>
                      <a:gd name="connsiteX99" fmla="*/ 495750 w 1143450"/>
                      <a:gd name="connsiteY99" fmla="*/ 52387 h 924375"/>
                      <a:gd name="connsiteX100" fmla="*/ 479082 w 1143450"/>
                      <a:gd name="connsiteY100" fmla="*/ 38100 h 924375"/>
                      <a:gd name="connsiteX101" fmla="*/ 471938 w 1143450"/>
                      <a:gd name="connsiteY101" fmla="*/ 35719 h 924375"/>
                      <a:gd name="connsiteX102" fmla="*/ 379069 w 1143450"/>
                      <a:gd name="connsiteY102" fmla="*/ 35719 h 924375"/>
                      <a:gd name="connsiteX103" fmla="*/ 371925 w 1143450"/>
                      <a:gd name="connsiteY103" fmla="*/ 30956 h 924375"/>
                      <a:gd name="connsiteX104" fmla="*/ 362400 w 1143450"/>
                      <a:gd name="connsiteY104" fmla="*/ 26194 h 924375"/>
                      <a:gd name="connsiteX105" fmla="*/ 340969 w 1143450"/>
                      <a:gd name="connsiteY105" fmla="*/ 9525 h 924375"/>
                      <a:gd name="connsiteX106" fmla="*/ 307632 w 1143450"/>
                      <a:gd name="connsiteY106" fmla="*/ 7144 h 924375"/>
                      <a:gd name="connsiteX107" fmla="*/ 281438 w 1143450"/>
                      <a:gd name="connsiteY107" fmla="*/ 7144 h 924375"/>
                      <a:gd name="connsiteX108" fmla="*/ 267150 w 1143450"/>
                      <a:gd name="connsiteY108" fmla="*/ 11906 h 924375"/>
                      <a:gd name="connsiteX109" fmla="*/ 188569 w 1143450"/>
                      <a:gd name="connsiteY109" fmla="*/ 7144 h 924375"/>
                      <a:gd name="connsiteX110" fmla="*/ 179044 w 1143450"/>
                      <a:gd name="connsiteY110" fmla="*/ 2381 h 924375"/>
                      <a:gd name="connsiteX111" fmla="*/ 159994 w 1143450"/>
                      <a:gd name="connsiteY111" fmla="*/ 7144 h 924375"/>
                      <a:gd name="connsiteX112" fmla="*/ 148088 w 1143450"/>
                      <a:gd name="connsiteY112" fmla="*/ 9525 h 924375"/>
                      <a:gd name="connsiteX113" fmla="*/ 131419 w 1143450"/>
                      <a:gd name="connsiteY113" fmla="*/ 7144 h 924375"/>
                      <a:gd name="connsiteX114" fmla="*/ 124275 w 1143450"/>
                      <a:gd name="connsiteY114" fmla="*/ 4762 h 924375"/>
                      <a:gd name="connsiteX115" fmla="*/ 117132 w 1143450"/>
                      <a:gd name="connsiteY115" fmla="*/ 0 h 924375"/>
                      <a:gd name="connsiteX116" fmla="*/ 71888 w 1143450"/>
                      <a:gd name="connsiteY116" fmla="*/ 2381 h 924375"/>
                      <a:gd name="connsiteX117" fmla="*/ 59982 w 1143450"/>
                      <a:gd name="connsiteY117" fmla="*/ 4762 h 924375"/>
                      <a:gd name="connsiteX118" fmla="*/ 52838 w 1143450"/>
                      <a:gd name="connsiteY118" fmla="*/ 9525 h 924375"/>
                      <a:gd name="connsiteX119" fmla="*/ 38550 w 1143450"/>
                      <a:gd name="connsiteY119" fmla="*/ 11906 h 924375"/>
                      <a:gd name="connsiteX120" fmla="*/ 17119 w 1143450"/>
                      <a:gd name="connsiteY120" fmla="*/ 21431 h 924375"/>
                      <a:gd name="connsiteX121" fmla="*/ 9975 w 1143450"/>
                      <a:gd name="connsiteY121" fmla="*/ 28575 h 924375"/>
                      <a:gd name="connsiteX122" fmla="*/ 5213 w 1143450"/>
                      <a:gd name="connsiteY122" fmla="*/ 35719 h 924375"/>
                      <a:gd name="connsiteX123" fmla="*/ 5213 w 1143450"/>
                      <a:gd name="connsiteY123" fmla="*/ 80962 h 924375"/>
                      <a:gd name="connsiteX124" fmla="*/ 450 w 1143450"/>
                      <a:gd name="connsiteY124" fmla="*/ 95250 h 924375"/>
                      <a:gd name="connsiteX125" fmla="*/ 7594 w 1143450"/>
                      <a:gd name="connsiteY125" fmla="*/ 140494 h 924375"/>
                      <a:gd name="connsiteX126" fmla="*/ 14738 w 1143450"/>
                      <a:gd name="connsiteY126" fmla="*/ 145256 h 924375"/>
                      <a:gd name="connsiteX127" fmla="*/ 21882 w 1143450"/>
                      <a:gd name="connsiteY127" fmla="*/ 159544 h 924375"/>
                      <a:gd name="connsiteX128" fmla="*/ 24263 w 1143450"/>
                      <a:gd name="connsiteY128" fmla="*/ 166687 h 924375"/>
                      <a:gd name="connsiteX129" fmla="*/ 33788 w 1143450"/>
                      <a:gd name="connsiteY129" fmla="*/ 180975 h 924375"/>
                      <a:gd name="connsiteX130" fmla="*/ 38550 w 1143450"/>
                      <a:gd name="connsiteY130" fmla="*/ 233362 h 924375"/>
                      <a:gd name="connsiteX131" fmla="*/ 40932 w 1143450"/>
                      <a:gd name="connsiteY131" fmla="*/ 240506 h 924375"/>
                      <a:gd name="connsiteX132" fmla="*/ 43313 w 1143450"/>
                      <a:gd name="connsiteY132" fmla="*/ 252412 h 924375"/>
                      <a:gd name="connsiteX133" fmla="*/ 48075 w 1143450"/>
                      <a:gd name="connsiteY133" fmla="*/ 259556 h 924375"/>
                      <a:gd name="connsiteX134" fmla="*/ 50457 w 1143450"/>
                      <a:gd name="connsiteY134" fmla="*/ 266700 h 924375"/>
                      <a:gd name="connsiteX135" fmla="*/ 59982 w 1143450"/>
                      <a:gd name="connsiteY135" fmla="*/ 280987 h 924375"/>
                      <a:gd name="connsiteX136" fmla="*/ 62363 w 1143450"/>
                      <a:gd name="connsiteY136" fmla="*/ 326231 h 924375"/>
                      <a:gd name="connsiteX137" fmla="*/ 64744 w 1143450"/>
                      <a:gd name="connsiteY137" fmla="*/ 335756 h 924375"/>
                      <a:gd name="connsiteX138" fmla="*/ 79032 w 1143450"/>
                      <a:gd name="connsiteY138" fmla="*/ 345281 h 924375"/>
                      <a:gd name="connsiteX139" fmla="*/ 148088 w 1143450"/>
                      <a:gd name="connsiteY139" fmla="*/ 342900 h 924375"/>
                      <a:gd name="connsiteX140" fmla="*/ 164757 w 1143450"/>
                      <a:gd name="connsiteY140" fmla="*/ 340519 h 924375"/>
                      <a:gd name="connsiteX141" fmla="*/ 200475 w 1143450"/>
                      <a:gd name="connsiteY141" fmla="*/ 342900 h 924375"/>
                      <a:gd name="connsiteX142" fmla="*/ 214763 w 1143450"/>
                      <a:gd name="connsiteY142" fmla="*/ 345281 h 924375"/>
                      <a:gd name="connsiteX143" fmla="*/ 224288 w 1143450"/>
                      <a:gd name="connsiteY143" fmla="*/ 359569 h 924375"/>
                      <a:gd name="connsiteX144" fmla="*/ 226669 w 1143450"/>
                      <a:gd name="connsiteY144" fmla="*/ 376237 h 924375"/>
                      <a:gd name="connsiteX145" fmla="*/ 229050 w 1143450"/>
                      <a:gd name="connsiteY145" fmla="*/ 383381 h 924375"/>
                      <a:gd name="connsiteX146" fmla="*/ 231432 w 1143450"/>
                      <a:gd name="connsiteY146" fmla="*/ 392906 h 924375"/>
                      <a:gd name="connsiteX147" fmla="*/ 233813 w 1143450"/>
                      <a:gd name="connsiteY147" fmla="*/ 490537 h 924375"/>
                      <a:gd name="connsiteX148" fmla="*/ 236194 w 1143450"/>
                      <a:gd name="connsiteY148" fmla="*/ 497681 h 924375"/>
                      <a:gd name="connsiteX149" fmla="*/ 238575 w 1143450"/>
                      <a:gd name="connsiteY149" fmla="*/ 509587 h 924375"/>
                      <a:gd name="connsiteX150" fmla="*/ 243338 w 1143450"/>
                      <a:gd name="connsiteY150" fmla="*/ 516731 h 924375"/>
                      <a:gd name="connsiteX151" fmla="*/ 250482 w 1143450"/>
                      <a:gd name="connsiteY151" fmla="*/ 531019 h 924375"/>
                      <a:gd name="connsiteX152" fmla="*/ 257625 w 1143450"/>
                      <a:gd name="connsiteY152" fmla="*/ 552450 h 924375"/>
                      <a:gd name="connsiteX153" fmla="*/ 264769 w 1143450"/>
                      <a:gd name="connsiteY153" fmla="*/ 557212 h 924375"/>
                      <a:gd name="connsiteX154" fmla="*/ 338588 w 1143450"/>
                      <a:gd name="connsiteY154" fmla="*/ 554831 h 924375"/>
                      <a:gd name="connsiteX155" fmla="*/ 355257 w 1143450"/>
                      <a:gd name="connsiteY155" fmla="*/ 600075 h 924375"/>
                      <a:gd name="connsiteX156" fmla="*/ 360019 w 1143450"/>
                      <a:gd name="connsiteY156" fmla="*/ 614362 h 924375"/>
                      <a:gd name="connsiteX157" fmla="*/ 374307 w 1143450"/>
                      <a:gd name="connsiteY157" fmla="*/ 619125 h 924375"/>
                      <a:gd name="connsiteX158" fmla="*/ 381450 w 1143450"/>
                      <a:gd name="connsiteY158" fmla="*/ 621506 h 924375"/>
                      <a:gd name="connsiteX159" fmla="*/ 395738 w 1143450"/>
                      <a:gd name="connsiteY159" fmla="*/ 631031 h 924375"/>
                      <a:gd name="connsiteX160" fmla="*/ 402882 w 1143450"/>
                      <a:gd name="connsiteY160" fmla="*/ 635794 h 924375"/>
                      <a:gd name="connsiteX161" fmla="*/ 412407 w 1143450"/>
                      <a:gd name="connsiteY161" fmla="*/ 650081 h 924375"/>
                      <a:gd name="connsiteX162" fmla="*/ 417169 w 1143450"/>
                      <a:gd name="connsiteY162" fmla="*/ 664369 h 924375"/>
                      <a:gd name="connsiteX163" fmla="*/ 414788 w 1143450"/>
                      <a:gd name="connsiteY163" fmla="*/ 700087 h 924375"/>
                      <a:gd name="connsiteX164" fmla="*/ 407644 w 1143450"/>
                      <a:gd name="connsiteY164" fmla="*/ 704850 h 924375"/>
                      <a:gd name="connsiteX165" fmla="*/ 381450 w 1143450"/>
                      <a:gd name="connsiteY165" fmla="*/ 707231 h 924375"/>
                      <a:gd name="connsiteX166" fmla="*/ 357638 w 1143450"/>
                      <a:gd name="connsiteY166" fmla="*/ 709612 h 924375"/>
                      <a:gd name="connsiteX167" fmla="*/ 340969 w 1143450"/>
                      <a:gd name="connsiteY167" fmla="*/ 714375 h 924375"/>
                      <a:gd name="connsiteX168" fmla="*/ 333825 w 1143450"/>
                      <a:gd name="connsiteY168" fmla="*/ 719137 h 924375"/>
                      <a:gd name="connsiteX169" fmla="*/ 329063 w 1143450"/>
                      <a:gd name="connsiteY169" fmla="*/ 726281 h 924375"/>
                      <a:gd name="connsiteX170" fmla="*/ 321919 w 1143450"/>
                      <a:gd name="connsiteY170" fmla="*/ 733425 h 924375"/>
                      <a:gd name="connsiteX171" fmla="*/ 317157 w 1143450"/>
                      <a:gd name="connsiteY171" fmla="*/ 747712 h 924375"/>
                      <a:gd name="connsiteX172" fmla="*/ 319538 w 1143450"/>
                      <a:gd name="connsiteY172" fmla="*/ 759619 h 924375"/>
                      <a:gd name="connsiteX173" fmla="*/ 336207 w 1143450"/>
                      <a:gd name="connsiteY173" fmla="*/ 783431 h 924375"/>
                      <a:gd name="connsiteX174" fmla="*/ 345732 w 1143450"/>
                      <a:gd name="connsiteY174" fmla="*/ 804862 h 924375"/>
                      <a:gd name="connsiteX175" fmla="*/ 350494 w 1143450"/>
                      <a:gd name="connsiteY175" fmla="*/ 823912 h 924375"/>
                      <a:gd name="connsiteX176" fmla="*/ 362400 w 1143450"/>
                      <a:gd name="connsiteY176" fmla="*/ 845344 h 924375"/>
                      <a:gd name="connsiteX177" fmla="*/ 364782 w 1143450"/>
                      <a:gd name="connsiteY177" fmla="*/ 876300 h 924375"/>
                      <a:gd name="connsiteX178" fmla="*/ 374307 w 1143450"/>
                      <a:gd name="connsiteY178" fmla="*/ 890587 h 924375"/>
                      <a:gd name="connsiteX179" fmla="*/ 395738 w 1143450"/>
                      <a:gd name="connsiteY179" fmla="*/ 909637 h 924375"/>
                      <a:gd name="connsiteX180" fmla="*/ 400500 w 1143450"/>
                      <a:gd name="connsiteY180" fmla="*/ 916781 h 924375"/>
                      <a:gd name="connsiteX181" fmla="*/ 414788 w 1143450"/>
                      <a:gd name="connsiteY181" fmla="*/ 923925 h 924375"/>
                      <a:gd name="connsiteX182" fmla="*/ 460032 w 1143450"/>
                      <a:gd name="connsiteY182" fmla="*/ 916781 h 924375"/>
                      <a:gd name="connsiteX183" fmla="*/ 471938 w 1143450"/>
                      <a:gd name="connsiteY183" fmla="*/ 902494 h 924375"/>
                      <a:gd name="connsiteX184" fmla="*/ 486225 w 1143450"/>
                      <a:gd name="connsiteY184" fmla="*/ 892969 h 924375"/>
                      <a:gd name="connsiteX185" fmla="*/ 490988 w 1143450"/>
                      <a:gd name="connsiteY185" fmla="*/ 885825 h 924375"/>
                      <a:gd name="connsiteX186" fmla="*/ 505275 w 1143450"/>
                      <a:gd name="connsiteY186" fmla="*/ 878681 h 924375"/>
                      <a:gd name="connsiteX187" fmla="*/ 514800 w 1143450"/>
                      <a:gd name="connsiteY187" fmla="*/ 892969 h 924375"/>
                      <a:gd name="connsiteX188" fmla="*/ 519563 w 1143450"/>
                      <a:gd name="connsiteY188" fmla="*/ 907256 h 924375"/>
                      <a:gd name="connsiteX189" fmla="*/ 526707 w 1143450"/>
                      <a:gd name="connsiteY189" fmla="*/ 921544 h 924375"/>
                      <a:gd name="connsiteX190" fmla="*/ 571950 w 1143450"/>
                      <a:gd name="connsiteY190" fmla="*/ 914400 h 924375"/>
                      <a:gd name="connsiteX191" fmla="*/ 581475 w 1143450"/>
                      <a:gd name="connsiteY191" fmla="*/ 907256 h 924375"/>
                      <a:gd name="connsiteX192" fmla="*/ 612432 w 1143450"/>
                      <a:gd name="connsiteY192" fmla="*/ 909637 h 924375"/>
                      <a:gd name="connsiteX193" fmla="*/ 626719 w 1143450"/>
                      <a:gd name="connsiteY193" fmla="*/ 914400 h 924375"/>
                      <a:gd name="connsiteX194" fmla="*/ 638625 w 1143450"/>
                      <a:gd name="connsiteY194" fmla="*/ 916781 h 924375"/>
                      <a:gd name="connsiteX195" fmla="*/ 648150 w 1143450"/>
                      <a:gd name="connsiteY195" fmla="*/ 919162 h 924375"/>
                      <a:gd name="connsiteX196" fmla="*/ 655294 w 1143450"/>
                      <a:gd name="connsiteY196" fmla="*/ 914400 h 924375"/>
                      <a:gd name="connsiteX197" fmla="*/ 662438 w 1143450"/>
                      <a:gd name="connsiteY197" fmla="*/ 852487 h 924375"/>
                      <a:gd name="connsiteX198" fmla="*/ 669582 w 1143450"/>
                      <a:gd name="connsiteY198" fmla="*/ 845344 h 924375"/>
                      <a:gd name="connsiteX199" fmla="*/ 683869 w 1143450"/>
                      <a:gd name="connsiteY199" fmla="*/ 835819 h 924375"/>
                      <a:gd name="connsiteX200" fmla="*/ 691013 w 1143450"/>
                      <a:gd name="connsiteY200" fmla="*/ 831056 h 924375"/>
                      <a:gd name="connsiteX201" fmla="*/ 705300 w 1143450"/>
                      <a:gd name="connsiteY201" fmla="*/ 840581 h 924375"/>
                      <a:gd name="connsiteX202" fmla="*/ 719588 w 1143450"/>
                      <a:gd name="connsiteY202" fmla="*/ 845344 h 924375"/>
                      <a:gd name="connsiteX203" fmla="*/ 750544 w 1143450"/>
                      <a:gd name="connsiteY203" fmla="*/ 842962 h 924375"/>
                      <a:gd name="connsiteX204" fmla="*/ 764832 w 1143450"/>
                      <a:gd name="connsiteY204" fmla="*/ 838200 h 924375"/>
                      <a:gd name="connsiteX205" fmla="*/ 776738 w 1143450"/>
                      <a:gd name="connsiteY205" fmla="*/ 828675 h 924375"/>
                      <a:gd name="connsiteX206" fmla="*/ 781500 w 1143450"/>
                      <a:gd name="connsiteY206" fmla="*/ 821531 h 924375"/>
                      <a:gd name="connsiteX207" fmla="*/ 788644 w 1143450"/>
                      <a:gd name="connsiteY207" fmla="*/ 819150 h 924375"/>
                      <a:gd name="connsiteX208" fmla="*/ 812457 w 1143450"/>
                      <a:gd name="connsiteY208" fmla="*/ 816769 h 924375"/>
                      <a:gd name="connsiteX209" fmla="*/ 826744 w 1143450"/>
                      <a:gd name="connsiteY209" fmla="*/ 807244 h 924375"/>
                      <a:gd name="connsiteX210" fmla="*/ 836269 w 1143450"/>
                      <a:gd name="connsiteY210" fmla="*/ 802481 h 924375"/>
                      <a:gd name="connsiteX211" fmla="*/ 850557 w 1143450"/>
                      <a:gd name="connsiteY211" fmla="*/ 792956 h 924375"/>
                      <a:gd name="connsiteX212" fmla="*/ 860082 w 1143450"/>
                      <a:gd name="connsiteY212" fmla="*/ 795337 h 924375"/>
                      <a:gd name="connsiteX213" fmla="*/ 867225 w 1143450"/>
                      <a:gd name="connsiteY213" fmla="*/ 797719 h 924375"/>
                      <a:gd name="connsiteX214" fmla="*/ 881513 w 1143450"/>
                      <a:gd name="connsiteY214" fmla="*/ 792956 h 924375"/>
                      <a:gd name="connsiteX215" fmla="*/ 888657 w 1143450"/>
                      <a:gd name="connsiteY215" fmla="*/ 797719 h 924375"/>
                      <a:gd name="connsiteX216" fmla="*/ 871988 w 1143450"/>
                      <a:gd name="connsiteY216" fmla="*/ 795337 h 92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</a:cxnLst>
                    <a:rect l="l" t="t" r="r" b="b"/>
                    <a:pathLst>
                      <a:path w="1143450" h="924375">
                        <a:moveTo>
                          <a:pt x="871988" y="795337"/>
                        </a:moveTo>
                        <a:cubicBezTo>
                          <a:pt x="875163" y="794543"/>
                          <a:pt x="896006" y="795296"/>
                          <a:pt x="907707" y="792956"/>
                        </a:cubicBezTo>
                        <a:cubicBezTo>
                          <a:pt x="912245" y="792048"/>
                          <a:pt x="915762" y="788379"/>
                          <a:pt x="919613" y="785812"/>
                        </a:cubicBezTo>
                        <a:cubicBezTo>
                          <a:pt x="922842" y="783659"/>
                          <a:pt x="932028" y="776033"/>
                          <a:pt x="936282" y="773906"/>
                        </a:cubicBezTo>
                        <a:cubicBezTo>
                          <a:pt x="938527" y="772784"/>
                          <a:pt x="941044" y="772319"/>
                          <a:pt x="943425" y="771525"/>
                        </a:cubicBezTo>
                        <a:cubicBezTo>
                          <a:pt x="948981" y="772319"/>
                          <a:pt x="955152" y="771245"/>
                          <a:pt x="960094" y="773906"/>
                        </a:cubicBezTo>
                        <a:cubicBezTo>
                          <a:pt x="966024" y="777099"/>
                          <a:pt x="969619" y="783431"/>
                          <a:pt x="974382" y="788194"/>
                        </a:cubicBezTo>
                        <a:cubicBezTo>
                          <a:pt x="976763" y="790575"/>
                          <a:pt x="978258" y="794520"/>
                          <a:pt x="981525" y="795337"/>
                        </a:cubicBezTo>
                        <a:lnTo>
                          <a:pt x="991050" y="797719"/>
                        </a:lnTo>
                        <a:cubicBezTo>
                          <a:pt x="998194" y="796925"/>
                          <a:pt x="1005509" y="797080"/>
                          <a:pt x="1012482" y="795337"/>
                        </a:cubicBezTo>
                        <a:cubicBezTo>
                          <a:pt x="1015258" y="794643"/>
                          <a:pt x="1017065" y="791855"/>
                          <a:pt x="1019625" y="790575"/>
                        </a:cubicBezTo>
                        <a:cubicBezTo>
                          <a:pt x="1021870" y="789453"/>
                          <a:pt x="1024388" y="788988"/>
                          <a:pt x="1026769" y="788194"/>
                        </a:cubicBezTo>
                        <a:cubicBezTo>
                          <a:pt x="1029150" y="786606"/>
                          <a:pt x="1031353" y="784711"/>
                          <a:pt x="1033913" y="783431"/>
                        </a:cubicBezTo>
                        <a:cubicBezTo>
                          <a:pt x="1036158" y="782308"/>
                          <a:pt x="1038863" y="782269"/>
                          <a:pt x="1041057" y="781050"/>
                        </a:cubicBezTo>
                        <a:cubicBezTo>
                          <a:pt x="1046060" y="778270"/>
                          <a:pt x="1055344" y="771525"/>
                          <a:pt x="1055344" y="771525"/>
                        </a:cubicBezTo>
                        <a:cubicBezTo>
                          <a:pt x="1054550" y="766762"/>
                          <a:pt x="1054924" y="761649"/>
                          <a:pt x="1052963" y="757237"/>
                        </a:cubicBezTo>
                        <a:cubicBezTo>
                          <a:pt x="1051034" y="752897"/>
                          <a:pt x="1042468" y="747860"/>
                          <a:pt x="1038675" y="745331"/>
                        </a:cubicBezTo>
                        <a:cubicBezTo>
                          <a:pt x="1039469" y="742950"/>
                          <a:pt x="1039489" y="740147"/>
                          <a:pt x="1041057" y="738187"/>
                        </a:cubicBezTo>
                        <a:cubicBezTo>
                          <a:pt x="1044414" y="733990"/>
                          <a:pt x="1050638" y="732612"/>
                          <a:pt x="1055344" y="731044"/>
                        </a:cubicBezTo>
                        <a:lnTo>
                          <a:pt x="1069632" y="721519"/>
                        </a:lnTo>
                        <a:cubicBezTo>
                          <a:pt x="1072355" y="719704"/>
                          <a:pt x="1076010" y="720036"/>
                          <a:pt x="1079157" y="719137"/>
                        </a:cubicBezTo>
                        <a:cubicBezTo>
                          <a:pt x="1081570" y="718447"/>
                          <a:pt x="1083919" y="717550"/>
                          <a:pt x="1086300" y="716756"/>
                        </a:cubicBezTo>
                        <a:cubicBezTo>
                          <a:pt x="1095837" y="702452"/>
                          <a:pt x="1088682" y="716556"/>
                          <a:pt x="1088682" y="690562"/>
                        </a:cubicBezTo>
                        <a:cubicBezTo>
                          <a:pt x="1088682" y="688052"/>
                          <a:pt x="1088682" y="684213"/>
                          <a:pt x="1091063" y="683419"/>
                        </a:cubicBezTo>
                        <a:cubicBezTo>
                          <a:pt x="1099380" y="680647"/>
                          <a:pt x="1108526" y="681831"/>
                          <a:pt x="1117257" y="681037"/>
                        </a:cubicBezTo>
                        <a:cubicBezTo>
                          <a:pt x="1116463" y="676275"/>
                          <a:pt x="1116402" y="671330"/>
                          <a:pt x="1114875" y="666750"/>
                        </a:cubicBezTo>
                        <a:cubicBezTo>
                          <a:pt x="1112359" y="659204"/>
                          <a:pt x="1106235" y="657302"/>
                          <a:pt x="1100588" y="652462"/>
                        </a:cubicBezTo>
                        <a:cubicBezTo>
                          <a:pt x="1098031" y="650271"/>
                          <a:pt x="1096285" y="647127"/>
                          <a:pt x="1093444" y="645319"/>
                        </a:cubicBezTo>
                        <a:cubicBezTo>
                          <a:pt x="1087454" y="641508"/>
                          <a:pt x="1080301" y="639732"/>
                          <a:pt x="1074394" y="635794"/>
                        </a:cubicBezTo>
                        <a:lnTo>
                          <a:pt x="1067250" y="631031"/>
                        </a:lnTo>
                        <a:lnTo>
                          <a:pt x="1057725" y="616744"/>
                        </a:lnTo>
                        <a:cubicBezTo>
                          <a:pt x="1054612" y="612074"/>
                          <a:pt x="1058023" y="605286"/>
                          <a:pt x="1060107" y="600075"/>
                        </a:cubicBezTo>
                        <a:cubicBezTo>
                          <a:pt x="1061358" y="596948"/>
                          <a:pt x="1064663" y="595087"/>
                          <a:pt x="1067250" y="592931"/>
                        </a:cubicBezTo>
                        <a:cubicBezTo>
                          <a:pt x="1069449" y="591099"/>
                          <a:pt x="1071834" y="589449"/>
                          <a:pt x="1074394" y="588169"/>
                        </a:cubicBezTo>
                        <a:cubicBezTo>
                          <a:pt x="1082376" y="584178"/>
                          <a:pt x="1096167" y="584162"/>
                          <a:pt x="1102969" y="583406"/>
                        </a:cubicBezTo>
                        <a:cubicBezTo>
                          <a:pt x="1116878" y="578770"/>
                          <a:pt x="1104103" y="584653"/>
                          <a:pt x="1114875" y="573881"/>
                        </a:cubicBezTo>
                        <a:cubicBezTo>
                          <a:pt x="1123663" y="565093"/>
                          <a:pt x="1121358" y="573682"/>
                          <a:pt x="1129163" y="561975"/>
                        </a:cubicBezTo>
                        <a:cubicBezTo>
                          <a:pt x="1132117" y="557544"/>
                          <a:pt x="1134259" y="552602"/>
                          <a:pt x="1136307" y="547687"/>
                        </a:cubicBezTo>
                        <a:cubicBezTo>
                          <a:pt x="1139930" y="538992"/>
                          <a:pt x="1141269" y="532600"/>
                          <a:pt x="1143450" y="523875"/>
                        </a:cubicBezTo>
                        <a:cubicBezTo>
                          <a:pt x="1139650" y="478276"/>
                          <a:pt x="1144409" y="508182"/>
                          <a:pt x="1138688" y="488156"/>
                        </a:cubicBezTo>
                        <a:cubicBezTo>
                          <a:pt x="1136738" y="481329"/>
                          <a:pt x="1136370" y="474897"/>
                          <a:pt x="1131544" y="469106"/>
                        </a:cubicBezTo>
                        <a:cubicBezTo>
                          <a:pt x="1129712" y="466908"/>
                          <a:pt x="1126781" y="465931"/>
                          <a:pt x="1124400" y="464344"/>
                        </a:cubicBezTo>
                        <a:cubicBezTo>
                          <a:pt x="1122813" y="461963"/>
                          <a:pt x="1121470" y="459399"/>
                          <a:pt x="1119638" y="457200"/>
                        </a:cubicBezTo>
                        <a:cubicBezTo>
                          <a:pt x="1113051" y="449295"/>
                          <a:pt x="1112169" y="451785"/>
                          <a:pt x="1107732" y="442912"/>
                        </a:cubicBezTo>
                        <a:cubicBezTo>
                          <a:pt x="1106609" y="440667"/>
                          <a:pt x="1106144" y="438150"/>
                          <a:pt x="1105350" y="435769"/>
                        </a:cubicBezTo>
                        <a:cubicBezTo>
                          <a:pt x="1106144" y="433388"/>
                          <a:pt x="1105957" y="430400"/>
                          <a:pt x="1107732" y="428625"/>
                        </a:cubicBezTo>
                        <a:cubicBezTo>
                          <a:pt x="1109507" y="426850"/>
                          <a:pt x="1112630" y="427366"/>
                          <a:pt x="1114875" y="426244"/>
                        </a:cubicBezTo>
                        <a:cubicBezTo>
                          <a:pt x="1133336" y="417013"/>
                          <a:pt x="1111210" y="425083"/>
                          <a:pt x="1129163" y="419100"/>
                        </a:cubicBezTo>
                        <a:cubicBezTo>
                          <a:pt x="1145192" y="403071"/>
                          <a:pt x="1141732" y="410080"/>
                          <a:pt x="1133925" y="369094"/>
                        </a:cubicBezTo>
                        <a:cubicBezTo>
                          <a:pt x="1133295" y="365786"/>
                          <a:pt x="1128938" y="364537"/>
                          <a:pt x="1126782" y="361950"/>
                        </a:cubicBezTo>
                        <a:cubicBezTo>
                          <a:pt x="1120894" y="354884"/>
                          <a:pt x="1122252" y="353607"/>
                          <a:pt x="1117257" y="345281"/>
                        </a:cubicBezTo>
                        <a:cubicBezTo>
                          <a:pt x="1114312" y="340373"/>
                          <a:pt x="1110907" y="335756"/>
                          <a:pt x="1107732" y="330994"/>
                        </a:cubicBezTo>
                        <a:lnTo>
                          <a:pt x="1102969" y="323850"/>
                        </a:lnTo>
                        <a:cubicBezTo>
                          <a:pt x="1102175" y="321469"/>
                          <a:pt x="1101577" y="319013"/>
                          <a:pt x="1100588" y="316706"/>
                        </a:cubicBezTo>
                        <a:cubicBezTo>
                          <a:pt x="1099190" y="313443"/>
                          <a:pt x="1096948" y="310549"/>
                          <a:pt x="1095825" y="307181"/>
                        </a:cubicBezTo>
                        <a:cubicBezTo>
                          <a:pt x="1093755" y="300971"/>
                          <a:pt x="1092650" y="294481"/>
                          <a:pt x="1091063" y="288131"/>
                        </a:cubicBezTo>
                        <a:cubicBezTo>
                          <a:pt x="1089846" y="283261"/>
                          <a:pt x="1087888" y="278606"/>
                          <a:pt x="1086300" y="273844"/>
                        </a:cubicBezTo>
                        <a:lnTo>
                          <a:pt x="1083919" y="266700"/>
                        </a:lnTo>
                        <a:cubicBezTo>
                          <a:pt x="1084713" y="261937"/>
                          <a:pt x="1083867" y="256583"/>
                          <a:pt x="1086300" y="252412"/>
                        </a:cubicBezTo>
                        <a:cubicBezTo>
                          <a:pt x="1089694" y="246594"/>
                          <a:pt x="1100588" y="238125"/>
                          <a:pt x="1100588" y="238125"/>
                        </a:cubicBezTo>
                        <a:cubicBezTo>
                          <a:pt x="1106255" y="221122"/>
                          <a:pt x="1102565" y="228014"/>
                          <a:pt x="1110113" y="216694"/>
                        </a:cubicBezTo>
                        <a:cubicBezTo>
                          <a:pt x="1109319" y="188913"/>
                          <a:pt x="1111096" y="160938"/>
                          <a:pt x="1107732" y="133350"/>
                        </a:cubicBezTo>
                        <a:cubicBezTo>
                          <a:pt x="1107131" y="128422"/>
                          <a:pt x="1095906" y="115954"/>
                          <a:pt x="1091063" y="111919"/>
                        </a:cubicBezTo>
                        <a:cubicBezTo>
                          <a:pt x="1088864" y="110087"/>
                          <a:pt x="1086479" y="108436"/>
                          <a:pt x="1083919" y="107156"/>
                        </a:cubicBezTo>
                        <a:cubicBezTo>
                          <a:pt x="1081674" y="106033"/>
                          <a:pt x="1079156" y="105569"/>
                          <a:pt x="1076775" y="104775"/>
                        </a:cubicBezTo>
                        <a:cubicBezTo>
                          <a:pt x="1073162" y="102366"/>
                          <a:pt x="1067419" y="97631"/>
                          <a:pt x="1062488" y="97631"/>
                        </a:cubicBezTo>
                        <a:cubicBezTo>
                          <a:pt x="1056738" y="97631"/>
                          <a:pt x="1049077" y="100514"/>
                          <a:pt x="1043438" y="102394"/>
                        </a:cubicBezTo>
                        <a:cubicBezTo>
                          <a:pt x="1041057" y="104775"/>
                          <a:pt x="1039096" y="107669"/>
                          <a:pt x="1036294" y="109537"/>
                        </a:cubicBezTo>
                        <a:cubicBezTo>
                          <a:pt x="1034205" y="110929"/>
                          <a:pt x="1031395" y="110796"/>
                          <a:pt x="1029150" y="111919"/>
                        </a:cubicBezTo>
                        <a:cubicBezTo>
                          <a:pt x="1026591" y="113199"/>
                          <a:pt x="1024567" y="115401"/>
                          <a:pt x="1022007" y="116681"/>
                        </a:cubicBezTo>
                        <a:cubicBezTo>
                          <a:pt x="1015359" y="120005"/>
                          <a:pt x="1004333" y="120567"/>
                          <a:pt x="998194" y="121444"/>
                        </a:cubicBezTo>
                        <a:cubicBezTo>
                          <a:pt x="992507" y="123719"/>
                          <a:pt x="983901" y="126212"/>
                          <a:pt x="979144" y="130969"/>
                        </a:cubicBezTo>
                        <a:cubicBezTo>
                          <a:pt x="977121" y="132992"/>
                          <a:pt x="976214" y="135914"/>
                          <a:pt x="974382" y="138112"/>
                        </a:cubicBezTo>
                        <a:cubicBezTo>
                          <a:pt x="955732" y="160492"/>
                          <a:pt x="981783" y="123438"/>
                          <a:pt x="957713" y="159544"/>
                        </a:cubicBezTo>
                        <a:cubicBezTo>
                          <a:pt x="955845" y="162346"/>
                          <a:pt x="952636" y="164029"/>
                          <a:pt x="950569" y="166687"/>
                        </a:cubicBezTo>
                        <a:cubicBezTo>
                          <a:pt x="947055" y="171205"/>
                          <a:pt x="941044" y="180975"/>
                          <a:pt x="941044" y="180975"/>
                        </a:cubicBezTo>
                        <a:lnTo>
                          <a:pt x="931519" y="209550"/>
                        </a:lnTo>
                        <a:cubicBezTo>
                          <a:pt x="930725" y="211931"/>
                          <a:pt x="930913" y="214919"/>
                          <a:pt x="929138" y="216694"/>
                        </a:cubicBezTo>
                        <a:cubicBezTo>
                          <a:pt x="926757" y="219075"/>
                          <a:pt x="924938" y="222202"/>
                          <a:pt x="921994" y="223837"/>
                        </a:cubicBezTo>
                        <a:cubicBezTo>
                          <a:pt x="917606" y="226275"/>
                          <a:pt x="912725" y="228471"/>
                          <a:pt x="907707" y="228600"/>
                        </a:cubicBezTo>
                        <a:lnTo>
                          <a:pt x="814838" y="230981"/>
                        </a:lnTo>
                        <a:cubicBezTo>
                          <a:pt x="803647" y="242172"/>
                          <a:pt x="810496" y="236257"/>
                          <a:pt x="793407" y="247650"/>
                        </a:cubicBezTo>
                        <a:cubicBezTo>
                          <a:pt x="787803" y="251386"/>
                          <a:pt x="783882" y="257175"/>
                          <a:pt x="779119" y="261937"/>
                        </a:cubicBezTo>
                        <a:cubicBezTo>
                          <a:pt x="775150" y="265906"/>
                          <a:pt x="768006" y="263525"/>
                          <a:pt x="762450" y="264319"/>
                        </a:cubicBezTo>
                        <a:cubicBezTo>
                          <a:pt x="755306" y="263525"/>
                          <a:pt x="747693" y="264606"/>
                          <a:pt x="741019" y="261937"/>
                        </a:cubicBezTo>
                        <a:cubicBezTo>
                          <a:pt x="738689" y="261005"/>
                          <a:pt x="739857" y="256988"/>
                          <a:pt x="738638" y="254794"/>
                        </a:cubicBezTo>
                        <a:cubicBezTo>
                          <a:pt x="736662" y="251237"/>
                          <a:pt x="727620" y="236591"/>
                          <a:pt x="721969" y="233362"/>
                        </a:cubicBezTo>
                        <a:cubicBezTo>
                          <a:pt x="719127" y="231738"/>
                          <a:pt x="715711" y="231173"/>
                          <a:pt x="712444" y="230981"/>
                        </a:cubicBezTo>
                        <a:cubicBezTo>
                          <a:pt x="688660" y="229582"/>
                          <a:pt x="664819" y="229394"/>
                          <a:pt x="641007" y="228600"/>
                        </a:cubicBezTo>
                        <a:cubicBezTo>
                          <a:pt x="625697" y="205637"/>
                          <a:pt x="641525" y="231839"/>
                          <a:pt x="631482" y="169069"/>
                        </a:cubicBezTo>
                        <a:cubicBezTo>
                          <a:pt x="630534" y="163146"/>
                          <a:pt x="623697" y="159910"/>
                          <a:pt x="619575" y="157162"/>
                        </a:cubicBezTo>
                        <a:cubicBezTo>
                          <a:pt x="615607" y="145259"/>
                          <a:pt x="619224" y="153600"/>
                          <a:pt x="610050" y="140494"/>
                        </a:cubicBezTo>
                        <a:cubicBezTo>
                          <a:pt x="606768" y="135805"/>
                          <a:pt x="600525" y="126206"/>
                          <a:pt x="600525" y="126206"/>
                        </a:cubicBezTo>
                        <a:lnTo>
                          <a:pt x="595763" y="111919"/>
                        </a:lnTo>
                        <a:lnTo>
                          <a:pt x="593382" y="104775"/>
                        </a:lnTo>
                        <a:cubicBezTo>
                          <a:pt x="592588" y="98425"/>
                          <a:pt x="592684" y="91899"/>
                          <a:pt x="591000" y="85725"/>
                        </a:cubicBezTo>
                        <a:cubicBezTo>
                          <a:pt x="589941" y="81843"/>
                          <a:pt x="581706" y="73468"/>
                          <a:pt x="579094" y="71437"/>
                        </a:cubicBezTo>
                        <a:cubicBezTo>
                          <a:pt x="574576" y="67923"/>
                          <a:pt x="569569" y="65087"/>
                          <a:pt x="564807" y="61912"/>
                        </a:cubicBezTo>
                        <a:cubicBezTo>
                          <a:pt x="558098" y="57439"/>
                          <a:pt x="556828" y="55438"/>
                          <a:pt x="548138" y="54769"/>
                        </a:cubicBezTo>
                        <a:cubicBezTo>
                          <a:pt x="530709" y="53428"/>
                          <a:pt x="513213" y="53181"/>
                          <a:pt x="495750" y="52387"/>
                        </a:cubicBezTo>
                        <a:cubicBezTo>
                          <a:pt x="490121" y="46758"/>
                          <a:pt x="486209" y="42172"/>
                          <a:pt x="479082" y="38100"/>
                        </a:cubicBezTo>
                        <a:cubicBezTo>
                          <a:pt x="476903" y="36855"/>
                          <a:pt x="474319" y="36513"/>
                          <a:pt x="471938" y="35719"/>
                        </a:cubicBezTo>
                        <a:cubicBezTo>
                          <a:pt x="434083" y="38242"/>
                          <a:pt x="421156" y="40396"/>
                          <a:pt x="379069" y="35719"/>
                        </a:cubicBezTo>
                        <a:cubicBezTo>
                          <a:pt x="376224" y="35403"/>
                          <a:pt x="374410" y="32376"/>
                          <a:pt x="371925" y="30956"/>
                        </a:cubicBezTo>
                        <a:cubicBezTo>
                          <a:pt x="368843" y="29195"/>
                          <a:pt x="365575" y="27781"/>
                          <a:pt x="362400" y="26194"/>
                        </a:cubicBezTo>
                        <a:cubicBezTo>
                          <a:pt x="355213" y="19006"/>
                          <a:pt x="351195" y="10728"/>
                          <a:pt x="340969" y="9525"/>
                        </a:cubicBezTo>
                        <a:cubicBezTo>
                          <a:pt x="329905" y="8223"/>
                          <a:pt x="318744" y="7938"/>
                          <a:pt x="307632" y="7144"/>
                        </a:cubicBezTo>
                        <a:cubicBezTo>
                          <a:pt x="295794" y="3197"/>
                          <a:pt x="299469" y="3280"/>
                          <a:pt x="281438" y="7144"/>
                        </a:cubicBezTo>
                        <a:cubicBezTo>
                          <a:pt x="276529" y="8196"/>
                          <a:pt x="267150" y="11906"/>
                          <a:pt x="267150" y="11906"/>
                        </a:cubicBezTo>
                        <a:cubicBezTo>
                          <a:pt x="261279" y="11710"/>
                          <a:pt x="211144" y="16819"/>
                          <a:pt x="188569" y="7144"/>
                        </a:cubicBezTo>
                        <a:cubicBezTo>
                          <a:pt x="185306" y="5746"/>
                          <a:pt x="182219" y="3969"/>
                          <a:pt x="179044" y="2381"/>
                        </a:cubicBezTo>
                        <a:lnTo>
                          <a:pt x="159994" y="7144"/>
                        </a:lnTo>
                        <a:cubicBezTo>
                          <a:pt x="156050" y="8054"/>
                          <a:pt x="152135" y="9525"/>
                          <a:pt x="148088" y="9525"/>
                        </a:cubicBezTo>
                        <a:cubicBezTo>
                          <a:pt x="142475" y="9525"/>
                          <a:pt x="136975" y="7938"/>
                          <a:pt x="131419" y="7144"/>
                        </a:cubicBezTo>
                        <a:cubicBezTo>
                          <a:pt x="129038" y="6350"/>
                          <a:pt x="126520" y="5885"/>
                          <a:pt x="124275" y="4762"/>
                        </a:cubicBezTo>
                        <a:cubicBezTo>
                          <a:pt x="121716" y="3482"/>
                          <a:pt x="119991" y="130"/>
                          <a:pt x="117132" y="0"/>
                        </a:cubicBezTo>
                        <a:lnTo>
                          <a:pt x="71888" y="2381"/>
                        </a:lnTo>
                        <a:cubicBezTo>
                          <a:pt x="67919" y="3175"/>
                          <a:pt x="63772" y="3341"/>
                          <a:pt x="59982" y="4762"/>
                        </a:cubicBezTo>
                        <a:cubicBezTo>
                          <a:pt x="57302" y="5767"/>
                          <a:pt x="55553" y="8620"/>
                          <a:pt x="52838" y="9525"/>
                        </a:cubicBezTo>
                        <a:cubicBezTo>
                          <a:pt x="48257" y="11052"/>
                          <a:pt x="43313" y="11112"/>
                          <a:pt x="38550" y="11906"/>
                        </a:cubicBezTo>
                        <a:cubicBezTo>
                          <a:pt x="28171" y="15366"/>
                          <a:pt x="24665" y="15143"/>
                          <a:pt x="17119" y="21431"/>
                        </a:cubicBezTo>
                        <a:cubicBezTo>
                          <a:pt x="14532" y="23587"/>
                          <a:pt x="12131" y="25988"/>
                          <a:pt x="9975" y="28575"/>
                        </a:cubicBezTo>
                        <a:cubicBezTo>
                          <a:pt x="8143" y="30774"/>
                          <a:pt x="6800" y="33338"/>
                          <a:pt x="5213" y="35719"/>
                        </a:cubicBezTo>
                        <a:cubicBezTo>
                          <a:pt x="7162" y="57161"/>
                          <a:pt x="9419" y="61332"/>
                          <a:pt x="5213" y="80962"/>
                        </a:cubicBezTo>
                        <a:cubicBezTo>
                          <a:pt x="4161" y="85871"/>
                          <a:pt x="450" y="95250"/>
                          <a:pt x="450" y="95250"/>
                        </a:cubicBezTo>
                        <a:cubicBezTo>
                          <a:pt x="1257" y="108165"/>
                          <a:pt x="-3831" y="129069"/>
                          <a:pt x="7594" y="140494"/>
                        </a:cubicBezTo>
                        <a:cubicBezTo>
                          <a:pt x="9618" y="142518"/>
                          <a:pt x="12357" y="143669"/>
                          <a:pt x="14738" y="145256"/>
                        </a:cubicBezTo>
                        <a:cubicBezTo>
                          <a:pt x="20721" y="163209"/>
                          <a:pt x="12651" y="141083"/>
                          <a:pt x="21882" y="159544"/>
                        </a:cubicBezTo>
                        <a:cubicBezTo>
                          <a:pt x="23004" y="161789"/>
                          <a:pt x="23044" y="164493"/>
                          <a:pt x="24263" y="166687"/>
                        </a:cubicBezTo>
                        <a:cubicBezTo>
                          <a:pt x="27043" y="171691"/>
                          <a:pt x="33788" y="180975"/>
                          <a:pt x="33788" y="180975"/>
                        </a:cubicBezTo>
                        <a:cubicBezTo>
                          <a:pt x="41362" y="203700"/>
                          <a:pt x="33523" y="178068"/>
                          <a:pt x="38550" y="233362"/>
                        </a:cubicBezTo>
                        <a:cubicBezTo>
                          <a:pt x="38777" y="235862"/>
                          <a:pt x="40323" y="238071"/>
                          <a:pt x="40932" y="240506"/>
                        </a:cubicBezTo>
                        <a:cubicBezTo>
                          <a:pt x="41914" y="244432"/>
                          <a:pt x="41892" y="248622"/>
                          <a:pt x="43313" y="252412"/>
                        </a:cubicBezTo>
                        <a:cubicBezTo>
                          <a:pt x="44318" y="255092"/>
                          <a:pt x="46795" y="256996"/>
                          <a:pt x="48075" y="259556"/>
                        </a:cubicBezTo>
                        <a:cubicBezTo>
                          <a:pt x="49198" y="261801"/>
                          <a:pt x="49238" y="264506"/>
                          <a:pt x="50457" y="266700"/>
                        </a:cubicBezTo>
                        <a:cubicBezTo>
                          <a:pt x="53237" y="271703"/>
                          <a:pt x="59982" y="280987"/>
                          <a:pt x="59982" y="280987"/>
                        </a:cubicBezTo>
                        <a:cubicBezTo>
                          <a:pt x="60776" y="296068"/>
                          <a:pt x="61055" y="311186"/>
                          <a:pt x="62363" y="326231"/>
                        </a:cubicBezTo>
                        <a:cubicBezTo>
                          <a:pt x="62646" y="329491"/>
                          <a:pt x="62589" y="333293"/>
                          <a:pt x="64744" y="335756"/>
                        </a:cubicBezTo>
                        <a:cubicBezTo>
                          <a:pt x="68513" y="340064"/>
                          <a:pt x="79032" y="345281"/>
                          <a:pt x="79032" y="345281"/>
                        </a:cubicBezTo>
                        <a:cubicBezTo>
                          <a:pt x="102051" y="344487"/>
                          <a:pt x="125091" y="344177"/>
                          <a:pt x="148088" y="342900"/>
                        </a:cubicBezTo>
                        <a:cubicBezTo>
                          <a:pt x="153692" y="342589"/>
                          <a:pt x="159144" y="340519"/>
                          <a:pt x="164757" y="340519"/>
                        </a:cubicBezTo>
                        <a:cubicBezTo>
                          <a:pt x="176689" y="340519"/>
                          <a:pt x="188569" y="342106"/>
                          <a:pt x="200475" y="342900"/>
                        </a:cubicBezTo>
                        <a:cubicBezTo>
                          <a:pt x="205238" y="343694"/>
                          <a:pt x="210807" y="342512"/>
                          <a:pt x="214763" y="345281"/>
                        </a:cubicBezTo>
                        <a:cubicBezTo>
                          <a:pt x="219452" y="348563"/>
                          <a:pt x="224288" y="359569"/>
                          <a:pt x="224288" y="359569"/>
                        </a:cubicBezTo>
                        <a:cubicBezTo>
                          <a:pt x="225082" y="365125"/>
                          <a:pt x="225568" y="370734"/>
                          <a:pt x="226669" y="376237"/>
                        </a:cubicBezTo>
                        <a:cubicBezTo>
                          <a:pt x="227161" y="378698"/>
                          <a:pt x="228360" y="380967"/>
                          <a:pt x="229050" y="383381"/>
                        </a:cubicBezTo>
                        <a:cubicBezTo>
                          <a:pt x="229949" y="386528"/>
                          <a:pt x="230638" y="389731"/>
                          <a:pt x="231432" y="392906"/>
                        </a:cubicBezTo>
                        <a:cubicBezTo>
                          <a:pt x="232226" y="425450"/>
                          <a:pt x="232335" y="458017"/>
                          <a:pt x="233813" y="490537"/>
                        </a:cubicBezTo>
                        <a:cubicBezTo>
                          <a:pt x="233927" y="493045"/>
                          <a:pt x="235585" y="495246"/>
                          <a:pt x="236194" y="497681"/>
                        </a:cubicBezTo>
                        <a:cubicBezTo>
                          <a:pt x="237176" y="501607"/>
                          <a:pt x="237154" y="505797"/>
                          <a:pt x="238575" y="509587"/>
                        </a:cubicBezTo>
                        <a:cubicBezTo>
                          <a:pt x="239580" y="512267"/>
                          <a:pt x="241750" y="514350"/>
                          <a:pt x="243338" y="516731"/>
                        </a:cubicBezTo>
                        <a:cubicBezTo>
                          <a:pt x="252020" y="542780"/>
                          <a:pt x="238174" y="503327"/>
                          <a:pt x="250482" y="531019"/>
                        </a:cubicBezTo>
                        <a:cubicBezTo>
                          <a:pt x="250484" y="531022"/>
                          <a:pt x="256434" y="548877"/>
                          <a:pt x="257625" y="552450"/>
                        </a:cubicBezTo>
                        <a:cubicBezTo>
                          <a:pt x="258530" y="555165"/>
                          <a:pt x="262388" y="555625"/>
                          <a:pt x="264769" y="557212"/>
                        </a:cubicBezTo>
                        <a:cubicBezTo>
                          <a:pt x="297898" y="546171"/>
                          <a:pt x="274041" y="552249"/>
                          <a:pt x="338588" y="554831"/>
                        </a:cubicBezTo>
                        <a:cubicBezTo>
                          <a:pt x="366963" y="564291"/>
                          <a:pt x="349175" y="553447"/>
                          <a:pt x="355257" y="600075"/>
                        </a:cubicBezTo>
                        <a:cubicBezTo>
                          <a:pt x="355906" y="605053"/>
                          <a:pt x="355257" y="612774"/>
                          <a:pt x="360019" y="614362"/>
                        </a:cubicBezTo>
                        <a:lnTo>
                          <a:pt x="374307" y="619125"/>
                        </a:lnTo>
                        <a:lnTo>
                          <a:pt x="381450" y="621506"/>
                        </a:lnTo>
                        <a:lnTo>
                          <a:pt x="395738" y="631031"/>
                        </a:lnTo>
                        <a:lnTo>
                          <a:pt x="402882" y="635794"/>
                        </a:lnTo>
                        <a:cubicBezTo>
                          <a:pt x="406057" y="640556"/>
                          <a:pt x="410597" y="644651"/>
                          <a:pt x="412407" y="650081"/>
                        </a:cubicBezTo>
                        <a:lnTo>
                          <a:pt x="417169" y="664369"/>
                        </a:lnTo>
                        <a:cubicBezTo>
                          <a:pt x="416375" y="676275"/>
                          <a:pt x="417521" y="688472"/>
                          <a:pt x="414788" y="700087"/>
                        </a:cubicBezTo>
                        <a:cubicBezTo>
                          <a:pt x="414132" y="702873"/>
                          <a:pt x="410443" y="704250"/>
                          <a:pt x="407644" y="704850"/>
                        </a:cubicBezTo>
                        <a:cubicBezTo>
                          <a:pt x="399071" y="706687"/>
                          <a:pt x="390178" y="706400"/>
                          <a:pt x="381450" y="707231"/>
                        </a:cubicBezTo>
                        <a:lnTo>
                          <a:pt x="357638" y="709612"/>
                        </a:lnTo>
                        <a:cubicBezTo>
                          <a:pt x="354591" y="710374"/>
                          <a:pt x="344382" y="712669"/>
                          <a:pt x="340969" y="714375"/>
                        </a:cubicBezTo>
                        <a:cubicBezTo>
                          <a:pt x="338409" y="715655"/>
                          <a:pt x="336206" y="717550"/>
                          <a:pt x="333825" y="719137"/>
                        </a:cubicBezTo>
                        <a:cubicBezTo>
                          <a:pt x="332238" y="721518"/>
                          <a:pt x="330895" y="724082"/>
                          <a:pt x="329063" y="726281"/>
                        </a:cubicBezTo>
                        <a:cubicBezTo>
                          <a:pt x="326907" y="728868"/>
                          <a:pt x="323554" y="730481"/>
                          <a:pt x="321919" y="733425"/>
                        </a:cubicBezTo>
                        <a:cubicBezTo>
                          <a:pt x="319481" y="737813"/>
                          <a:pt x="317157" y="747712"/>
                          <a:pt x="317157" y="747712"/>
                        </a:cubicBezTo>
                        <a:cubicBezTo>
                          <a:pt x="317951" y="751681"/>
                          <a:pt x="317863" y="755934"/>
                          <a:pt x="319538" y="759619"/>
                        </a:cubicBezTo>
                        <a:cubicBezTo>
                          <a:pt x="321793" y="764580"/>
                          <a:pt x="332196" y="778084"/>
                          <a:pt x="336207" y="783431"/>
                        </a:cubicBezTo>
                        <a:cubicBezTo>
                          <a:pt x="341874" y="800434"/>
                          <a:pt x="338184" y="793542"/>
                          <a:pt x="345732" y="804862"/>
                        </a:cubicBezTo>
                        <a:cubicBezTo>
                          <a:pt x="347319" y="811212"/>
                          <a:pt x="346863" y="818466"/>
                          <a:pt x="350494" y="823912"/>
                        </a:cubicBezTo>
                        <a:cubicBezTo>
                          <a:pt x="361411" y="840289"/>
                          <a:pt x="358209" y="832770"/>
                          <a:pt x="362400" y="845344"/>
                        </a:cubicBezTo>
                        <a:cubicBezTo>
                          <a:pt x="363194" y="855663"/>
                          <a:pt x="362148" y="866292"/>
                          <a:pt x="364782" y="876300"/>
                        </a:cubicBezTo>
                        <a:cubicBezTo>
                          <a:pt x="366239" y="881835"/>
                          <a:pt x="371132" y="885825"/>
                          <a:pt x="374307" y="890587"/>
                        </a:cubicBezTo>
                        <a:cubicBezTo>
                          <a:pt x="380834" y="900377"/>
                          <a:pt x="387147" y="903910"/>
                          <a:pt x="395738" y="909637"/>
                        </a:cubicBezTo>
                        <a:cubicBezTo>
                          <a:pt x="397325" y="912018"/>
                          <a:pt x="398476" y="914757"/>
                          <a:pt x="400500" y="916781"/>
                        </a:cubicBezTo>
                        <a:cubicBezTo>
                          <a:pt x="405117" y="921398"/>
                          <a:pt x="408977" y="921988"/>
                          <a:pt x="414788" y="923925"/>
                        </a:cubicBezTo>
                        <a:cubicBezTo>
                          <a:pt x="427714" y="923117"/>
                          <a:pt x="448605" y="928209"/>
                          <a:pt x="460032" y="916781"/>
                        </a:cubicBezTo>
                        <a:cubicBezTo>
                          <a:pt x="473792" y="903020"/>
                          <a:pt x="454381" y="916149"/>
                          <a:pt x="471938" y="902494"/>
                        </a:cubicBezTo>
                        <a:cubicBezTo>
                          <a:pt x="476456" y="898980"/>
                          <a:pt x="486225" y="892969"/>
                          <a:pt x="486225" y="892969"/>
                        </a:cubicBezTo>
                        <a:cubicBezTo>
                          <a:pt x="487813" y="890588"/>
                          <a:pt x="488964" y="887849"/>
                          <a:pt x="490988" y="885825"/>
                        </a:cubicBezTo>
                        <a:cubicBezTo>
                          <a:pt x="495605" y="881208"/>
                          <a:pt x="499464" y="880618"/>
                          <a:pt x="505275" y="878681"/>
                        </a:cubicBezTo>
                        <a:lnTo>
                          <a:pt x="514800" y="892969"/>
                        </a:lnTo>
                        <a:cubicBezTo>
                          <a:pt x="517585" y="897146"/>
                          <a:pt x="517975" y="902494"/>
                          <a:pt x="519563" y="907256"/>
                        </a:cubicBezTo>
                        <a:cubicBezTo>
                          <a:pt x="522850" y="917117"/>
                          <a:pt x="520550" y="912309"/>
                          <a:pt x="526707" y="921544"/>
                        </a:cubicBezTo>
                        <a:cubicBezTo>
                          <a:pt x="550760" y="919940"/>
                          <a:pt x="556276" y="924196"/>
                          <a:pt x="571950" y="914400"/>
                        </a:cubicBezTo>
                        <a:cubicBezTo>
                          <a:pt x="575316" y="912297"/>
                          <a:pt x="578300" y="909637"/>
                          <a:pt x="581475" y="907256"/>
                        </a:cubicBezTo>
                        <a:cubicBezTo>
                          <a:pt x="591794" y="908050"/>
                          <a:pt x="602209" y="908023"/>
                          <a:pt x="612432" y="909637"/>
                        </a:cubicBezTo>
                        <a:cubicBezTo>
                          <a:pt x="617391" y="910420"/>
                          <a:pt x="621957" y="912812"/>
                          <a:pt x="626719" y="914400"/>
                        </a:cubicBezTo>
                        <a:cubicBezTo>
                          <a:pt x="630559" y="915680"/>
                          <a:pt x="634674" y="915903"/>
                          <a:pt x="638625" y="916781"/>
                        </a:cubicBezTo>
                        <a:cubicBezTo>
                          <a:pt x="641820" y="917491"/>
                          <a:pt x="644975" y="918368"/>
                          <a:pt x="648150" y="919162"/>
                        </a:cubicBezTo>
                        <a:cubicBezTo>
                          <a:pt x="650531" y="917575"/>
                          <a:pt x="653270" y="916424"/>
                          <a:pt x="655294" y="914400"/>
                        </a:cubicBezTo>
                        <a:cubicBezTo>
                          <a:pt x="670017" y="899679"/>
                          <a:pt x="661064" y="861421"/>
                          <a:pt x="662438" y="852487"/>
                        </a:cubicBezTo>
                        <a:cubicBezTo>
                          <a:pt x="662950" y="849159"/>
                          <a:pt x="666924" y="847411"/>
                          <a:pt x="669582" y="845344"/>
                        </a:cubicBezTo>
                        <a:cubicBezTo>
                          <a:pt x="674100" y="841830"/>
                          <a:pt x="679107" y="838994"/>
                          <a:pt x="683869" y="835819"/>
                        </a:cubicBezTo>
                        <a:lnTo>
                          <a:pt x="691013" y="831056"/>
                        </a:lnTo>
                        <a:lnTo>
                          <a:pt x="705300" y="840581"/>
                        </a:lnTo>
                        <a:cubicBezTo>
                          <a:pt x="709477" y="843366"/>
                          <a:pt x="719588" y="845344"/>
                          <a:pt x="719588" y="845344"/>
                        </a:cubicBezTo>
                        <a:cubicBezTo>
                          <a:pt x="729907" y="844550"/>
                          <a:pt x="740321" y="844576"/>
                          <a:pt x="750544" y="842962"/>
                        </a:cubicBezTo>
                        <a:cubicBezTo>
                          <a:pt x="755503" y="842179"/>
                          <a:pt x="764832" y="838200"/>
                          <a:pt x="764832" y="838200"/>
                        </a:cubicBezTo>
                        <a:cubicBezTo>
                          <a:pt x="778479" y="817727"/>
                          <a:pt x="760307" y="841820"/>
                          <a:pt x="776738" y="828675"/>
                        </a:cubicBezTo>
                        <a:cubicBezTo>
                          <a:pt x="778973" y="826887"/>
                          <a:pt x="779265" y="823319"/>
                          <a:pt x="781500" y="821531"/>
                        </a:cubicBezTo>
                        <a:cubicBezTo>
                          <a:pt x="783460" y="819963"/>
                          <a:pt x="786163" y="819532"/>
                          <a:pt x="788644" y="819150"/>
                        </a:cubicBezTo>
                        <a:cubicBezTo>
                          <a:pt x="796529" y="817937"/>
                          <a:pt x="804519" y="817563"/>
                          <a:pt x="812457" y="816769"/>
                        </a:cubicBezTo>
                        <a:cubicBezTo>
                          <a:pt x="817219" y="813594"/>
                          <a:pt x="821625" y="809804"/>
                          <a:pt x="826744" y="807244"/>
                        </a:cubicBezTo>
                        <a:cubicBezTo>
                          <a:pt x="829919" y="805656"/>
                          <a:pt x="833225" y="804307"/>
                          <a:pt x="836269" y="802481"/>
                        </a:cubicBezTo>
                        <a:cubicBezTo>
                          <a:pt x="841177" y="799536"/>
                          <a:pt x="850557" y="792956"/>
                          <a:pt x="850557" y="792956"/>
                        </a:cubicBezTo>
                        <a:cubicBezTo>
                          <a:pt x="853732" y="793750"/>
                          <a:pt x="856935" y="794438"/>
                          <a:pt x="860082" y="795337"/>
                        </a:cubicBezTo>
                        <a:cubicBezTo>
                          <a:pt x="862495" y="796027"/>
                          <a:pt x="864730" y="797996"/>
                          <a:pt x="867225" y="797719"/>
                        </a:cubicBezTo>
                        <a:cubicBezTo>
                          <a:pt x="872215" y="797165"/>
                          <a:pt x="881513" y="792956"/>
                          <a:pt x="881513" y="792956"/>
                        </a:cubicBezTo>
                        <a:cubicBezTo>
                          <a:pt x="883894" y="794544"/>
                          <a:pt x="885824" y="797314"/>
                          <a:pt x="888657" y="797719"/>
                        </a:cubicBezTo>
                        <a:cubicBezTo>
                          <a:pt x="891897" y="798182"/>
                          <a:pt x="868813" y="796131"/>
                          <a:pt x="871988" y="7953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9" name="Полилиния 25">
                    <a:extLst>
                      <a:ext uri="{FF2B5EF4-FFF2-40B4-BE49-F238E27FC236}">
                        <a16:creationId xmlns:a16="http://schemas.microsoft.com/office/drawing/2014/main" id="{67D25BFE-CE55-4605-B77A-CAF98D3A1450}"/>
                      </a:ext>
                    </a:extLst>
                  </p:cNvPr>
                  <p:cNvSpPr/>
                  <p:nvPr/>
                </p:nvSpPr>
                <p:spPr>
                  <a:xfrm>
                    <a:off x="3017305" y="4086626"/>
                    <a:ext cx="19466" cy="18493"/>
                  </a:xfrm>
                  <a:custGeom>
                    <a:avLst/>
                    <a:gdLst>
                      <a:gd name="connsiteX0" fmla="*/ 67 w 31085"/>
                      <a:gd name="connsiteY0" fmla="*/ 1170 h 29942"/>
                      <a:gd name="connsiteX1" fmla="*/ 21498 w 31085"/>
                      <a:gd name="connsiteY1" fmla="*/ 8314 h 29942"/>
                      <a:gd name="connsiteX2" fmla="*/ 28642 w 31085"/>
                      <a:gd name="connsiteY2" fmla="*/ 15457 h 29942"/>
                      <a:gd name="connsiteX3" fmla="*/ 28642 w 31085"/>
                      <a:gd name="connsiteY3" fmla="*/ 29745 h 29942"/>
                      <a:gd name="connsiteX4" fmla="*/ 67 w 31085"/>
                      <a:gd name="connsiteY4" fmla="*/ 1170 h 2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85" h="29942">
                        <a:moveTo>
                          <a:pt x="67" y="1170"/>
                        </a:moveTo>
                        <a:cubicBezTo>
                          <a:pt x="-1124" y="-2402"/>
                          <a:pt x="13828" y="2836"/>
                          <a:pt x="21498" y="8314"/>
                        </a:cubicBezTo>
                        <a:cubicBezTo>
                          <a:pt x="24238" y="10271"/>
                          <a:pt x="26261" y="13076"/>
                          <a:pt x="28642" y="15457"/>
                        </a:cubicBezTo>
                        <a:cubicBezTo>
                          <a:pt x="30758" y="21807"/>
                          <a:pt x="32875" y="23395"/>
                          <a:pt x="28642" y="29745"/>
                        </a:cubicBezTo>
                        <a:cubicBezTo>
                          <a:pt x="26774" y="32547"/>
                          <a:pt x="1258" y="4742"/>
                          <a:pt x="67" y="1170"/>
                        </a:cubicBezTo>
                        <a:close/>
                      </a:path>
                    </a:pathLst>
                  </a:custGeom>
                  <a:solidFill>
                    <a:srgbClr val="F1F1F1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0" name="Полилиния 26">
                    <a:extLst>
                      <a:ext uri="{FF2B5EF4-FFF2-40B4-BE49-F238E27FC236}">
                        <a16:creationId xmlns:a16="http://schemas.microsoft.com/office/drawing/2014/main" id="{32ECA3F8-0587-4A9A-A1F3-3CAFA77F963D}"/>
                      </a:ext>
                    </a:extLst>
                  </p:cNvPr>
                  <p:cNvSpPr/>
                  <p:nvPr/>
                </p:nvSpPr>
                <p:spPr>
                  <a:xfrm>
                    <a:off x="2562993" y="3996452"/>
                    <a:ext cx="560633" cy="481793"/>
                  </a:xfrm>
                  <a:custGeom>
                    <a:avLst/>
                    <a:gdLst>
                      <a:gd name="connsiteX0" fmla="*/ 538756 w 914994"/>
                      <a:gd name="connsiteY0" fmla="*/ 66950 h 786128"/>
                      <a:gd name="connsiteX1" fmla="*/ 560187 w 914994"/>
                      <a:gd name="connsiteY1" fmla="*/ 71712 h 786128"/>
                      <a:gd name="connsiteX2" fmla="*/ 567331 w 914994"/>
                      <a:gd name="connsiteY2" fmla="*/ 76475 h 786128"/>
                      <a:gd name="connsiteX3" fmla="*/ 574475 w 914994"/>
                      <a:gd name="connsiteY3" fmla="*/ 78856 h 786128"/>
                      <a:gd name="connsiteX4" fmla="*/ 581619 w 914994"/>
                      <a:gd name="connsiteY4" fmla="*/ 93143 h 786128"/>
                      <a:gd name="connsiteX5" fmla="*/ 586381 w 914994"/>
                      <a:gd name="connsiteY5" fmla="*/ 109812 h 786128"/>
                      <a:gd name="connsiteX6" fmla="*/ 591144 w 914994"/>
                      <a:gd name="connsiteY6" fmla="*/ 116956 h 786128"/>
                      <a:gd name="connsiteX7" fmla="*/ 598287 w 914994"/>
                      <a:gd name="connsiteY7" fmla="*/ 119337 h 786128"/>
                      <a:gd name="connsiteX8" fmla="*/ 617337 w 914994"/>
                      <a:gd name="connsiteY8" fmla="*/ 116956 h 786128"/>
                      <a:gd name="connsiteX9" fmla="*/ 626862 w 914994"/>
                      <a:gd name="connsiteY9" fmla="*/ 102668 h 786128"/>
                      <a:gd name="connsiteX10" fmla="*/ 629244 w 914994"/>
                      <a:gd name="connsiteY10" fmla="*/ 78856 h 786128"/>
                      <a:gd name="connsiteX11" fmla="*/ 638769 w 914994"/>
                      <a:gd name="connsiteY11" fmla="*/ 64568 h 786128"/>
                      <a:gd name="connsiteX12" fmla="*/ 662581 w 914994"/>
                      <a:gd name="connsiteY12" fmla="*/ 66950 h 786128"/>
                      <a:gd name="connsiteX13" fmla="*/ 679250 w 914994"/>
                      <a:gd name="connsiteY13" fmla="*/ 81237 h 786128"/>
                      <a:gd name="connsiteX14" fmla="*/ 686394 w 914994"/>
                      <a:gd name="connsiteY14" fmla="*/ 86000 h 786128"/>
                      <a:gd name="connsiteX15" fmla="*/ 688775 w 914994"/>
                      <a:gd name="connsiteY15" fmla="*/ 95525 h 786128"/>
                      <a:gd name="connsiteX16" fmla="*/ 691156 w 914994"/>
                      <a:gd name="connsiteY16" fmla="*/ 119337 h 786128"/>
                      <a:gd name="connsiteX17" fmla="*/ 703062 w 914994"/>
                      <a:gd name="connsiteY17" fmla="*/ 116956 h 786128"/>
                      <a:gd name="connsiteX18" fmla="*/ 712587 w 914994"/>
                      <a:gd name="connsiteY18" fmla="*/ 109812 h 786128"/>
                      <a:gd name="connsiteX19" fmla="*/ 729256 w 914994"/>
                      <a:gd name="connsiteY19" fmla="*/ 105050 h 786128"/>
                      <a:gd name="connsiteX20" fmla="*/ 762594 w 914994"/>
                      <a:gd name="connsiteY20" fmla="*/ 107431 h 786128"/>
                      <a:gd name="connsiteX21" fmla="*/ 769737 w 914994"/>
                      <a:gd name="connsiteY21" fmla="*/ 109812 h 786128"/>
                      <a:gd name="connsiteX22" fmla="*/ 793550 w 914994"/>
                      <a:gd name="connsiteY22" fmla="*/ 131243 h 786128"/>
                      <a:gd name="connsiteX23" fmla="*/ 800694 w 914994"/>
                      <a:gd name="connsiteY23" fmla="*/ 166962 h 786128"/>
                      <a:gd name="connsiteX24" fmla="*/ 824506 w 914994"/>
                      <a:gd name="connsiteY24" fmla="*/ 186012 h 786128"/>
                      <a:gd name="connsiteX25" fmla="*/ 834031 w 914994"/>
                      <a:gd name="connsiteY25" fmla="*/ 190775 h 786128"/>
                      <a:gd name="connsiteX26" fmla="*/ 857844 w 914994"/>
                      <a:gd name="connsiteY26" fmla="*/ 197918 h 786128"/>
                      <a:gd name="connsiteX27" fmla="*/ 864987 w 914994"/>
                      <a:gd name="connsiteY27" fmla="*/ 202681 h 786128"/>
                      <a:gd name="connsiteX28" fmla="*/ 872131 w 914994"/>
                      <a:gd name="connsiteY28" fmla="*/ 205062 h 786128"/>
                      <a:gd name="connsiteX29" fmla="*/ 879275 w 914994"/>
                      <a:gd name="connsiteY29" fmla="*/ 221731 h 786128"/>
                      <a:gd name="connsiteX30" fmla="*/ 886419 w 914994"/>
                      <a:gd name="connsiteY30" fmla="*/ 228875 h 786128"/>
                      <a:gd name="connsiteX31" fmla="*/ 888800 w 914994"/>
                      <a:gd name="connsiteY31" fmla="*/ 236018 h 786128"/>
                      <a:gd name="connsiteX32" fmla="*/ 893562 w 914994"/>
                      <a:gd name="connsiteY32" fmla="*/ 243162 h 786128"/>
                      <a:gd name="connsiteX33" fmla="*/ 903087 w 914994"/>
                      <a:gd name="connsiteY33" fmla="*/ 259831 h 786128"/>
                      <a:gd name="connsiteX34" fmla="*/ 905469 w 914994"/>
                      <a:gd name="connsiteY34" fmla="*/ 266975 h 786128"/>
                      <a:gd name="connsiteX35" fmla="*/ 910231 w 914994"/>
                      <a:gd name="connsiteY35" fmla="*/ 274118 h 786128"/>
                      <a:gd name="connsiteX36" fmla="*/ 914994 w 914994"/>
                      <a:gd name="connsiteY36" fmla="*/ 300312 h 786128"/>
                      <a:gd name="connsiteX37" fmla="*/ 912612 w 914994"/>
                      <a:gd name="connsiteY37" fmla="*/ 355081 h 786128"/>
                      <a:gd name="connsiteX38" fmla="*/ 903087 w 914994"/>
                      <a:gd name="connsiteY38" fmla="*/ 362225 h 786128"/>
                      <a:gd name="connsiteX39" fmla="*/ 895944 w 914994"/>
                      <a:gd name="connsiteY39" fmla="*/ 369368 h 786128"/>
                      <a:gd name="connsiteX40" fmla="*/ 891181 w 914994"/>
                      <a:gd name="connsiteY40" fmla="*/ 376512 h 786128"/>
                      <a:gd name="connsiteX41" fmla="*/ 884037 w 914994"/>
                      <a:gd name="connsiteY41" fmla="*/ 381275 h 786128"/>
                      <a:gd name="connsiteX42" fmla="*/ 860225 w 914994"/>
                      <a:gd name="connsiteY42" fmla="*/ 397943 h 786128"/>
                      <a:gd name="connsiteX43" fmla="*/ 853081 w 914994"/>
                      <a:gd name="connsiteY43" fmla="*/ 400325 h 786128"/>
                      <a:gd name="connsiteX44" fmla="*/ 838794 w 914994"/>
                      <a:gd name="connsiteY44" fmla="*/ 407468 h 786128"/>
                      <a:gd name="connsiteX45" fmla="*/ 831650 w 914994"/>
                      <a:gd name="connsiteY45" fmla="*/ 414612 h 786128"/>
                      <a:gd name="connsiteX46" fmla="*/ 805456 w 914994"/>
                      <a:gd name="connsiteY46" fmla="*/ 421756 h 786128"/>
                      <a:gd name="connsiteX47" fmla="*/ 779262 w 914994"/>
                      <a:gd name="connsiteY47" fmla="*/ 419375 h 786128"/>
                      <a:gd name="connsiteX48" fmla="*/ 755450 w 914994"/>
                      <a:gd name="connsiteY48" fmla="*/ 424137 h 786128"/>
                      <a:gd name="connsiteX49" fmla="*/ 748306 w 914994"/>
                      <a:gd name="connsiteY49" fmla="*/ 428900 h 786128"/>
                      <a:gd name="connsiteX50" fmla="*/ 741162 w 914994"/>
                      <a:gd name="connsiteY50" fmla="*/ 436043 h 786128"/>
                      <a:gd name="connsiteX51" fmla="*/ 734019 w 914994"/>
                      <a:gd name="connsiteY51" fmla="*/ 438425 h 786128"/>
                      <a:gd name="connsiteX52" fmla="*/ 726875 w 914994"/>
                      <a:gd name="connsiteY52" fmla="*/ 445568 h 786128"/>
                      <a:gd name="connsiteX53" fmla="*/ 714969 w 914994"/>
                      <a:gd name="connsiteY53" fmla="*/ 457475 h 786128"/>
                      <a:gd name="connsiteX54" fmla="*/ 703062 w 914994"/>
                      <a:gd name="connsiteY54" fmla="*/ 478906 h 786128"/>
                      <a:gd name="connsiteX55" fmla="*/ 698300 w 914994"/>
                      <a:gd name="connsiteY55" fmla="*/ 486050 h 786128"/>
                      <a:gd name="connsiteX56" fmla="*/ 669725 w 914994"/>
                      <a:gd name="connsiteY56" fmla="*/ 488431 h 786128"/>
                      <a:gd name="connsiteX57" fmla="*/ 662581 w 914994"/>
                      <a:gd name="connsiteY57" fmla="*/ 493193 h 786128"/>
                      <a:gd name="connsiteX58" fmla="*/ 664962 w 914994"/>
                      <a:gd name="connsiteY58" fmla="*/ 502718 h 786128"/>
                      <a:gd name="connsiteX59" fmla="*/ 679250 w 914994"/>
                      <a:gd name="connsiteY59" fmla="*/ 509862 h 786128"/>
                      <a:gd name="connsiteX60" fmla="*/ 681631 w 914994"/>
                      <a:gd name="connsiteY60" fmla="*/ 517006 h 786128"/>
                      <a:gd name="connsiteX61" fmla="*/ 664962 w 914994"/>
                      <a:gd name="connsiteY61" fmla="*/ 538437 h 786128"/>
                      <a:gd name="connsiteX62" fmla="*/ 657819 w 914994"/>
                      <a:gd name="connsiteY62" fmla="*/ 543200 h 786128"/>
                      <a:gd name="connsiteX63" fmla="*/ 634006 w 914994"/>
                      <a:gd name="connsiteY63" fmla="*/ 547962 h 786128"/>
                      <a:gd name="connsiteX64" fmla="*/ 619719 w 914994"/>
                      <a:gd name="connsiteY64" fmla="*/ 536056 h 786128"/>
                      <a:gd name="connsiteX65" fmla="*/ 610194 w 914994"/>
                      <a:gd name="connsiteY65" fmla="*/ 521768 h 786128"/>
                      <a:gd name="connsiteX66" fmla="*/ 605431 w 914994"/>
                      <a:gd name="connsiteY66" fmla="*/ 500337 h 786128"/>
                      <a:gd name="connsiteX67" fmla="*/ 603050 w 914994"/>
                      <a:gd name="connsiteY67" fmla="*/ 474143 h 786128"/>
                      <a:gd name="connsiteX68" fmla="*/ 591144 w 914994"/>
                      <a:gd name="connsiteY68" fmla="*/ 462237 h 786128"/>
                      <a:gd name="connsiteX69" fmla="*/ 584000 w 914994"/>
                      <a:gd name="connsiteY69" fmla="*/ 469381 h 786128"/>
                      <a:gd name="connsiteX70" fmla="*/ 581619 w 914994"/>
                      <a:gd name="connsiteY70" fmla="*/ 476525 h 786128"/>
                      <a:gd name="connsiteX71" fmla="*/ 576856 w 914994"/>
                      <a:gd name="connsiteY71" fmla="*/ 488431 h 786128"/>
                      <a:gd name="connsiteX72" fmla="*/ 572094 w 914994"/>
                      <a:gd name="connsiteY72" fmla="*/ 505100 h 786128"/>
                      <a:gd name="connsiteX73" fmla="*/ 569712 w 914994"/>
                      <a:gd name="connsiteY73" fmla="*/ 540818 h 786128"/>
                      <a:gd name="connsiteX74" fmla="*/ 567331 w 914994"/>
                      <a:gd name="connsiteY74" fmla="*/ 547962 h 786128"/>
                      <a:gd name="connsiteX75" fmla="*/ 572094 w 914994"/>
                      <a:gd name="connsiteY75" fmla="*/ 593206 h 786128"/>
                      <a:gd name="connsiteX76" fmla="*/ 574475 w 914994"/>
                      <a:gd name="connsiteY76" fmla="*/ 600350 h 786128"/>
                      <a:gd name="connsiteX77" fmla="*/ 576856 w 914994"/>
                      <a:gd name="connsiteY77" fmla="*/ 624162 h 786128"/>
                      <a:gd name="connsiteX78" fmla="*/ 579237 w 914994"/>
                      <a:gd name="connsiteY78" fmla="*/ 631306 h 786128"/>
                      <a:gd name="connsiteX79" fmla="*/ 586381 w 914994"/>
                      <a:gd name="connsiteY79" fmla="*/ 638450 h 786128"/>
                      <a:gd name="connsiteX80" fmla="*/ 603050 w 914994"/>
                      <a:gd name="connsiteY80" fmla="*/ 650356 h 786128"/>
                      <a:gd name="connsiteX81" fmla="*/ 610194 w 914994"/>
                      <a:gd name="connsiteY81" fmla="*/ 652737 h 786128"/>
                      <a:gd name="connsiteX82" fmla="*/ 624481 w 914994"/>
                      <a:gd name="connsiteY82" fmla="*/ 662262 h 786128"/>
                      <a:gd name="connsiteX83" fmla="*/ 631625 w 914994"/>
                      <a:gd name="connsiteY83" fmla="*/ 669406 h 786128"/>
                      <a:gd name="connsiteX84" fmla="*/ 638769 w 914994"/>
                      <a:gd name="connsiteY84" fmla="*/ 674168 h 786128"/>
                      <a:gd name="connsiteX85" fmla="*/ 638769 w 914994"/>
                      <a:gd name="connsiteY85" fmla="*/ 759893 h 786128"/>
                      <a:gd name="connsiteX86" fmla="*/ 634006 w 914994"/>
                      <a:gd name="connsiteY86" fmla="*/ 767037 h 786128"/>
                      <a:gd name="connsiteX87" fmla="*/ 626862 w 914994"/>
                      <a:gd name="connsiteY87" fmla="*/ 771800 h 786128"/>
                      <a:gd name="connsiteX88" fmla="*/ 614956 w 914994"/>
                      <a:gd name="connsiteY88" fmla="*/ 786087 h 786128"/>
                      <a:gd name="connsiteX89" fmla="*/ 607812 w 914994"/>
                      <a:gd name="connsiteY89" fmla="*/ 781325 h 786128"/>
                      <a:gd name="connsiteX90" fmla="*/ 595906 w 914994"/>
                      <a:gd name="connsiteY90" fmla="*/ 764656 h 786128"/>
                      <a:gd name="connsiteX91" fmla="*/ 593525 w 914994"/>
                      <a:gd name="connsiteY91" fmla="*/ 755131 h 786128"/>
                      <a:gd name="connsiteX92" fmla="*/ 586381 w 914994"/>
                      <a:gd name="connsiteY92" fmla="*/ 733700 h 786128"/>
                      <a:gd name="connsiteX93" fmla="*/ 576856 w 914994"/>
                      <a:gd name="connsiteY93" fmla="*/ 719412 h 786128"/>
                      <a:gd name="connsiteX94" fmla="*/ 572094 w 914994"/>
                      <a:gd name="connsiteY94" fmla="*/ 712268 h 786128"/>
                      <a:gd name="connsiteX95" fmla="*/ 562569 w 914994"/>
                      <a:gd name="connsiteY95" fmla="*/ 695600 h 786128"/>
                      <a:gd name="connsiteX96" fmla="*/ 555425 w 914994"/>
                      <a:gd name="connsiteY96" fmla="*/ 690837 h 786128"/>
                      <a:gd name="connsiteX97" fmla="*/ 545900 w 914994"/>
                      <a:gd name="connsiteY97" fmla="*/ 678931 h 786128"/>
                      <a:gd name="connsiteX98" fmla="*/ 533994 w 914994"/>
                      <a:gd name="connsiteY98" fmla="*/ 664643 h 786128"/>
                      <a:gd name="connsiteX99" fmla="*/ 519706 w 914994"/>
                      <a:gd name="connsiteY99" fmla="*/ 659881 h 786128"/>
                      <a:gd name="connsiteX100" fmla="*/ 453031 w 914994"/>
                      <a:gd name="connsiteY100" fmla="*/ 662262 h 786128"/>
                      <a:gd name="connsiteX101" fmla="*/ 445887 w 914994"/>
                      <a:gd name="connsiteY101" fmla="*/ 664643 h 786128"/>
                      <a:gd name="connsiteX102" fmla="*/ 429219 w 914994"/>
                      <a:gd name="connsiteY102" fmla="*/ 667025 h 786128"/>
                      <a:gd name="connsiteX103" fmla="*/ 393500 w 914994"/>
                      <a:gd name="connsiteY103" fmla="*/ 669406 h 786128"/>
                      <a:gd name="connsiteX104" fmla="*/ 376831 w 914994"/>
                      <a:gd name="connsiteY104" fmla="*/ 678931 h 786128"/>
                      <a:gd name="connsiteX105" fmla="*/ 367306 w 914994"/>
                      <a:gd name="connsiteY105" fmla="*/ 683693 h 786128"/>
                      <a:gd name="connsiteX106" fmla="*/ 353019 w 914994"/>
                      <a:gd name="connsiteY106" fmla="*/ 695600 h 786128"/>
                      <a:gd name="connsiteX107" fmla="*/ 333969 w 914994"/>
                      <a:gd name="connsiteY107" fmla="*/ 700362 h 786128"/>
                      <a:gd name="connsiteX108" fmla="*/ 326825 w 914994"/>
                      <a:gd name="connsiteY108" fmla="*/ 702743 h 786128"/>
                      <a:gd name="connsiteX109" fmla="*/ 319681 w 914994"/>
                      <a:gd name="connsiteY109" fmla="*/ 707506 h 786128"/>
                      <a:gd name="connsiteX110" fmla="*/ 312537 w 914994"/>
                      <a:gd name="connsiteY110" fmla="*/ 709887 h 786128"/>
                      <a:gd name="connsiteX111" fmla="*/ 298250 w 914994"/>
                      <a:gd name="connsiteY111" fmla="*/ 719412 h 786128"/>
                      <a:gd name="connsiteX112" fmla="*/ 291106 w 914994"/>
                      <a:gd name="connsiteY112" fmla="*/ 724175 h 786128"/>
                      <a:gd name="connsiteX113" fmla="*/ 286344 w 914994"/>
                      <a:gd name="connsiteY113" fmla="*/ 731318 h 786128"/>
                      <a:gd name="connsiteX114" fmla="*/ 269675 w 914994"/>
                      <a:gd name="connsiteY114" fmla="*/ 736081 h 786128"/>
                      <a:gd name="connsiteX115" fmla="*/ 260150 w 914994"/>
                      <a:gd name="connsiteY115" fmla="*/ 733700 h 786128"/>
                      <a:gd name="connsiteX116" fmla="*/ 245862 w 914994"/>
                      <a:gd name="connsiteY116" fmla="*/ 728937 h 786128"/>
                      <a:gd name="connsiteX117" fmla="*/ 231575 w 914994"/>
                      <a:gd name="connsiteY117" fmla="*/ 738462 h 786128"/>
                      <a:gd name="connsiteX118" fmla="*/ 222050 w 914994"/>
                      <a:gd name="connsiteY118" fmla="*/ 752750 h 786128"/>
                      <a:gd name="connsiteX119" fmla="*/ 210144 w 914994"/>
                      <a:gd name="connsiteY119" fmla="*/ 767037 h 786128"/>
                      <a:gd name="connsiteX120" fmla="*/ 203000 w 914994"/>
                      <a:gd name="connsiteY120" fmla="*/ 771800 h 786128"/>
                      <a:gd name="connsiteX121" fmla="*/ 157756 w 914994"/>
                      <a:gd name="connsiteY121" fmla="*/ 769418 h 786128"/>
                      <a:gd name="connsiteX122" fmla="*/ 143469 w 914994"/>
                      <a:gd name="connsiteY122" fmla="*/ 757512 h 786128"/>
                      <a:gd name="connsiteX123" fmla="*/ 136325 w 914994"/>
                      <a:gd name="connsiteY123" fmla="*/ 752750 h 786128"/>
                      <a:gd name="connsiteX124" fmla="*/ 112512 w 914994"/>
                      <a:gd name="connsiteY124" fmla="*/ 733700 h 786128"/>
                      <a:gd name="connsiteX125" fmla="*/ 105369 w 914994"/>
                      <a:gd name="connsiteY125" fmla="*/ 731318 h 786128"/>
                      <a:gd name="connsiteX126" fmla="*/ 72031 w 914994"/>
                      <a:gd name="connsiteY126" fmla="*/ 724175 h 786128"/>
                      <a:gd name="connsiteX127" fmla="*/ 64887 w 914994"/>
                      <a:gd name="connsiteY127" fmla="*/ 721793 h 786128"/>
                      <a:gd name="connsiteX128" fmla="*/ 52981 w 914994"/>
                      <a:gd name="connsiteY128" fmla="*/ 719412 h 786128"/>
                      <a:gd name="connsiteX129" fmla="*/ 45837 w 914994"/>
                      <a:gd name="connsiteY129" fmla="*/ 712268 h 786128"/>
                      <a:gd name="connsiteX130" fmla="*/ 36312 w 914994"/>
                      <a:gd name="connsiteY130" fmla="*/ 697981 h 786128"/>
                      <a:gd name="connsiteX131" fmla="*/ 31550 w 914994"/>
                      <a:gd name="connsiteY131" fmla="*/ 681312 h 786128"/>
                      <a:gd name="connsiteX132" fmla="*/ 24406 w 914994"/>
                      <a:gd name="connsiteY132" fmla="*/ 645593 h 786128"/>
                      <a:gd name="connsiteX133" fmla="*/ 17262 w 914994"/>
                      <a:gd name="connsiteY133" fmla="*/ 636068 h 786128"/>
                      <a:gd name="connsiteX134" fmla="*/ 2975 w 914994"/>
                      <a:gd name="connsiteY134" fmla="*/ 621781 h 786128"/>
                      <a:gd name="connsiteX135" fmla="*/ 2975 w 914994"/>
                      <a:gd name="connsiteY135" fmla="*/ 600350 h 786128"/>
                      <a:gd name="connsiteX136" fmla="*/ 19644 w 914994"/>
                      <a:gd name="connsiteY136" fmla="*/ 593206 h 786128"/>
                      <a:gd name="connsiteX137" fmla="*/ 26787 w 914994"/>
                      <a:gd name="connsiteY137" fmla="*/ 590825 h 786128"/>
                      <a:gd name="connsiteX138" fmla="*/ 91081 w 914994"/>
                      <a:gd name="connsiteY138" fmla="*/ 588443 h 786128"/>
                      <a:gd name="connsiteX139" fmla="*/ 119656 w 914994"/>
                      <a:gd name="connsiteY139" fmla="*/ 583681 h 786128"/>
                      <a:gd name="connsiteX140" fmla="*/ 136325 w 914994"/>
                      <a:gd name="connsiteY140" fmla="*/ 578918 h 786128"/>
                      <a:gd name="connsiteX141" fmla="*/ 143469 w 914994"/>
                      <a:gd name="connsiteY141" fmla="*/ 564631 h 786128"/>
                      <a:gd name="connsiteX142" fmla="*/ 141087 w 914994"/>
                      <a:gd name="connsiteY142" fmla="*/ 557487 h 786128"/>
                      <a:gd name="connsiteX143" fmla="*/ 129181 w 914994"/>
                      <a:gd name="connsiteY143" fmla="*/ 543200 h 786128"/>
                      <a:gd name="connsiteX144" fmla="*/ 122037 w 914994"/>
                      <a:gd name="connsiteY144" fmla="*/ 533675 h 786128"/>
                      <a:gd name="connsiteX145" fmla="*/ 112512 w 914994"/>
                      <a:gd name="connsiteY145" fmla="*/ 512243 h 786128"/>
                      <a:gd name="connsiteX146" fmla="*/ 114894 w 914994"/>
                      <a:gd name="connsiteY146" fmla="*/ 490812 h 786128"/>
                      <a:gd name="connsiteX147" fmla="*/ 117275 w 914994"/>
                      <a:gd name="connsiteY147" fmla="*/ 483668 h 786128"/>
                      <a:gd name="connsiteX148" fmla="*/ 133944 w 914994"/>
                      <a:gd name="connsiteY148" fmla="*/ 469381 h 786128"/>
                      <a:gd name="connsiteX149" fmla="*/ 141087 w 914994"/>
                      <a:gd name="connsiteY149" fmla="*/ 467000 h 786128"/>
                      <a:gd name="connsiteX150" fmla="*/ 155375 w 914994"/>
                      <a:gd name="connsiteY150" fmla="*/ 457475 h 786128"/>
                      <a:gd name="connsiteX151" fmla="*/ 169662 w 914994"/>
                      <a:gd name="connsiteY151" fmla="*/ 447950 h 786128"/>
                      <a:gd name="connsiteX152" fmla="*/ 179187 w 914994"/>
                      <a:gd name="connsiteY152" fmla="*/ 440806 h 786128"/>
                      <a:gd name="connsiteX153" fmla="*/ 193475 w 914994"/>
                      <a:gd name="connsiteY153" fmla="*/ 436043 h 786128"/>
                      <a:gd name="connsiteX154" fmla="*/ 222050 w 914994"/>
                      <a:gd name="connsiteY154" fmla="*/ 416993 h 786128"/>
                      <a:gd name="connsiteX155" fmla="*/ 241100 w 914994"/>
                      <a:gd name="connsiteY155" fmla="*/ 393181 h 786128"/>
                      <a:gd name="connsiteX156" fmla="*/ 245862 w 914994"/>
                      <a:gd name="connsiteY156" fmla="*/ 378893 h 786128"/>
                      <a:gd name="connsiteX157" fmla="*/ 243481 w 914994"/>
                      <a:gd name="connsiteY157" fmla="*/ 371750 h 786128"/>
                      <a:gd name="connsiteX158" fmla="*/ 238719 w 914994"/>
                      <a:gd name="connsiteY158" fmla="*/ 364606 h 786128"/>
                      <a:gd name="connsiteX159" fmla="*/ 241100 w 914994"/>
                      <a:gd name="connsiteY159" fmla="*/ 345556 h 786128"/>
                      <a:gd name="connsiteX160" fmla="*/ 245862 w 914994"/>
                      <a:gd name="connsiteY160" fmla="*/ 338412 h 786128"/>
                      <a:gd name="connsiteX161" fmla="*/ 262531 w 914994"/>
                      <a:gd name="connsiteY161" fmla="*/ 326506 h 786128"/>
                      <a:gd name="connsiteX162" fmla="*/ 283962 w 914994"/>
                      <a:gd name="connsiteY162" fmla="*/ 316981 h 786128"/>
                      <a:gd name="connsiteX163" fmla="*/ 319681 w 914994"/>
                      <a:gd name="connsiteY163" fmla="*/ 314600 h 786128"/>
                      <a:gd name="connsiteX164" fmla="*/ 324444 w 914994"/>
                      <a:gd name="connsiteY164" fmla="*/ 307456 h 786128"/>
                      <a:gd name="connsiteX165" fmla="*/ 331587 w 914994"/>
                      <a:gd name="connsiteY165" fmla="*/ 300312 h 786128"/>
                      <a:gd name="connsiteX166" fmla="*/ 322062 w 914994"/>
                      <a:gd name="connsiteY166" fmla="*/ 286025 h 786128"/>
                      <a:gd name="connsiteX167" fmla="*/ 317300 w 914994"/>
                      <a:gd name="connsiteY167" fmla="*/ 271737 h 786128"/>
                      <a:gd name="connsiteX168" fmla="*/ 324444 w 914994"/>
                      <a:gd name="connsiteY168" fmla="*/ 240781 h 786128"/>
                      <a:gd name="connsiteX169" fmla="*/ 331587 w 914994"/>
                      <a:gd name="connsiteY169" fmla="*/ 236018 h 786128"/>
                      <a:gd name="connsiteX170" fmla="*/ 338731 w 914994"/>
                      <a:gd name="connsiteY170" fmla="*/ 228875 h 786128"/>
                      <a:gd name="connsiteX171" fmla="*/ 353019 w 914994"/>
                      <a:gd name="connsiteY171" fmla="*/ 219350 h 786128"/>
                      <a:gd name="connsiteX172" fmla="*/ 355400 w 914994"/>
                      <a:gd name="connsiteY172" fmla="*/ 212206 h 786128"/>
                      <a:gd name="connsiteX173" fmla="*/ 353019 w 914994"/>
                      <a:gd name="connsiteY173" fmla="*/ 195537 h 786128"/>
                      <a:gd name="connsiteX174" fmla="*/ 338731 w 914994"/>
                      <a:gd name="connsiteY174" fmla="*/ 183631 h 786128"/>
                      <a:gd name="connsiteX175" fmla="*/ 326825 w 914994"/>
                      <a:gd name="connsiteY175" fmla="*/ 169343 h 786128"/>
                      <a:gd name="connsiteX176" fmla="*/ 317300 w 914994"/>
                      <a:gd name="connsiteY176" fmla="*/ 155056 h 786128"/>
                      <a:gd name="connsiteX177" fmla="*/ 314919 w 914994"/>
                      <a:gd name="connsiteY177" fmla="*/ 147912 h 786128"/>
                      <a:gd name="connsiteX178" fmla="*/ 310156 w 914994"/>
                      <a:gd name="connsiteY178" fmla="*/ 131243 h 786128"/>
                      <a:gd name="connsiteX179" fmla="*/ 307775 w 914994"/>
                      <a:gd name="connsiteY179" fmla="*/ 95525 h 786128"/>
                      <a:gd name="connsiteX180" fmla="*/ 310156 w 914994"/>
                      <a:gd name="connsiteY180" fmla="*/ 57425 h 786128"/>
                      <a:gd name="connsiteX181" fmla="*/ 326825 w 914994"/>
                      <a:gd name="connsiteY181" fmla="*/ 40756 h 786128"/>
                      <a:gd name="connsiteX182" fmla="*/ 362544 w 914994"/>
                      <a:gd name="connsiteY182" fmla="*/ 33612 h 786128"/>
                      <a:gd name="connsiteX183" fmla="*/ 379212 w 914994"/>
                      <a:gd name="connsiteY183" fmla="*/ 24087 h 786128"/>
                      <a:gd name="connsiteX184" fmla="*/ 386356 w 914994"/>
                      <a:gd name="connsiteY184" fmla="*/ 16943 h 786128"/>
                      <a:gd name="connsiteX185" fmla="*/ 400644 w 914994"/>
                      <a:gd name="connsiteY185" fmla="*/ 7418 h 786128"/>
                      <a:gd name="connsiteX186" fmla="*/ 405406 w 914994"/>
                      <a:gd name="connsiteY186" fmla="*/ 275 h 786128"/>
                      <a:gd name="connsiteX187" fmla="*/ 414931 w 914994"/>
                      <a:gd name="connsiteY187" fmla="*/ 2656 h 786128"/>
                      <a:gd name="connsiteX188" fmla="*/ 429219 w 914994"/>
                      <a:gd name="connsiteY188" fmla="*/ 14562 h 786128"/>
                      <a:gd name="connsiteX189" fmla="*/ 436362 w 914994"/>
                      <a:gd name="connsiteY189" fmla="*/ 19325 h 786128"/>
                      <a:gd name="connsiteX190" fmla="*/ 438744 w 914994"/>
                      <a:gd name="connsiteY190" fmla="*/ 26468 h 786128"/>
                      <a:gd name="connsiteX191" fmla="*/ 438744 w 914994"/>
                      <a:gd name="connsiteY191" fmla="*/ 88381 h 786128"/>
                      <a:gd name="connsiteX192" fmla="*/ 450650 w 914994"/>
                      <a:gd name="connsiteY192" fmla="*/ 93143 h 786128"/>
                      <a:gd name="connsiteX193" fmla="*/ 464937 w 914994"/>
                      <a:gd name="connsiteY193" fmla="*/ 78856 h 786128"/>
                      <a:gd name="connsiteX194" fmla="*/ 467319 w 914994"/>
                      <a:gd name="connsiteY194" fmla="*/ 71712 h 786128"/>
                      <a:gd name="connsiteX195" fmla="*/ 469700 w 914994"/>
                      <a:gd name="connsiteY195" fmla="*/ 55043 h 786128"/>
                      <a:gd name="connsiteX196" fmla="*/ 483987 w 914994"/>
                      <a:gd name="connsiteY196" fmla="*/ 50281 h 786128"/>
                      <a:gd name="connsiteX197" fmla="*/ 505419 w 914994"/>
                      <a:gd name="connsiteY197" fmla="*/ 52662 h 786128"/>
                      <a:gd name="connsiteX198" fmla="*/ 512562 w 914994"/>
                      <a:gd name="connsiteY198" fmla="*/ 55043 h 786128"/>
                      <a:gd name="connsiteX199" fmla="*/ 519706 w 914994"/>
                      <a:gd name="connsiteY199" fmla="*/ 52662 h 786128"/>
                      <a:gd name="connsiteX200" fmla="*/ 531612 w 914994"/>
                      <a:gd name="connsiteY200" fmla="*/ 40756 h 786128"/>
                      <a:gd name="connsiteX201" fmla="*/ 538756 w 914994"/>
                      <a:gd name="connsiteY201" fmla="*/ 45518 h 786128"/>
                      <a:gd name="connsiteX202" fmla="*/ 541137 w 914994"/>
                      <a:gd name="connsiteY202" fmla="*/ 52662 h 786128"/>
                      <a:gd name="connsiteX203" fmla="*/ 548281 w 914994"/>
                      <a:gd name="connsiteY203" fmla="*/ 66950 h 786128"/>
                      <a:gd name="connsiteX204" fmla="*/ 550662 w 914994"/>
                      <a:gd name="connsiteY204" fmla="*/ 76475 h 786128"/>
                      <a:gd name="connsiteX205" fmla="*/ 564950 w 914994"/>
                      <a:gd name="connsiteY205" fmla="*/ 81237 h 786128"/>
                      <a:gd name="connsiteX206" fmla="*/ 538756 w 914994"/>
                      <a:gd name="connsiteY206" fmla="*/ 66950 h 786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</a:cxnLst>
                    <a:rect l="l" t="t" r="r" b="b"/>
                    <a:pathLst>
                      <a:path w="914994" h="786128">
                        <a:moveTo>
                          <a:pt x="538756" y="66950"/>
                        </a:moveTo>
                        <a:cubicBezTo>
                          <a:pt x="540874" y="67374"/>
                          <a:pt x="557245" y="70451"/>
                          <a:pt x="560187" y="71712"/>
                        </a:cubicBezTo>
                        <a:cubicBezTo>
                          <a:pt x="562818" y="72839"/>
                          <a:pt x="564771" y="75195"/>
                          <a:pt x="567331" y="76475"/>
                        </a:cubicBezTo>
                        <a:cubicBezTo>
                          <a:pt x="569576" y="77598"/>
                          <a:pt x="572094" y="78062"/>
                          <a:pt x="574475" y="78856"/>
                        </a:cubicBezTo>
                        <a:cubicBezTo>
                          <a:pt x="579690" y="86680"/>
                          <a:pt x="579155" y="84520"/>
                          <a:pt x="581619" y="93143"/>
                        </a:cubicBezTo>
                        <a:cubicBezTo>
                          <a:pt x="582636" y="96703"/>
                          <a:pt x="584478" y="106006"/>
                          <a:pt x="586381" y="109812"/>
                        </a:cubicBezTo>
                        <a:cubicBezTo>
                          <a:pt x="587661" y="112372"/>
                          <a:pt x="588909" y="115168"/>
                          <a:pt x="591144" y="116956"/>
                        </a:cubicBezTo>
                        <a:cubicBezTo>
                          <a:pt x="593104" y="118524"/>
                          <a:pt x="595906" y="118543"/>
                          <a:pt x="598287" y="119337"/>
                        </a:cubicBezTo>
                        <a:cubicBezTo>
                          <a:pt x="604637" y="118543"/>
                          <a:pt x="611809" y="120181"/>
                          <a:pt x="617337" y="116956"/>
                        </a:cubicBezTo>
                        <a:cubicBezTo>
                          <a:pt x="622281" y="114072"/>
                          <a:pt x="626862" y="102668"/>
                          <a:pt x="626862" y="102668"/>
                        </a:cubicBezTo>
                        <a:cubicBezTo>
                          <a:pt x="627656" y="94731"/>
                          <a:pt x="626865" y="86470"/>
                          <a:pt x="629244" y="78856"/>
                        </a:cubicBezTo>
                        <a:cubicBezTo>
                          <a:pt x="630951" y="73393"/>
                          <a:pt x="638769" y="64568"/>
                          <a:pt x="638769" y="64568"/>
                        </a:cubicBezTo>
                        <a:cubicBezTo>
                          <a:pt x="646706" y="65362"/>
                          <a:pt x="654808" y="65156"/>
                          <a:pt x="662581" y="66950"/>
                        </a:cubicBezTo>
                        <a:cubicBezTo>
                          <a:pt x="667570" y="68101"/>
                          <a:pt x="676944" y="79261"/>
                          <a:pt x="679250" y="81237"/>
                        </a:cubicBezTo>
                        <a:cubicBezTo>
                          <a:pt x="681423" y="83100"/>
                          <a:pt x="684013" y="84412"/>
                          <a:pt x="686394" y="86000"/>
                        </a:cubicBezTo>
                        <a:cubicBezTo>
                          <a:pt x="687188" y="89175"/>
                          <a:pt x="688312" y="92285"/>
                          <a:pt x="688775" y="95525"/>
                        </a:cubicBezTo>
                        <a:cubicBezTo>
                          <a:pt x="689903" y="103422"/>
                          <a:pt x="686731" y="112700"/>
                          <a:pt x="691156" y="119337"/>
                        </a:cubicBezTo>
                        <a:cubicBezTo>
                          <a:pt x="693401" y="122705"/>
                          <a:pt x="699093" y="117750"/>
                          <a:pt x="703062" y="116956"/>
                        </a:cubicBezTo>
                        <a:cubicBezTo>
                          <a:pt x="706237" y="114575"/>
                          <a:pt x="709141" y="111781"/>
                          <a:pt x="712587" y="109812"/>
                        </a:cubicBezTo>
                        <a:cubicBezTo>
                          <a:pt x="715243" y="108294"/>
                          <a:pt x="727195" y="105565"/>
                          <a:pt x="729256" y="105050"/>
                        </a:cubicBezTo>
                        <a:cubicBezTo>
                          <a:pt x="740369" y="105844"/>
                          <a:pt x="751529" y="106129"/>
                          <a:pt x="762594" y="107431"/>
                        </a:cubicBezTo>
                        <a:cubicBezTo>
                          <a:pt x="765087" y="107724"/>
                          <a:pt x="767777" y="108244"/>
                          <a:pt x="769737" y="109812"/>
                        </a:cubicBezTo>
                        <a:cubicBezTo>
                          <a:pt x="816443" y="147178"/>
                          <a:pt x="769665" y="115322"/>
                          <a:pt x="793550" y="131243"/>
                        </a:cubicBezTo>
                        <a:cubicBezTo>
                          <a:pt x="806750" y="151046"/>
                          <a:pt x="787598" y="119818"/>
                          <a:pt x="800694" y="166962"/>
                        </a:cubicBezTo>
                        <a:cubicBezTo>
                          <a:pt x="805091" y="182789"/>
                          <a:pt x="811728" y="181753"/>
                          <a:pt x="824506" y="186012"/>
                        </a:cubicBezTo>
                        <a:cubicBezTo>
                          <a:pt x="827874" y="187134"/>
                          <a:pt x="830735" y="189457"/>
                          <a:pt x="834031" y="190775"/>
                        </a:cubicBezTo>
                        <a:cubicBezTo>
                          <a:pt x="843690" y="194639"/>
                          <a:pt x="848490" y="195580"/>
                          <a:pt x="857844" y="197918"/>
                        </a:cubicBezTo>
                        <a:cubicBezTo>
                          <a:pt x="860225" y="199506"/>
                          <a:pt x="862427" y="201401"/>
                          <a:pt x="864987" y="202681"/>
                        </a:cubicBezTo>
                        <a:cubicBezTo>
                          <a:pt x="867232" y="203804"/>
                          <a:pt x="870356" y="203287"/>
                          <a:pt x="872131" y="205062"/>
                        </a:cubicBezTo>
                        <a:cubicBezTo>
                          <a:pt x="881113" y="214044"/>
                          <a:pt x="873582" y="213191"/>
                          <a:pt x="879275" y="221731"/>
                        </a:cubicBezTo>
                        <a:cubicBezTo>
                          <a:pt x="881143" y="224533"/>
                          <a:pt x="884038" y="226494"/>
                          <a:pt x="886419" y="228875"/>
                        </a:cubicBezTo>
                        <a:cubicBezTo>
                          <a:pt x="887213" y="231256"/>
                          <a:pt x="887678" y="233773"/>
                          <a:pt x="888800" y="236018"/>
                        </a:cubicBezTo>
                        <a:cubicBezTo>
                          <a:pt x="890080" y="238578"/>
                          <a:pt x="892435" y="240532"/>
                          <a:pt x="893562" y="243162"/>
                        </a:cubicBezTo>
                        <a:cubicBezTo>
                          <a:pt x="900757" y="259951"/>
                          <a:pt x="889518" y="246260"/>
                          <a:pt x="903087" y="259831"/>
                        </a:cubicBezTo>
                        <a:cubicBezTo>
                          <a:pt x="903881" y="262212"/>
                          <a:pt x="904346" y="264730"/>
                          <a:pt x="905469" y="266975"/>
                        </a:cubicBezTo>
                        <a:cubicBezTo>
                          <a:pt x="906749" y="269534"/>
                          <a:pt x="909226" y="271439"/>
                          <a:pt x="910231" y="274118"/>
                        </a:cubicBezTo>
                        <a:cubicBezTo>
                          <a:pt x="911227" y="276775"/>
                          <a:pt x="914728" y="298714"/>
                          <a:pt x="914994" y="300312"/>
                        </a:cubicBezTo>
                        <a:cubicBezTo>
                          <a:pt x="914200" y="318568"/>
                          <a:pt x="916063" y="337136"/>
                          <a:pt x="912612" y="355081"/>
                        </a:cubicBezTo>
                        <a:cubicBezTo>
                          <a:pt x="911862" y="358978"/>
                          <a:pt x="906100" y="359642"/>
                          <a:pt x="903087" y="362225"/>
                        </a:cubicBezTo>
                        <a:cubicBezTo>
                          <a:pt x="900530" y="364416"/>
                          <a:pt x="898100" y="366781"/>
                          <a:pt x="895944" y="369368"/>
                        </a:cubicBezTo>
                        <a:cubicBezTo>
                          <a:pt x="894112" y="371567"/>
                          <a:pt x="893205" y="374488"/>
                          <a:pt x="891181" y="376512"/>
                        </a:cubicBezTo>
                        <a:cubicBezTo>
                          <a:pt x="889157" y="378536"/>
                          <a:pt x="886366" y="379611"/>
                          <a:pt x="884037" y="381275"/>
                        </a:cubicBezTo>
                        <a:cubicBezTo>
                          <a:pt x="859360" y="398901"/>
                          <a:pt x="893063" y="376050"/>
                          <a:pt x="860225" y="397943"/>
                        </a:cubicBezTo>
                        <a:cubicBezTo>
                          <a:pt x="858136" y="399335"/>
                          <a:pt x="855326" y="399202"/>
                          <a:pt x="853081" y="400325"/>
                        </a:cubicBezTo>
                        <a:cubicBezTo>
                          <a:pt x="834621" y="409555"/>
                          <a:pt x="856744" y="401485"/>
                          <a:pt x="838794" y="407468"/>
                        </a:cubicBezTo>
                        <a:cubicBezTo>
                          <a:pt x="836413" y="409849"/>
                          <a:pt x="834594" y="412976"/>
                          <a:pt x="831650" y="414612"/>
                        </a:cubicBezTo>
                        <a:cubicBezTo>
                          <a:pt x="824851" y="418389"/>
                          <a:pt x="813152" y="420217"/>
                          <a:pt x="805456" y="421756"/>
                        </a:cubicBezTo>
                        <a:cubicBezTo>
                          <a:pt x="796725" y="420962"/>
                          <a:pt x="788029" y="419375"/>
                          <a:pt x="779262" y="419375"/>
                        </a:cubicBezTo>
                        <a:cubicBezTo>
                          <a:pt x="768318" y="419375"/>
                          <a:pt x="764247" y="421205"/>
                          <a:pt x="755450" y="424137"/>
                        </a:cubicBezTo>
                        <a:cubicBezTo>
                          <a:pt x="753069" y="425725"/>
                          <a:pt x="750505" y="427068"/>
                          <a:pt x="748306" y="428900"/>
                        </a:cubicBezTo>
                        <a:cubicBezTo>
                          <a:pt x="745719" y="431056"/>
                          <a:pt x="743964" y="434175"/>
                          <a:pt x="741162" y="436043"/>
                        </a:cubicBezTo>
                        <a:cubicBezTo>
                          <a:pt x="739074" y="437435"/>
                          <a:pt x="736400" y="437631"/>
                          <a:pt x="734019" y="438425"/>
                        </a:cubicBezTo>
                        <a:cubicBezTo>
                          <a:pt x="731638" y="440806"/>
                          <a:pt x="729462" y="443412"/>
                          <a:pt x="726875" y="445568"/>
                        </a:cubicBezTo>
                        <a:cubicBezTo>
                          <a:pt x="719590" y="451638"/>
                          <a:pt x="719078" y="448230"/>
                          <a:pt x="714969" y="457475"/>
                        </a:cubicBezTo>
                        <a:cubicBezTo>
                          <a:pt x="701942" y="486785"/>
                          <a:pt x="718585" y="460277"/>
                          <a:pt x="703062" y="478906"/>
                        </a:cubicBezTo>
                        <a:cubicBezTo>
                          <a:pt x="701230" y="481105"/>
                          <a:pt x="701052" y="485264"/>
                          <a:pt x="698300" y="486050"/>
                        </a:cubicBezTo>
                        <a:cubicBezTo>
                          <a:pt x="689110" y="488676"/>
                          <a:pt x="679250" y="487637"/>
                          <a:pt x="669725" y="488431"/>
                        </a:cubicBezTo>
                        <a:cubicBezTo>
                          <a:pt x="667344" y="490018"/>
                          <a:pt x="663486" y="490478"/>
                          <a:pt x="662581" y="493193"/>
                        </a:cubicBezTo>
                        <a:cubicBezTo>
                          <a:pt x="661546" y="496298"/>
                          <a:pt x="663147" y="499995"/>
                          <a:pt x="664962" y="502718"/>
                        </a:cubicBezTo>
                        <a:cubicBezTo>
                          <a:pt x="667600" y="506676"/>
                          <a:pt x="675174" y="508504"/>
                          <a:pt x="679250" y="509862"/>
                        </a:cubicBezTo>
                        <a:cubicBezTo>
                          <a:pt x="680044" y="512243"/>
                          <a:pt x="681631" y="514496"/>
                          <a:pt x="681631" y="517006"/>
                        </a:cubicBezTo>
                        <a:cubicBezTo>
                          <a:pt x="681631" y="525538"/>
                          <a:pt x="668922" y="535796"/>
                          <a:pt x="664962" y="538437"/>
                        </a:cubicBezTo>
                        <a:cubicBezTo>
                          <a:pt x="662581" y="540025"/>
                          <a:pt x="660554" y="542358"/>
                          <a:pt x="657819" y="543200"/>
                        </a:cubicBezTo>
                        <a:cubicBezTo>
                          <a:pt x="650082" y="545581"/>
                          <a:pt x="634006" y="547962"/>
                          <a:pt x="634006" y="547962"/>
                        </a:cubicBezTo>
                        <a:cubicBezTo>
                          <a:pt x="628732" y="544447"/>
                          <a:pt x="623388" y="541559"/>
                          <a:pt x="619719" y="536056"/>
                        </a:cubicBezTo>
                        <a:cubicBezTo>
                          <a:pt x="605935" y="515379"/>
                          <a:pt x="632979" y="544556"/>
                          <a:pt x="610194" y="521768"/>
                        </a:cubicBezTo>
                        <a:cubicBezTo>
                          <a:pt x="606944" y="512023"/>
                          <a:pt x="606955" y="513294"/>
                          <a:pt x="605431" y="500337"/>
                        </a:cubicBezTo>
                        <a:cubicBezTo>
                          <a:pt x="604407" y="491630"/>
                          <a:pt x="604887" y="482716"/>
                          <a:pt x="603050" y="474143"/>
                        </a:cubicBezTo>
                        <a:cubicBezTo>
                          <a:pt x="601728" y="467972"/>
                          <a:pt x="595640" y="465235"/>
                          <a:pt x="591144" y="462237"/>
                        </a:cubicBezTo>
                        <a:cubicBezTo>
                          <a:pt x="588763" y="464618"/>
                          <a:pt x="585868" y="466579"/>
                          <a:pt x="584000" y="469381"/>
                        </a:cubicBezTo>
                        <a:cubicBezTo>
                          <a:pt x="582608" y="471470"/>
                          <a:pt x="582500" y="474175"/>
                          <a:pt x="581619" y="476525"/>
                        </a:cubicBezTo>
                        <a:cubicBezTo>
                          <a:pt x="580118" y="480527"/>
                          <a:pt x="578357" y="484429"/>
                          <a:pt x="576856" y="488431"/>
                        </a:cubicBezTo>
                        <a:cubicBezTo>
                          <a:pt x="574295" y="495260"/>
                          <a:pt x="573969" y="497599"/>
                          <a:pt x="572094" y="505100"/>
                        </a:cubicBezTo>
                        <a:cubicBezTo>
                          <a:pt x="571300" y="517006"/>
                          <a:pt x="571030" y="528959"/>
                          <a:pt x="569712" y="540818"/>
                        </a:cubicBezTo>
                        <a:cubicBezTo>
                          <a:pt x="569435" y="543313"/>
                          <a:pt x="567331" y="545452"/>
                          <a:pt x="567331" y="547962"/>
                        </a:cubicBezTo>
                        <a:cubicBezTo>
                          <a:pt x="567331" y="558234"/>
                          <a:pt x="569294" y="580606"/>
                          <a:pt x="572094" y="593206"/>
                        </a:cubicBezTo>
                        <a:cubicBezTo>
                          <a:pt x="572639" y="595656"/>
                          <a:pt x="573681" y="597969"/>
                          <a:pt x="574475" y="600350"/>
                        </a:cubicBezTo>
                        <a:cubicBezTo>
                          <a:pt x="575269" y="608287"/>
                          <a:pt x="575643" y="616278"/>
                          <a:pt x="576856" y="624162"/>
                        </a:cubicBezTo>
                        <a:cubicBezTo>
                          <a:pt x="577238" y="626643"/>
                          <a:pt x="577845" y="629217"/>
                          <a:pt x="579237" y="631306"/>
                        </a:cubicBezTo>
                        <a:cubicBezTo>
                          <a:pt x="581105" y="634108"/>
                          <a:pt x="583824" y="636258"/>
                          <a:pt x="586381" y="638450"/>
                        </a:cubicBezTo>
                        <a:cubicBezTo>
                          <a:pt x="587888" y="639741"/>
                          <a:pt x="600038" y="648850"/>
                          <a:pt x="603050" y="650356"/>
                        </a:cubicBezTo>
                        <a:cubicBezTo>
                          <a:pt x="605295" y="651479"/>
                          <a:pt x="607813" y="651943"/>
                          <a:pt x="610194" y="652737"/>
                        </a:cubicBezTo>
                        <a:lnTo>
                          <a:pt x="624481" y="662262"/>
                        </a:lnTo>
                        <a:cubicBezTo>
                          <a:pt x="627283" y="664130"/>
                          <a:pt x="629038" y="667250"/>
                          <a:pt x="631625" y="669406"/>
                        </a:cubicBezTo>
                        <a:cubicBezTo>
                          <a:pt x="633824" y="671238"/>
                          <a:pt x="636388" y="672581"/>
                          <a:pt x="638769" y="674168"/>
                        </a:cubicBezTo>
                        <a:cubicBezTo>
                          <a:pt x="649106" y="705184"/>
                          <a:pt x="644666" y="689126"/>
                          <a:pt x="638769" y="759893"/>
                        </a:cubicBezTo>
                        <a:cubicBezTo>
                          <a:pt x="638531" y="762745"/>
                          <a:pt x="636030" y="765013"/>
                          <a:pt x="634006" y="767037"/>
                        </a:cubicBezTo>
                        <a:cubicBezTo>
                          <a:pt x="631982" y="769061"/>
                          <a:pt x="629243" y="770212"/>
                          <a:pt x="626862" y="771800"/>
                        </a:cubicBezTo>
                        <a:cubicBezTo>
                          <a:pt x="625100" y="774442"/>
                          <a:pt x="618394" y="785514"/>
                          <a:pt x="614956" y="786087"/>
                        </a:cubicBezTo>
                        <a:cubicBezTo>
                          <a:pt x="612133" y="786558"/>
                          <a:pt x="610193" y="782912"/>
                          <a:pt x="607812" y="781325"/>
                        </a:cubicBezTo>
                        <a:cubicBezTo>
                          <a:pt x="607002" y="780244"/>
                          <a:pt x="597065" y="767361"/>
                          <a:pt x="595906" y="764656"/>
                        </a:cubicBezTo>
                        <a:cubicBezTo>
                          <a:pt x="594617" y="761648"/>
                          <a:pt x="594465" y="758266"/>
                          <a:pt x="593525" y="755131"/>
                        </a:cubicBezTo>
                        <a:cubicBezTo>
                          <a:pt x="591361" y="747918"/>
                          <a:pt x="588762" y="740844"/>
                          <a:pt x="586381" y="733700"/>
                        </a:cubicBezTo>
                        <a:cubicBezTo>
                          <a:pt x="584571" y="728270"/>
                          <a:pt x="580031" y="724175"/>
                          <a:pt x="576856" y="719412"/>
                        </a:cubicBezTo>
                        <a:cubicBezTo>
                          <a:pt x="575269" y="717031"/>
                          <a:pt x="572999" y="714983"/>
                          <a:pt x="572094" y="712268"/>
                        </a:cubicBezTo>
                        <a:cubicBezTo>
                          <a:pt x="569369" y="704096"/>
                          <a:pt x="569775" y="702807"/>
                          <a:pt x="562569" y="695600"/>
                        </a:cubicBezTo>
                        <a:cubicBezTo>
                          <a:pt x="560545" y="693576"/>
                          <a:pt x="557806" y="692425"/>
                          <a:pt x="555425" y="690837"/>
                        </a:cubicBezTo>
                        <a:cubicBezTo>
                          <a:pt x="550790" y="676929"/>
                          <a:pt x="556671" y="689701"/>
                          <a:pt x="545900" y="678931"/>
                        </a:cubicBezTo>
                        <a:cubicBezTo>
                          <a:pt x="539603" y="672634"/>
                          <a:pt x="542768" y="669517"/>
                          <a:pt x="533994" y="664643"/>
                        </a:cubicBezTo>
                        <a:cubicBezTo>
                          <a:pt x="529606" y="662205"/>
                          <a:pt x="519706" y="659881"/>
                          <a:pt x="519706" y="659881"/>
                        </a:cubicBezTo>
                        <a:cubicBezTo>
                          <a:pt x="497481" y="660675"/>
                          <a:pt x="475224" y="660830"/>
                          <a:pt x="453031" y="662262"/>
                        </a:cubicBezTo>
                        <a:cubicBezTo>
                          <a:pt x="450526" y="662424"/>
                          <a:pt x="448348" y="664151"/>
                          <a:pt x="445887" y="664643"/>
                        </a:cubicBezTo>
                        <a:cubicBezTo>
                          <a:pt x="440384" y="665744"/>
                          <a:pt x="434808" y="666517"/>
                          <a:pt x="429219" y="667025"/>
                        </a:cubicBezTo>
                        <a:cubicBezTo>
                          <a:pt x="417335" y="668105"/>
                          <a:pt x="405406" y="668612"/>
                          <a:pt x="393500" y="669406"/>
                        </a:cubicBezTo>
                        <a:cubicBezTo>
                          <a:pt x="364718" y="683796"/>
                          <a:pt x="400391" y="665468"/>
                          <a:pt x="376831" y="678931"/>
                        </a:cubicBezTo>
                        <a:cubicBezTo>
                          <a:pt x="373749" y="680692"/>
                          <a:pt x="370481" y="682106"/>
                          <a:pt x="367306" y="683693"/>
                        </a:cubicBezTo>
                        <a:cubicBezTo>
                          <a:pt x="362042" y="688957"/>
                          <a:pt x="359647" y="692286"/>
                          <a:pt x="353019" y="695600"/>
                        </a:cubicBezTo>
                        <a:cubicBezTo>
                          <a:pt x="347578" y="698321"/>
                          <a:pt x="339399" y="699005"/>
                          <a:pt x="333969" y="700362"/>
                        </a:cubicBezTo>
                        <a:cubicBezTo>
                          <a:pt x="331534" y="700971"/>
                          <a:pt x="329206" y="701949"/>
                          <a:pt x="326825" y="702743"/>
                        </a:cubicBezTo>
                        <a:cubicBezTo>
                          <a:pt x="324444" y="704331"/>
                          <a:pt x="322241" y="706226"/>
                          <a:pt x="319681" y="707506"/>
                        </a:cubicBezTo>
                        <a:cubicBezTo>
                          <a:pt x="317436" y="708629"/>
                          <a:pt x="314731" y="708668"/>
                          <a:pt x="312537" y="709887"/>
                        </a:cubicBezTo>
                        <a:cubicBezTo>
                          <a:pt x="307534" y="712667"/>
                          <a:pt x="303012" y="716237"/>
                          <a:pt x="298250" y="719412"/>
                        </a:cubicBezTo>
                        <a:lnTo>
                          <a:pt x="291106" y="724175"/>
                        </a:lnTo>
                        <a:cubicBezTo>
                          <a:pt x="289519" y="726556"/>
                          <a:pt x="288579" y="729530"/>
                          <a:pt x="286344" y="731318"/>
                        </a:cubicBezTo>
                        <a:cubicBezTo>
                          <a:pt x="284789" y="732562"/>
                          <a:pt x="270301" y="735925"/>
                          <a:pt x="269675" y="736081"/>
                        </a:cubicBezTo>
                        <a:cubicBezTo>
                          <a:pt x="266500" y="735287"/>
                          <a:pt x="262992" y="735324"/>
                          <a:pt x="260150" y="733700"/>
                        </a:cubicBezTo>
                        <a:cubicBezTo>
                          <a:pt x="247006" y="726189"/>
                          <a:pt x="259350" y="724442"/>
                          <a:pt x="245862" y="728937"/>
                        </a:cubicBezTo>
                        <a:lnTo>
                          <a:pt x="231575" y="738462"/>
                        </a:lnTo>
                        <a:cubicBezTo>
                          <a:pt x="226812" y="741637"/>
                          <a:pt x="225225" y="747987"/>
                          <a:pt x="222050" y="752750"/>
                        </a:cubicBezTo>
                        <a:cubicBezTo>
                          <a:pt x="217370" y="759770"/>
                          <a:pt x="217015" y="761311"/>
                          <a:pt x="210144" y="767037"/>
                        </a:cubicBezTo>
                        <a:cubicBezTo>
                          <a:pt x="207945" y="768869"/>
                          <a:pt x="205381" y="770212"/>
                          <a:pt x="203000" y="771800"/>
                        </a:cubicBezTo>
                        <a:cubicBezTo>
                          <a:pt x="187919" y="771006"/>
                          <a:pt x="172720" y="771459"/>
                          <a:pt x="157756" y="769418"/>
                        </a:cubicBezTo>
                        <a:cubicBezTo>
                          <a:pt x="153512" y="768839"/>
                          <a:pt x="145926" y="759560"/>
                          <a:pt x="143469" y="757512"/>
                        </a:cubicBezTo>
                        <a:cubicBezTo>
                          <a:pt x="141270" y="755680"/>
                          <a:pt x="138498" y="754612"/>
                          <a:pt x="136325" y="752750"/>
                        </a:cubicBezTo>
                        <a:cubicBezTo>
                          <a:pt x="128045" y="745653"/>
                          <a:pt x="123790" y="737461"/>
                          <a:pt x="112512" y="733700"/>
                        </a:cubicBezTo>
                        <a:cubicBezTo>
                          <a:pt x="110131" y="732906"/>
                          <a:pt x="107782" y="732008"/>
                          <a:pt x="105369" y="731318"/>
                        </a:cubicBezTo>
                        <a:cubicBezTo>
                          <a:pt x="95240" y="728424"/>
                          <a:pt x="81123" y="725993"/>
                          <a:pt x="72031" y="724175"/>
                        </a:cubicBezTo>
                        <a:cubicBezTo>
                          <a:pt x="69570" y="723683"/>
                          <a:pt x="67322" y="722402"/>
                          <a:pt x="64887" y="721793"/>
                        </a:cubicBezTo>
                        <a:cubicBezTo>
                          <a:pt x="60961" y="720811"/>
                          <a:pt x="56950" y="720206"/>
                          <a:pt x="52981" y="719412"/>
                        </a:cubicBezTo>
                        <a:cubicBezTo>
                          <a:pt x="50600" y="717031"/>
                          <a:pt x="47905" y="714926"/>
                          <a:pt x="45837" y="712268"/>
                        </a:cubicBezTo>
                        <a:cubicBezTo>
                          <a:pt x="42323" y="707750"/>
                          <a:pt x="36312" y="697981"/>
                          <a:pt x="36312" y="697981"/>
                        </a:cubicBezTo>
                        <a:cubicBezTo>
                          <a:pt x="34534" y="692647"/>
                          <a:pt x="32404" y="686865"/>
                          <a:pt x="31550" y="681312"/>
                        </a:cubicBezTo>
                        <a:cubicBezTo>
                          <a:pt x="30443" y="674117"/>
                          <a:pt x="30165" y="653271"/>
                          <a:pt x="24406" y="645593"/>
                        </a:cubicBezTo>
                        <a:cubicBezTo>
                          <a:pt x="22025" y="642418"/>
                          <a:pt x="19917" y="639018"/>
                          <a:pt x="17262" y="636068"/>
                        </a:cubicBezTo>
                        <a:cubicBezTo>
                          <a:pt x="12757" y="631062"/>
                          <a:pt x="2975" y="621781"/>
                          <a:pt x="2975" y="621781"/>
                        </a:cubicBezTo>
                        <a:cubicBezTo>
                          <a:pt x="229" y="613543"/>
                          <a:pt x="-2054" y="610407"/>
                          <a:pt x="2975" y="600350"/>
                        </a:cubicBezTo>
                        <a:cubicBezTo>
                          <a:pt x="5392" y="595516"/>
                          <a:pt x="15861" y="594287"/>
                          <a:pt x="19644" y="593206"/>
                        </a:cubicBezTo>
                        <a:cubicBezTo>
                          <a:pt x="22057" y="592517"/>
                          <a:pt x="24283" y="590992"/>
                          <a:pt x="26787" y="590825"/>
                        </a:cubicBezTo>
                        <a:cubicBezTo>
                          <a:pt x="48186" y="589398"/>
                          <a:pt x="69650" y="589237"/>
                          <a:pt x="91081" y="588443"/>
                        </a:cubicBezTo>
                        <a:cubicBezTo>
                          <a:pt x="112516" y="583085"/>
                          <a:pt x="86210" y="589255"/>
                          <a:pt x="119656" y="583681"/>
                        </a:cubicBezTo>
                        <a:cubicBezTo>
                          <a:pt x="125641" y="582684"/>
                          <a:pt x="130660" y="580807"/>
                          <a:pt x="136325" y="578918"/>
                        </a:cubicBezTo>
                        <a:cubicBezTo>
                          <a:pt x="138732" y="575307"/>
                          <a:pt x="143469" y="569559"/>
                          <a:pt x="143469" y="564631"/>
                        </a:cubicBezTo>
                        <a:cubicBezTo>
                          <a:pt x="143469" y="562121"/>
                          <a:pt x="142210" y="559732"/>
                          <a:pt x="141087" y="557487"/>
                        </a:cubicBezTo>
                        <a:cubicBezTo>
                          <a:pt x="136874" y="549062"/>
                          <a:pt x="135505" y="550577"/>
                          <a:pt x="129181" y="543200"/>
                        </a:cubicBezTo>
                        <a:cubicBezTo>
                          <a:pt x="126598" y="540187"/>
                          <a:pt x="124418" y="536850"/>
                          <a:pt x="122037" y="533675"/>
                        </a:cubicBezTo>
                        <a:cubicBezTo>
                          <a:pt x="116370" y="516672"/>
                          <a:pt x="120060" y="523564"/>
                          <a:pt x="112512" y="512243"/>
                        </a:cubicBezTo>
                        <a:cubicBezTo>
                          <a:pt x="113306" y="505099"/>
                          <a:pt x="113712" y="497902"/>
                          <a:pt x="114894" y="490812"/>
                        </a:cubicBezTo>
                        <a:cubicBezTo>
                          <a:pt x="115307" y="488336"/>
                          <a:pt x="115816" y="485711"/>
                          <a:pt x="117275" y="483668"/>
                        </a:cubicBezTo>
                        <a:cubicBezTo>
                          <a:pt x="120531" y="479109"/>
                          <a:pt x="128349" y="472178"/>
                          <a:pt x="133944" y="469381"/>
                        </a:cubicBezTo>
                        <a:cubicBezTo>
                          <a:pt x="136189" y="468259"/>
                          <a:pt x="138706" y="467794"/>
                          <a:pt x="141087" y="467000"/>
                        </a:cubicBezTo>
                        <a:cubicBezTo>
                          <a:pt x="156943" y="451144"/>
                          <a:pt x="139866" y="466091"/>
                          <a:pt x="155375" y="457475"/>
                        </a:cubicBezTo>
                        <a:cubicBezTo>
                          <a:pt x="160378" y="454695"/>
                          <a:pt x="164900" y="451125"/>
                          <a:pt x="169662" y="447950"/>
                        </a:cubicBezTo>
                        <a:cubicBezTo>
                          <a:pt x="172964" y="445748"/>
                          <a:pt x="175637" y="442581"/>
                          <a:pt x="179187" y="440806"/>
                        </a:cubicBezTo>
                        <a:cubicBezTo>
                          <a:pt x="183677" y="438561"/>
                          <a:pt x="189298" y="438828"/>
                          <a:pt x="193475" y="436043"/>
                        </a:cubicBezTo>
                        <a:lnTo>
                          <a:pt x="222050" y="416993"/>
                        </a:lnTo>
                        <a:cubicBezTo>
                          <a:pt x="231768" y="410514"/>
                          <a:pt x="237056" y="403292"/>
                          <a:pt x="241100" y="393181"/>
                        </a:cubicBezTo>
                        <a:cubicBezTo>
                          <a:pt x="242964" y="388520"/>
                          <a:pt x="245862" y="378893"/>
                          <a:pt x="245862" y="378893"/>
                        </a:cubicBezTo>
                        <a:cubicBezTo>
                          <a:pt x="245068" y="376512"/>
                          <a:pt x="244603" y="373995"/>
                          <a:pt x="243481" y="371750"/>
                        </a:cubicBezTo>
                        <a:cubicBezTo>
                          <a:pt x="242201" y="369190"/>
                          <a:pt x="238978" y="367456"/>
                          <a:pt x="238719" y="364606"/>
                        </a:cubicBezTo>
                        <a:cubicBezTo>
                          <a:pt x="238140" y="358233"/>
                          <a:pt x="239416" y="351730"/>
                          <a:pt x="241100" y="345556"/>
                        </a:cubicBezTo>
                        <a:cubicBezTo>
                          <a:pt x="241853" y="342795"/>
                          <a:pt x="244030" y="340611"/>
                          <a:pt x="245862" y="338412"/>
                        </a:cubicBezTo>
                        <a:cubicBezTo>
                          <a:pt x="253796" y="328891"/>
                          <a:pt x="251807" y="332634"/>
                          <a:pt x="262531" y="326506"/>
                        </a:cubicBezTo>
                        <a:cubicBezTo>
                          <a:pt x="278382" y="317448"/>
                          <a:pt x="259013" y="325297"/>
                          <a:pt x="283962" y="316981"/>
                        </a:cubicBezTo>
                        <a:cubicBezTo>
                          <a:pt x="295282" y="313208"/>
                          <a:pt x="307775" y="315394"/>
                          <a:pt x="319681" y="314600"/>
                        </a:cubicBezTo>
                        <a:cubicBezTo>
                          <a:pt x="321269" y="312219"/>
                          <a:pt x="322612" y="309655"/>
                          <a:pt x="324444" y="307456"/>
                        </a:cubicBezTo>
                        <a:cubicBezTo>
                          <a:pt x="326600" y="304869"/>
                          <a:pt x="331959" y="303659"/>
                          <a:pt x="331587" y="300312"/>
                        </a:cubicBezTo>
                        <a:cubicBezTo>
                          <a:pt x="330955" y="294623"/>
                          <a:pt x="322062" y="286025"/>
                          <a:pt x="322062" y="286025"/>
                        </a:cubicBezTo>
                        <a:cubicBezTo>
                          <a:pt x="320475" y="281262"/>
                          <a:pt x="316590" y="276707"/>
                          <a:pt x="317300" y="271737"/>
                        </a:cubicBezTo>
                        <a:cubicBezTo>
                          <a:pt x="320391" y="250098"/>
                          <a:pt x="317906" y="260393"/>
                          <a:pt x="324444" y="240781"/>
                        </a:cubicBezTo>
                        <a:cubicBezTo>
                          <a:pt x="325349" y="238066"/>
                          <a:pt x="329389" y="237850"/>
                          <a:pt x="331587" y="236018"/>
                        </a:cubicBezTo>
                        <a:cubicBezTo>
                          <a:pt x="334174" y="233862"/>
                          <a:pt x="336073" y="230942"/>
                          <a:pt x="338731" y="228875"/>
                        </a:cubicBezTo>
                        <a:cubicBezTo>
                          <a:pt x="343249" y="225361"/>
                          <a:pt x="353019" y="219350"/>
                          <a:pt x="353019" y="219350"/>
                        </a:cubicBezTo>
                        <a:cubicBezTo>
                          <a:pt x="353813" y="216969"/>
                          <a:pt x="355400" y="214716"/>
                          <a:pt x="355400" y="212206"/>
                        </a:cubicBezTo>
                        <a:cubicBezTo>
                          <a:pt x="355400" y="206593"/>
                          <a:pt x="355103" y="200748"/>
                          <a:pt x="353019" y="195537"/>
                        </a:cubicBezTo>
                        <a:cubicBezTo>
                          <a:pt x="351352" y="191369"/>
                          <a:pt x="342303" y="186012"/>
                          <a:pt x="338731" y="183631"/>
                        </a:cubicBezTo>
                        <a:cubicBezTo>
                          <a:pt x="321727" y="158121"/>
                          <a:pt x="348201" y="196825"/>
                          <a:pt x="326825" y="169343"/>
                        </a:cubicBezTo>
                        <a:cubicBezTo>
                          <a:pt x="323311" y="164825"/>
                          <a:pt x="320475" y="159818"/>
                          <a:pt x="317300" y="155056"/>
                        </a:cubicBezTo>
                        <a:cubicBezTo>
                          <a:pt x="315908" y="152967"/>
                          <a:pt x="315609" y="150326"/>
                          <a:pt x="314919" y="147912"/>
                        </a:cubicBezTo>
                        <a:cubicBezTo>
                          <a:pt x="308938" y="126981"/>
                          <a:pt x="315865" y="148372"/>
                          <a:pt x="310156" y="131243"/>
                        </a:cubicBezTo>
                        <a:cubicBezTo>
                          <a:pt x="309362" y="119337"/>
                          <a:pt x="307775" y="107457"/>
                          <a:pt x="307775" y="95525"/>
                        </a:cubicBezTo>
                        <a:cubicBezTo>
                          <a:pt x="307775" y="82800"/>
                          <a:pt x="308824" y="70080"/>
                          <a:pt x="310156" y="57425"/>
                        </a:cubicBezTo>
                        <a:cubicBezTo>
                          <a:pt x="311263" y="46906"/>
                          <a:pt x="317480" y="46986"/>
                          <a:pt x="326825" y="40756"/>
                        </a:cubicBezTo>
                        <a:cubicBezTo>
                          <a:pt x="341923" y="30691"/>
                          <a:pt x="331113" y="36231"/>
                          <a:pt x="362544" y="33612"/>
                        </a:cubicBezTo>
                        <a:cubicBezTo>
                          <a:pt x="368372" y="30698"/>
                          <a:pt x="374160" y="28297"/>
                          <a:pt x="379212" y="24087"/>
                        </a:cubicBezTo>
                        <a:cubicBezTo>
                          <a:pt x="381799" y="21931"/>
                          <a:pt x="383698" y="19011"/>
                          <a:pt x="386356" y="16943"/>
                        </a:cubicBezTo>
                        <a:cubicBezTo>
                          <a:pt x="390874" y="13429"/>
                          <a:pt x="400644" y="7418"/>
                          <a:pt x="400644" y="7418"/>
                        </a:cubicBezTo>
                        <a:cubicBezTo>
                          <a:pt x="402231" y="5037"/>
                          <a:pt x="402691" y="1180"/>
                          <a:pt x="405406" y="275"/>
                        </a:cubicBezTo>
                        <a:cubicBezTo>
                          <a:pt x="408511" y="-760"/>
                          <a:pt x="411923" y="1367"/>
                          <a:pt x="414931" y="2656"/>
                        </a:cubicBezTo>
                        <a:cubicBezTo>
                          <a:pt x="422235" y="5786"/>
                          <a:pt x="423161" y="9513"/>
                          <a:pt x="429219" y="14562"/>
                        </a:cubicBezTo>
                        <a:cubicBezTo>
                          <a:pt x="431417" y="16394"/>
                          <a:pt x="433981" y="17737"/>
                          <a:pt x="436362" y="19325"/>
                        </a:cubicBezTo>
                        <a:cubicBezTo>
                          <a:pt x="437156" y="21706"/>
                          <a:pt x="438412" y="23980"/>
                          <a:pt x="438744" y="26468"/>
                        </a:cubicBezTo>
                        <a:cubicBezTo>
                          <a:pt x="442742" y="56452"/>
                          <a:pt x="440999" y="56808"/>
                          <a:pt x="438744" y="88381"/>
                        </a:cubicBezTo>
                        <a:cubicBezTo>
                          <a:pt x="441044" y="95283"/>
                          <a:pt x="440144" y="100497"/>
                          <a:pt x="450650" y="93143"/>
                        </a:cubicBezTo>
                        <a:cubicBezTo>
                          <a:pt x="456167" y="89281"/>
                          <a:pt x="464937" y="78856"/>
                          <a:pt x="464937" y="78856"/>
                        </a:cubicBezTo>
                        <a:cubicBezTo>
                          <a:pt x="465731" y="76475"/>
                          <a:pt x="466827" y="74173"/>
                          <a:pt x="467319" y="71712"/>
                        </a:cubicBezTo>
                        <a:cubicBezTo>
                          <a:pt x="468420" y="66208"/>
                          <a:pt x="466254" y="59473"/>
                          <a:pt x="469700" y="55043"/>
                        </a:cubicBezTo>
                        <a:cubicBezTo>
                          <a:pt x="472782" y="51080"/>
                          <a:pt x="483987" y="50281"/>
                          <a:pt x="483987" y="50281"/>
                        </a:cubicBezTo>
                        <a:cubicBezTo>
                          <a:pt x="491131" y="51075"/>
                          <a:pt x="498329" y="51480"/>
                          <a:pt x="505419" y="52662"/>
                        </a:cubicBezTo>
                        <a:cubicBezTo>
                          <a:pt x="507895" y="53075"/>
                          <a:pt x="510052" y="55043"/>
                          <a:pt x="512562" y="55043"/>
                        </a:cubicBezTo>
                        <a:cubicBezTo>
                          <a:pt x="515072" y="55043"/>
                          <a:pt x="517325" y="53456"/>
                          <a:pt x="519706" y="52662"/>
                        </a:cubicBezTo>
                        <a:cubicBezTo>
                          <a:pt x="521822" y="49488"/>
                          <a:pt x="526321" y="40756"/>
                          <a:pt x="531612" y="40756"/>
                        </a:cubicBezTo>
                        <a:cubicBezTo>
                          <a:pt x="534474" y="40756"/>
                          <a:pt x="536375" y="43931"/>
                          <a:pt x="538756" y="45518"/>
                        </a:cubicBezTo>
                        <a:cubicBezTo>
                          <a:pt x="539550" y="47899"/>
                          <a:pt x="540014" y="50417"/>
                          <a:pt x="541137" y="52662"/>
                        </a:cubicBezTo>
                        <a:cubicBezTo>
                          <a:pt x="548096" y="66579"/>
                          <a:pt x="544291" y="52982"/>
                          <a:pt x="548281" y="66950"/>
                        </a:cubicBezTo>
                        <a:cubicBezTo>
                          <a:pt x="549180" y="70097"/>
                          <a:pt x="548177" y="74345"/>
                          <a:pt x="550662" y="76475"/>
                        </a:cubicBezTo>
                        <a:cubicBezTo>
                          <a:pt x="554474" y="79742"/>
                          <a:pt x="564950" y="81237"/>
                          <a:pt x="564950" y="81237"/>
                        </a:cubicBezTo>
                        <a:lnTo>
                          <a:pt x="538756" y="6695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1" name="Полилиния 27">
                    <a:extLst>
                      <a:ext uri="{FF2B5EF4-FFF2-40B4-BE49-F238E27FC236}">
                        <a16:creationId xmlns:a16="http://schemas.microsoft.com/office/drawing/2014/main" id="{BDD50B3B-2F5F-4695-AFF8-05A74D404609}"/>
                      </a:ext>
                    </a:extLst>
                  </p:cNvPr>
                  <p:cNvSpPr/>
                  <p:nvPr/>
                </p:nvSpPr>
                <p:spPr>
                  <a:xfrm>
                    <a:off x="3624658" y="4138212"/>
                    <a:ext cx="1049240" cy="663805"/>
                  </a:xfrm>
                  <a:custGeom>
                    <a:avLst/>
                    <a:gdLst>
                      <a:gd name="connsiteX0" fmla="*/ 440531 w 1712118"/>
                      <a:gd name="connsiteY0" fmla="*/ 50006 h 1083468"/>
                      <a:gd name="connsiteX1" fmla="*/ 452437 w 1712118"/>
                      <a:gd name="connsiteY1" fmla="*/ 57150 h 1083468"/>
                      <a:gd name="connsiteX2" fmla="*/ 457200 w 1712118"/>
                      <a:gd name="connsiteY2" fmla="*/ 69056 h 1083468"/>
                      <a:gd name="connsiteX3" fmla="*/ 461962 w 1712118"/>
                      <a:gd name="connsiteY3" fmla="*/ 76200 h 1083468"/>
                      <a:gd name="connsiteX4" fmla="*/ 466725 w 1712118"/>
                      <a:gd name="connsiteY4" fmla="*/ 107156 h 1083468"/>
                      <a:gd name="connsiteX5" fmla="*/ 476250 w 1712118"/>
                      <a:gd name="connsiteY5" fmla="*/ 133350 h 1083468"/>
                      <a:gd name="connsiteX6" fmla="*/ 483393 w 1712118"/>
                      <a:gd name="connsiteY6" fmla="*/ 138112 h 1083468"/>
                      <a:gd name="connsiteX7" fmla="*/ 485775 w 1712118"/>
                      <a:gd name="connsiteY7" fmla="*/ 145256 h 1083468"/>
                      <a:gd name="connsiteX8" fmla="*/ 492918 w 1712118"/>
                      <a:gd name="connsiteY8" fmla="*/ 147637 h 1083468"/>
                      <a:gd name="connsiteX9" fmla="*/ 507206 w 1712118"/>
                      <a:gd name="connsiteY9" fmla="*/ 159543 h 1083468"/>
                      <a:gd name="connsiteX10" fmla="*/ 504825 w 1712118"/>
                      <a:gd name="connsiteY10" fmla="*/ 185737 h 1083468"/>
                      <a:gd name="connsiteX11" fmla="*/ 497681 w 1712118"/>
                      <a:gd name="connsiteY11" fmla="*/ 192881 h 1083468"/>
                      <a:gd name="connsiteX12" fmla="*/ 483393 w 1712118"/>
                      <a:gd name="connsiteY12" fmla="*/ 202406 h 1083468"/>
                      <a:gd name="connsiteX13" fmla="*/ 469106 w 1712118"/>
                      <a:gd name="connsiteY13" fmla="*/ 207168 h 1083468"/>
                      <a:gd name="connsiteX14" fmla="*/ 407193 w 1712118"/>
                      <a:gd name="connsiteY14" fmla="*/ 209550 h 1083468"/>
                      <a:gd name="connsiteX15" fmla="*/ 397668 w 1712118"/>
                      <a:gd name="connsiteY15" fmla="*/ 214312 h 1083468"/>
                      <a:gd name="connsiteX16" fmla="*/ 388143 w 1712118"/>
                      <a:gd name="connsiteY16" fmla="*/ 216693 h 1083468"/>
                      <a:gd name="connsiteX17" fmla="*/ 364331 w 1712118"/>
                      <a:gd name="connsiteY17" fmla="*/ 233362 h 1083468"/>
                      <a:gd name="connsiteX18" fmla="*/ 350043 w 1712118"/>
                      <a:gd name="connsiteY18" fmla="*/ 242887 h 1083468"/>
                      <a:gd name="connsiteX19" fmla="*/ 335756 w 1712118"/>
                      <a:gd name="connsiteY19" fmla="*/ 247650 h 1083468"/>
                      <a:gd name="connsiteX20" fmla="*/ 328612 w 1712118"/>
                      <a:gd name="connsiteY20" fmla="*/ 254793 h 1083468"/>
                      <a:gd name="connsiteX21" fmla="*/ 321468 w 1712118"/>
                      <a:gd name="connsiteY21" fmla="*/ 257175 h 1083468"/>
                      <a:gd name="connsiteX22" fmla="*/ 290512 w 1712118"/>
                      <a:gd name="connsiteY22" fmla="*/ 261937 h 1083468"/>
                      <a:gd name="connsiteX23" fmla="*/ 280987 w 1712118"/>
                      <a:gd name="connsiteY23" fmla="*/ 264318 h 1083468"/>
                      <a:gd name="connsiteX24" fmla="*/ 273843 w 1712118"/>
                      <a:gd name="connsiteY24" fmla="*/ 266700 h 1083468"/>
                      <a:gd name="connsiteX25" fmla="*/ 261937 w 1712118"/>
                      <a:gd name="connsiteY25" fmla="*/ 269081 h 1083468"/>
                      <a:gd name="connsiteX26" fmla="*/ 254793 w 1712118"/>
                      <a:gd name="connsiteY26" fmla="*/ 271462 h 1083468"/>
                      <a:gd name="connsiteX27" fmla="*/ 230981 w 1712118"/>
                      <a:gd name="connsiteY27" fmla="*/ 273843 h 1083468"/>
                      <a:gd name="connsiteX28" fmla="*/ 209550 w 1712118"/>
                      <a:gd name="connsiteY28" fmla="*/ 292893 h 1083468"/>
                      <a:gd name="connsiteX29" fmla="*/ 197643 w 1712118"/>
                      <a:gd name="connsiteY29" fmla="*/ 304800 h 1083468"/>
                      <a:gd name="connsiteX30" fmla="*/ 180975 w 1712118"/>
                      <a:gd name="connsiteY30" fmla="*/ 323850 h 1083468"/>
                      <a:gd name="connsiteX31" fmla="*/ 176212 w 1712118"/>
                      <a:gd name="connsiteY31" fmla="*/ 330993 h 1083468"/>
                      <a:gd name="connsiteX32" fmla="*/ 154781 w 1712118"/>
                      <a:gd name="connsiteY32" fmla="*/ 350043 h 1083468"/>
                      <a:gd name="connsiteX33" fmla="*/ 150018 w 1712118"/>
                      <a:gd name="connsiteY33" fmla="*/ 357187 h 1083468"/>
                      <a:gd name="connsiteX34" fmla="*/ 133350 w 1712118"/>
                      <a:gd name="connsiteY34" fmla="*/ 361950 h 1083468"/>
                      <a:gd name="connsiteX35" fmla="*/ 119062 w 1712118"/>
                      <a:gd name="connsiteY35" fmla="*/ 366712 h 1083468"/>
                      <a:gd name="connsiteX36" fmla="*/ 111918 w 1712118"/>
                      <a:gd name="connsiteY36" fmla="*/ 373856 h 1083468"/>
                      <a:gd name="connsiteX37" fmla="*/ 107156 w 1712118"/>
                      <a:gd name="connsiteY37" fmla="*/ 381000 h 1083468"/>
                      <a:gd name="connsiteX38" fmla="*/ 100012 w 1712118"/>
                      <a:gd name="connsiteY38" fmla="*/ 385762 h 1083468"/>
                      <a:gd name="connsiteX39" fmla="*/ 85725 w 1712118"/>
                      <a:gd name="connsiteY39" fmla="*/ 402431 h 1083468"/>
                      <a:gd name="connsiteX40" fmla="*/ 78581 w 1712118"/>
                      <a:gd name="connsiteY40" fmla="*/ 407193 h 1083468"/>
                      <a:gd name="connsiteX41" fmla="*/ 64293 w 1712118"/>
                      <a:gd name="connsiteY41" fmla="*/ 411956 h 1083468"/>
                      <a:gd name="connsiteX42" fmla="*/ 42862 w 1712118"/>
                      <a:gd name="connsiteY42" fmla="*/ 423862 h 1083468"/>
                      <a:gd name="connsiteX43" fmla="*/ 21431 w 1712118"/>
                      <a:gd name="connsiteY43" fmla="*/ 438150 h 1083468"/>
                      <a:gd name="connsiteX44" fmla="*/ 14287 w 1712118"/>
                      <a:gd name="connsiteY44" fmla="*/ 442912 h 1083468"/>
                      <a:gd name="connsiteX45" fmla="*/ 7143 w 1712118"/>
                      <a:gd name="connsiteY45" fmla="*/ 457200 h 1083468"/>
                      <a:gd name="connsiteX46" fmla="*/ 2381 w 1712118"/>
                      <a:gd name="connsiteY46" fmla="*/ 464343 h 1083468"/>
                      <a:gd name="connsiteX47" fmla="*/ 0 w 1712118"/>
                      <a:gd name="connsiteY47" fmla="*/ 473868 h 1083468"/>
                      <a:gd name="connsiteX48" fmla="*/ 4762 w 1712118"/>
                      <a:gd name="connsiteY48" fmla="*/ 497681 h 1083468"/>
                      <a:gd name="connsiteX49" fmla="*/ 7143 w 1712118"/>
                      <a:gd name="connsiteY49" fmla="*/ 504825 h 1083468"/>
                      <a:gd name="connsiteX50" fmla="*/ 9525 w 1712118"/>
                      <a:gd name="connsiteY50" fmla="*/ 516731 h 1083468"/>
                      <a:gd name="connsiteX51" fmla="*/ 19050 w 1712118"/>
                      <a:gd name="connsiteY51" fmla="*/ 531018 h 1083468"/>
                      <a:gd name="connsiteX52" fmla="*/ 23812 w 1712118"/>
                      <a:gd name="connsiteY52" fmla="*/ 538162 h 1083468"/>
                      <a:gd name="connsiteX53" fmla="*/ 38100 w 1712118"/>
                      <a:gd name="connsiteY53" fmla="*/ 547687 h 1083468"/>
                      <a:gd name="connsiteX54" fmla="*/ 85725 w 1712118"/>
                      <a:gd name="connsiteY54" fmla="*/ 545306 h 1083468"/>
                      <a:gd name="connsiteX55" fmla="*/ 102393 w 1712118"/>
                      <a:gd name="connsiteY55" fmla="*/ 533400 h 1083468"/>
                      <a:gd name="connsiteX56" fmla="*/ 109537 w 1712118"/>
                      <a:gd name="connsiteY56" fmla="*/ 528637 h 1083468"/>
                      <a:gd name="connsiteX57" fmla="*/ 126206 w 1712118"/>
                      <a:gd name="connsiteY57" fmla="*/ 523875 h 1083468"/>
                      <a:gd name="connsiteX58" fmla="*/ 140493 w 1712118"/>
                      <a:gd name="connsiteY58" fmla="*/ 519112 h 1083468"/>
                      <a:gd name="connsiteX59" fmla="*/ 178593 w 1712118"/>
                      <a:gd name="connsiteY59" fmla="*/ 521493 h 1083468"/>
                      <a:gd name="connsiteX60" fmla="*/ 202406 w 1712118"/>
                      <a:gd name="connsiteY60" fmla="*/ 526256 h 1083468"/>
                      <a:gd name="connsiteX61" fmla="*/ 207168 w 1712118"/>
                      <a:gd name="connsiteY61" fmla="*/ 533400 h 1083468"/>
                      <a:gd name="connsiteX62" fmla="*/ 228600 w 1712118"/>
                      <a:gd name="connsiteY62" fmla="*/ 552450 h 1083468"/>
                      <a:gd name="connsiteX63" fmla="*/ 238125 w 1712118"/>
                      <a:gd name="connsiteY63" fmla="*/ 566737 h 1083468"/>
                      <a:gd name="connsiteX64" fmla="*/ 245268 w 1712118"/>
                      <a:gd name="connsiteY64" fmla="*/ 573881 h 1083468"/>
                      <a:gd name="connsiteX65" fmla="*/ 254793 w 1712118"/>
                      <a:gd name="connsiteY65" fmla="*/ 588168 h 1083468"/>
                      <a:gd name="connsiteX66" fmla="*/ 259556 w 1712118"/>
                      <a:gd name="connsiteY66" fmla="*/ 595312 h 1083468"/>
                      <a:gd name="connsiteX67" fmla="*/ 264318 w 1712118"/>
                      <a:gd name="connsiteY67" fmla="*/ 602456 h 1083468"/>
                      <a:gd name="connsiteX68" fmla="*/ 285750 w 1712118"/>
                      <a:gd name="connsiteY68" fmla="*/ 614362 h 1083468"/>
                      <a:gd name="connsiteX69" fmla="*/ 297656 w 1712118"/>
                      <a:gd name="connsiteY69" fmla="*/ 616743 h 1083468"/>
                      <a:gd name="connsiteX70" fmla="*/ 359568 w 1712118"/>
                      <a:gd name="connsiteY70" fmla="*/ 614362 h 1083468"/>
                      <a:gd name="connsiteX71" fmla="*/ 400050 w 1712118"/>
                      <a:gd name="connsiteY71" fmla="*/ 619125 h 1083468"/>
                      <a:gd name="connsiteX72" fmla="*/ 414337 w 1712118"/>
                      <a:gd name="connsiteY72" fmla="*/ 626268 h 1083468"/>
                      <a:gd name="connsiteX73" fmla="*/ 421481 w 1712118"/>
                      <a:gd name="connsiteY73" fmla="*/ 628650 h 1083468"/>
                      <a:gd name="connsiteX74" fmla="*/ 426243 w 1712118"/>
                      <a:gd name="connsiteY74" fmla="*/ 635793 h 1083468"/>
                      <a:gd name="connsiteX75" fmla="*/ 440531 w 1712118"/>
                      <a:gd name="connsiteY75" fmla="*/ 650081 h 1083468"/>
                      <a:gd name="connsiteX76" fmla="*/ 447675 w 1712118"/>
                      <a:gd name="connsiteY76" fmla="*/ 664368 h 1083468"/>
                      <a:gd name="connsiteX77" fmla="*/ 454818 w 1712118"/>
                      <a:gd name="connsiteY77" fmla="*/ 669131 h 1083468"/>
                      <a:gd name="connsiteX78" fmla="*/ 461962 w 1712118"/>
                      <a:gd name="connsiteY78" fmla="*/ 685800 h 1083468"/>
                      <a:gd name="connsiteX79" fmla="*/ 469106 w 1712118"/>
                      <a:gd name="connsiteY79" fmla="*/ 692943 h 1083468"/>
                      <a:gd name="connsiteX80" fmla="*/ 478631 w 1712118"/>
                      <a:gd name="connsiteY80" fmla="*/ 707231 h 1083468"/>
                      <a:gd name="connsiteX81" fmla="*/ 481012 w 1712118"/>
                      <a:gd name="connsiteY81" fmla="*/ 716756 h 1083468"/>
                      <a:gd name="connsiteX82" fmla="*/ 476250 w 1712118"/>
                      <a:gd name="connsiteY82" fmla="*/ 785812 h 1083468"/>
                      <a:gd name="connsiteX83" fmla="*/ 471487 w 1712118"/>
                      <a:gd name="connsiteY83" fmla="*/ 800100 h 1083468"/>
                      <a:gd name="connsiteX84" fmla="*/ 466725 w 1712118"/>
                      <a:gd name="connsiteY84" fmla="*/ 807243 h 1083468"/>
                      <a:gd name="connsiteX85" fmla="*/ 459581 w 1712118"/>
                      <a:gd name="connsiteY85" fmla="*/ 821531 h 1083468"/>
                      <a:gd name="connsiteX86" fmla="*/ 452437 w 1712118"/>
                      <a:gd name="connsiteY86" fmla="*/ 826293 h 1083468"/>
                      <a:gd name="connsiteX87" fmla="*/ 447675 w 1712118"/>
                      <a:gd name="connsiteY87" fmla="*/ 840581 h 1083468"/>
                      <a:gd name="connsiteX88" fmla="*/ 445293 w 1712118"/>
                      <a:gd name="connsiteY88" fmla="*/ 847725 h 1083468"/>
                      <a:gd name="connsiteX89" fmla="*/ 442912 w 1712118"/>
                      <a:gd name="connsiteY89" fmla="*/ 892968 h 1083468"/>
                      <a:gd name="connsiteX90" fmla="*/ 438150 w 1712118"/>
                      <a:gd name="connsiteY90" fmla="*/ 900112 h 1083468"/>
                      <a:gd name="connsiteX91" fmla="*/ 435768 w 1712118"/>
                      <a:gd name="connsiteY91" fmla="*/ 907256 h 1083468"/>
                      <a:gd name="connsiteX92" fmla="*/ 438150 w 1712118"/>
                      <a:gd name="connsiteY92" fmla="*/ 923925 h 1083468"/>
                      <a:gd name="connsiteX93" fmla="*/ 445293 w 1712118"/>
                      <a:gd name="connsiteY93" fmla="*/ 921543 h 1083468"/>
                      <a:gd name="connsiteX94" fmla="*/ 438150 w 1712118"/>
                      <a:gd name="connsiteY94" fmla="*/ 928687 h 1083468"/>
                      <a:gd name="connsiteX95" fmla="*/ 423862 w 1712118"/>
                      <a:gd name="connsiteY95" fmla="*/ 938212 h 1083468"/>
                      <a:gd name="connsiteX96" fmla="*/ 409575 w 1712118"/>
                      <a:gd name="connsiteY96" fmla="*/ 942975 h 1083468"/>
                      <a:gd name="connsiteX97" fmla="*/ 397668 w 1712118"/>
                      <a:gd name="connsiteY97" fmla="*/ 940593 h 1083468"/>
                      <a:gd name="connsiteX98" fmla="*/ 392906 w 1712118"/>
                      <a:gd name="connsiteY98" fmla="*/ 959643 h 1083468"/>
                      <a:gd name="connsiteX99" fmla="*/ 400050 w 1712118"/>
                      <a:gd name="connsiteY99" fmla="*/ 964406 h 1083468"/>
                      <a:gd name="connsiteX100" fmla="*/ 411956 w 1712118"/>
                      <a:gd name="connsiteY100" fmla="*/ 981075 h 1083468"/>
                      <a:gd name="connsiteX101" fmla="*/ 426243 w 1712118"/>
                      <a:gd name="connsiteY101" fmla="*/ 1009650 h 1083468"/>
                      <a:gd name="connsiteX102" fmla="*/ 433387 w 1712118"/>
                      <a:gd name="connsiteY102" fmla="*/ 1012031 h 1083468"/>
                      <a:gd name="connsiteX103" fmla="*/ 440531 w 1712118"/>
                      <a:gd name="connsiteY103" fmla="*/ 1016793 h 1083468"/>
                      <a:gd name="connsiteX104" fmla="*/ 485775 w 1712118"/>
                      <a:gd name="connsiteY104" fmla="*/ 1019175 h 1083468"/>
                      <a:gd name="connsiteX105" fmla="*/ 507206 w 1712118"/>
                      <a:gd name="connsiteY105" fmla="*/ 1038225 h 1083468"/>
                      <a:gd name="connsiteX106" fmla="*/ 511968 w 1712118"/>
                      <a:gd name="connsiteY106" fmla="*/ 1045368 h 1083468"/>
                      <a:gd name="connsiteX107" fmla="*/ 514350 w 1712118"/>
                      <a:gd name="connsiteY107" fmla="*/ 1052512 h 1083468"/>
                      <a:gd name="connsiteX108" fmla="*/ 521493 w 1712118"/>
                      <a:gd name="connsiteY108" fmla="*/ 1059656 h 1083468"/>
                      <a:gd name="connsiteX109" fmla="*/ 528637 w 1712118"/>
                      <a:gd name="connsiteY109" fmla="*/ 1076325 h 1083468"/>
                      <a:gd name="connsiteX110" fmla="*/ 535781 w 1712118"/>
                      <a:gd name="connsiteY110" fmla="*/ 1078706 h 1083468"/>
                      <a:gd name="connsiteX111" fmla="*/ 557212 w 1712118"/>
                      <a:gd name="connsiteY111" fmla="*/ 1083468 h 1083468"/>
                      <a:gd name="connsiteX112" fmla="*/ 664368 w 1712118"/>
                      <a:gd name="connsiteY112" fmla="*/ 1081087 h 1083468"/>
                      <a:gd name="connsiteX113" fmla="*/ 671512 w 1712118"/>
                      <a:gd name="connsiteY113" fmla="*/ 1078706 h 1083468"/>
                      <a:gd name="connsiteX114" fmla="*/ 681037 w 1712118"/>
                      <a:gd name="connsiteY114" fmla="*/ 1076325 h 1083468"/>
                      <a:gd name="connsiteX115" fmla="*/ 688181 w 1712118"/>
                      <a:gd name="connsiteY115" fmla="*/ 1069181 h 1083468"/>
                      <a:gd name="connsiteX116" fmla="*/ 692943 w 1712118"/>
                      <a:gd name="connsiteY116" fmla="*/ 1062037 h 1083468"/>
                      <a:gd name="connsiteX117" fmla="*/ 700087 w 1712118"/>
                      <a:gd name="connsiteY117" fmla="*/ 1059656 h 1083468"/>
                      <a:gd name="connsiteX118" fmla="*/ 711993 w 1712118"/>
                      <a:gd name="connsiteY118" fmla="*/ 1047750 h 1083468"/>
                      <a:gd name="connsiteX119" fmla="*/ 726281 w 1712118"/>
                      <a:gd name="connsiteY119" fmla="*/ 1033462 h 1083468"/>
                      <a:gd name="connsiteX120" fmla="*/ 731043 w 1712118"/>
                      <a:gd name="connsiteY120" fmla="*/ 1026318 h 1083468"/>
                      <a:gd name="connsiteX121" fmla="*/ 738187 w 1712118"/>
                      <a:gd name="connsiteY121" fmla="*/ 1021556 h 1083468"/>
                      <a:gd name="connsiteX122" fmla="*/ 752475 w 1712118"/>
                      <a:gd name="connsiteY122" fmla="*/ 1007268 h 1083468"/>
                      <a:gd name="connsiteX123" fmla="*/ 766762 w 1712118"/>
                      <a:gd name="connsiteY123" fmla="*/ 995362 h 1083468"/>
                      <a:gd name="connsiteX124" fmla="*/ 781050 w 1712118"/>
                      <a:gd name="connsiteY124" fmla="*/ 985837 h 1083468"/>
                      <a:gd name="connsiteX125" fmla="*/ 804862 w 1712118"/>
                      <a:gd name="connsiteY125" fmla="*/ 957262 h 1083468"/>
                      <a:gd name="connsiteX126" fmla="*/ 812006 w 1712118"/>
                      <a:gd name="connsiteY126" fmla="*/ 950118 h 1083468"/>
                      <a:gd name="connsiteX127" fmla="*/ 819150 w 1712118"/>
                      <a:gd name="connsiteY127" fmla="*/ 935831 h 1083468"/>
                      <a:gd name="connsiteX128" fmla="*/ 821531 w 1712118"/>
                      <a:gd name="connsiteY128" fmla="*/ 928687 h 1083468"/>
                      <a:gd name="connsiteX129" fmla="*/ 823912 w 1712118"/>
                      <a:gd name="connsiteY129" fmla="*/ 895350 h 1083468"/>
                      <a:gd name="connsiteX130" fmla="*/ 838200 w 1712118"/>
                      <a:gd name="connsiteY130" fmla="*/ 885825 h 1083468"/>
                      <a:gd name="connsiteX131" fmla="*/ 852487 w 1712118"/>
                      <a:gd name="connsiteY131" fmla="*/ 876300 h 1083468"/>
                      <a:gd name="connsiteX132" fmla="*/ 862012 w 1712118"/>
                      <a:gd name="connsiteY132" fmla="*/ 873918 h 1083468"/>
                      <a:gd name="connsiteX133" fmla="*/ 883443 w 1712118"/>
                      <a:gd name="connsiteY133" fmla="*/ 857250 h 1083468"/>
                      <a:gd name="connsiteX134" fmla="*/ 900112 w 1712118"/>
                      <a:gd name="connsiteY134" fmla="*/ 847725 h 1083468"/>
                      <a:gd name="connsiteX135" fmla="*/ 907256 w 1712118"/>
                      <a:gd name="connsiteY135" fmla="*/ 840581 h 1083468"/>
                      <a:gd name="connsiteX136" fmla="*/ 914400 w 1712118"/>
                      <a:gd name="connsiteY136" fmla="*/ 835818 h 1083468"/>
                      <a:gd name="connsiteX137" fmla="*/ 923925 w 1712118"/>
                      <a:gd name="connsiteY137" fmla="*/ 828675 h 1083468"/>
                      <a:gd name="connsiteX138" fmla="*/ 931068 w 1712118"/>
                      <a:gd name="connsiteY138" fmla="*/ 821531 h 1083468"/>
                      <a:gd name="connsiteX139" fmla="*/ 942975 w 1712118"/>
                      <a:gd name="connsiteY139" fmla="*/ 807243 h 1083468"/>
                      <a:gd name="connsiteX140" fmla="*/ 957262 w 1712118"/>
                      <a:gd name="connsiteY140" fmla="*/ 797718 h 1083468"/>
                      <a:gd name="connsiteX141" fmla="*/ 1023937 w 1712118"/>
                      <a:gd name="connsiteY141" fmla="*/ 795337 h 1083468"/>
                      <a:gd name="connsiteX142" fmla="*/ 1031081 w 1712118"/>
                      <a:gd name="connsiteY142" fmla="*/ 790575 h 1083468"/>
                      <a:gd name="connsiteX143" fmla="*/ 1038225 w 1712118"/>
                      <a:gd name="connsiteY143" fmla="*/ 783431 h 1083468"/>
                      <a:gd name="connsiteX144" fmla="*/ 1045368 w 1712118"/>
                      <a:gd name="connsiteY144" fmla="*/ 781050 h 1083468"/>
                      <a:gd name="connsiteX145" fmla="*/ 1059656 w 1712118"/>
                      <a:gd name="connsiteY145" fmla="*/ 773906 h 1083468"/>
                      <a:gd name="connsiteX146" fmla="*/ 1066800 w 1712118"/>
                      <a:gd name="connsiteY146" fmla="*/ 778668 h 1083468"/>
                      <a:gd name="connsiteX147" fmla="*/ 1073943 w 1712118"/>
                      <a:gd name="connsiteY147" fmla="*/ 788193 h 1083468"/>
                      <a:gd name="connsiteX148" fmla="*/ 1085850 w 1712118"/>
                      <a:gd name="connsiteY148" fmla="*/ 800100 h 1083468"/>
                      <a:gd name="connsiteX149" fmla="*/ 1088231 w 1712118"/>
                      <a:gd name="connsiteY149" fmla="*/ 807243 h 1083468"/>
                      <a:gd name="connsiteX150" fmla="*/ 1112043 w 1712118"/>
                      <a:gd name="connsiteY150" fmla="*/ 814387 h 1083468"/>
                      <a:gd name="connsiteX151" fmla="*/ 1131093 w 1712118"/>
                      <a:gd name="connsiteY151" fmla="*/ 812006 h 1083468"/>
                      <a:gd name="connsiteX152" fmla="*/ 1135856 w 1712118"/>
                      <a:gd name="connsiteY152" fmla="*/ 804862 h 1083468"/>
                      <a:gd name="connsiteX153" fmla="*/ 1138237 w 1712118"/>
                      <a:gd name="connsiteY153" fmla="*/ 750093 h 1083468"/>
                      <a:gd name="connsiteX154" fmla="*/ 1143000 w 1712118"/>
                      <a:gd name="connsiteY154" fmla="*/ 742950 h 1083468"/>
                      <a:gd name="connsiteX155" fmla="*/ 1157287 w 1712118"/>
                      <a:gd name="connsiteY155" fmla="*/ 733425 h 1083468"/>
                      <a:gd name="connsiteX156" fmla="*/ 1171575 w 1712118"/>
                      <a:gd name="connsiteY156" fmla="*/ 723900 h 1083468"/>
                      <a:gd name="connsiteX157" fmla="*/ 1178718 w 1712118"/>
                      <a:gd name="connsiteY157" fmla="*/ 719137 h 1083468"/>
                      <a:gd name="connsiteX158" fmla="*/ 1183481 w 1712118"/>
                      <a:gd name="connsiteY158" fmla="*/ 711993 h 1083468"/>
                      <a:gd name="connsiteX159" fmla="*/ 1190625 w 1712118"/>
                      <a:gd name="connsiteY159" fmla="*/ 709612 h 1083468"/>
                      <a:gd name="connsiteX160" fmla="*/ 1197768 w 1712118"/>
                      <a:gd name="connsiteY160" fmla="*/ 702468 h 1083468"/>
                      <a:gd name="connsiteX161" fmla="*/ 1202531 w 1712118"/>
                      <a:gd name="connsiteY161" fmla="*/ 688181 h 1083468"/>
                      <a:gd name="connsiteX162" fmla="*/ 1207293 w 1712118"/>
                      <a:gd name="connsiteY162" fmla="*/ 678656 h 1083468"/>
                      <a:gd name="connsiteX163" fmla="*/ 1209675 w 1712118"/>
                      <a:gd name="connsiteY163" fmla="*/ 669131 h 1083468"/>
                      <a:gd name="connsiteX164" fmla="*/ 1216818 w 1712118"/>
                      <a:gd name="connsiteY164" fmla="*/ 647700 h 1083468"/>
                      <a:gd name="connsiteX165" fmla="*/ 1226343 w 1712118"/>
                      <a:gd name="connsiteY165" fmla="*/ 633412 h 1083468"/>
                      <a:gd name="connsiteX166" fmla="*/ 1238250 w 1712118"/>
                      <a:gd name="connsiteY166" fmla="*/ 621506 h 1083468"/>
                      <a:gd name="connsiteX167" fmla="*/ 1240631 w 1712118"/>
                      <a:gd name="connsiteY167" fmla="*/ 614362 h 1083468"/>
                      <a:gd name="connsiteX168" fmla="*/ 1247775 w 1712118"/>
                      <a:gd name="connsiteY168" fmla="*/ 611981 h 1083468"/>
                      <a:gd name="connsiteX169" fmla="*/ 1254918 w 1712118"/>
                      <a:gd name="connsiteY169" fmla="*/ 607218 h 1083468"/>
                      <a:gd name="connsiteX170" fmla="*/ 1343025 w 1712118"/>
                      <a:gd name="connsiteY170" fmla="*/ 609600 h 1083468"/>
                      <a:gd name="connsiteX171" fmla="*/ 1350168 w 1712118"/>
                      <a:gd name="connsiteY171" fmla="*/ 611981 h 1083468"/>
                      <a:gd name="connsiteX172" fmla="*/ 1357312 w 1712118"/>
                      <a:gd name="connsiteY172" fmla="*/ 619125 h 1083468"/>
                      <a:gd name="connsiteX173" fmla="*/ 1364456 w 1712118"/>
                      <a:gd name="connsiteY173" fmla="*/ 623887 h 1083468"/>
                      <a:gd name="connsiteX174" fmla="*/ 1373981 w 1712118"/>
                      <a:gd name="connsiteY174" fmla="*/ 638175 h 1083468"/>
                      <a:gd name="connsiteX175" fmla="*/ 1376362 w 1712118"/>
                      <a:gd name="connsiteY175" fmla="*/ 645318 h 1083468"/>
                      <a:gd name="connsiteX176" fmla="*/ 1390650 w 1712118"/>
                      <a:gd name="connsiteY176" fmla="*/ 657225 h 1083468"/>
                      <a:gd name="connsiteX177" fmla="*/ 1407318 w 1712118"/>
                      <a:gd name="connsiteY177" fmla="*/ 666750 h 1083468"/>
                      <a:gd name="connsiteX178" fmla="*/ 1476375 w 1712118"/>
                      <a:gd name="connsiteY178" fmla="*/ 664368 h 1083468"/>
                      <a:gd name="connsiteX179" fmla="*/ 1490662 w 1712118"/>
                      <a:gd name="connsiteY179" fmla="*/ 654843 h 1083468"/>
                      <a:gd name="connsiteX180" fmla="*/ 1497806 w 1712118"/>
                      <a:gd name="connsiteY180" fmla="*/ 650081 h 1083468"/>
                      <a:gd name="connsiteX181" fmla="*/ 1554956 w 1712118"/>
                      <a:gd name="connsiteY181" fmla="*/ 650081 h 1083468"/>
                      <a:gd name="connsiteX182" fmla="*/ 1562100 w 1712118"/>
                      <a:gd name="connsiteY182" fmla="*/ 647700 h 1083468"/>
                      <a:gd name="connsiteX183" fmla="*/ 1583531 w 1712118"/>
                      <a:gd name="connsiteY183" fmla="*/ 633412 h 1083468"/>
                      <a:gd name="connsiteX184" fmla="*/ 1590675 w 1712118"/>
                      <a:gd name="connsiteY184" fmla="*/ 628650 h 1083468"/>
                      <a:gd name="connsiteX185" fmla="*/ 1604962 w 1712118"/>
                      <a:gd name="connsiteY185" fmla="*/ 616743 h 1083468"/>
                      <a:gd name="connsiteX186" fmla="*/ 1666875 w 1712118"/>
                      <a:gd name="connsiteY186" fmla="*/ 614362 h 1083468"/>
                      <a:gd name="connsiteX187" fmla="*/ 1662112 w 1712118"/>
                      <a:gd name="connsiteY187" fmla="*/ 564356 h 1083468"/>
                      <a:gd name="connsiteX188" fmla="*/ 1657350 w 1712118"/>
                      <a:gd name="connsiteY188" fmla="*/ 550068 h 1083468"/>
                      <a:gd name="connsiteX189" fmla="*/ 1647825 w 1712118"/>
                      <a:gd name="connsiteY189" fmla="*/ 535781 h 1083468"/>
                      <a:gd name="connsiteX190" fmla="*/ 1643062 w 1712118"/>
                      <a:gd name="connsiteY190" fmla="*/ 516731 h 1083468"/>
                      <a:gd name="connsiteX191" fmla="*/ 1640681 w 1712118"/>
                      <a:gd name="connsiteY191" fmla="*/ 507206 h 1083468"/>
                      <a:gd name="connsiteX192" fmla="*/ 1643062 w 1712118"/>
                      <a:gd name="connsiteY192" fmla="*/ 492918 h 1083468"/>
                      <a:gd name="connsiteX193" fmla="*/ 1659731 w 1712118"/>
                      <a:gd name="connsiteY193" fmla="*/ 485775 h 1083468"/>
                      <a:gd name="connsiteX194" fmla="*/ 1666875 w 1712118"/>
                      <a:gd name="connsiteY194" fmla="*/ 481012 h 1083468"/>
                      <a:gd name="connsiteX195" fmla="*/ 1674018 w 1712118"/>
                      <a:gd name="connsiteY195" fmla="*/ 478631 h 1083468"/>
                      <a:gd name="connsiteX196" fmla="*/ 1695450 w 1712118"/>
                      <a:gd name="connsiteY196" fmla="*/ 473868 h 1083468"/>
                      <a:gd name="connsiteX197" fmla="*/ 1712118 w 1712118"/>
                      <a:gd name="connsiteY197" fmla="*/ 457200 h 1083468"/>
                      <a:gd name="connsiteX198" fmla="*/ 1709737 w 1712118"/>
                      <a:gd name="connsiteY198" fmla="*/ 407193 h 1083468"/>
                      <a:gd name="connsiteX199" fmla="*/ 1693068 w 1712118"/>
                      <a:gd name="connsiteY199" fmla="*/ 385762 h 1083468"/>
                      <a:gd name="connsiteX200" fmla="*/ 1688306 w 1712118"/>
                      <a:gd name="connsiteY200" fmla="*/ 378618 h 1083468"/>
                      <a:gd name="connsiteX201" fmla="*/ 1674018 w 1712118"/>
                      <a:gd name="connsiteY201" fmla="*/ 369093 h 1083468"/>
                      <a:gd name="connsiteX202" fmla="*/ 1652587 w 1712118"/>
                      <a:gd name="connsiteY202" fmla="*/ 361950 h 1083468"/>
                      <a:gd name="connsiteX203" fmla="*/ 1643062 w 1712118"/>
                      <a:gd name="connsiteY203" fmla="*/ 359568 h 1083468"/>
                      <a:gd name="connsiteX204" fmla="*/ 1635918 w 1712118"/>
                      <a:gd name="connsiteY204" fmla="*/ 357187 h 1083468"/>
                      <a:gd name="connsiteX205" fmla="*/ 1543050 w 1712118"/>
                      <a:gd name="connsiteY205" fmla="*/ 361950 h 1083468"/>
                      <a:gd name="connsiteX206" fmla="*/ 1535906 w 1712118"/>
                      <a:gd name="connsiteY206" fmla="*/ 364331 h 1083468"/>
                      <a:gd name="connsiteX207" fmla="*/ 1519237 w 1712118"/>
                      <a:gd name="connsiteY207" fmla="*/ 369093 h 1083468"/>
                      <a:gd name="connsiteX208" fmla="*/ 1504950 w 1712118"/>
                      <a:gd name="connsiteY208" fmla="*/ 378618 h 1083468"/>
                      <a:gd name="connsiteX209" fmla="*/ 1493043 w 1712118"/>
                      <a:gd name="connsiteY209" fmla="*/ 392906 h 1083468"/>
                      <a:gd name="connsiteX210" fmla="*/ 1490662 w 1712118"/>
                      <a:gd name="connsiteY210" fmla="*/ 400050 h 1083468"/>
                      <a:gd name="connsiteX211" fmla="*/ 1481137 w 1712118"/>
                      <a:gd name="connsiteY211" fmla="*/ 414337 h 1083468"/>
                      <a:gd name="connsiteX212" fmla="*/ 1476375 w 1712118"/>
                      <a:gd name="connsiteY212" fmla="*/ 421481 h 1083468"/>
                      <a:gd name="connsiteX213" fmla="*/ 1469231 w 1712118"/>
                      <a:gd name="connsiteY213" fmla="*/ 428625 h 1083468"/>
                      <a:gd name="connsiteX214" fmla="*/ 1457325 w 1712118"/>
                      <a:gd name="connsiteY214" fmla="*/ 442912 h 1083468"/>
                      <a:gd name="connsiteX215" fmla="*/ 1450181 w 1712118"/>
                      <a:gd name="connsiteY215" fmla="*/ 445293 h 1083468"/>
                      <a:gd name="connsiteX216" fmla="*/ 1440656 w 1712118"/>
                      <a:gd name="connsiteY216" fmla="*/ 442912 h 1083468"/>
                      <a:gd name="connsiteX217" fmla="*/ 1423987 w 1712118"/>
                      <a:gd name="connsiteY217" fmla="*/ 426243 h 1083468"/>
                      <a:gd name="connsiteX218" fmla="*/ 1414462 w 1712118"/>
                      <a:gd name="connsiteY218" fmla="*/ 411956 h 1083468"/>
                      <a:gd name="connsiteX219" fmla="*/ 1409700 w 1712118"/>
                      <a:gd name="connsiteY219" fmla="*/ 404812 h 1083468"/>
                      <a:gd name="connsiteX220" fmla="*/ 1395412 w 1712118"/>
                      <a:gd name="connsiteY220" fmla="*/ 397668 h 1083468"/>
                      <a:gd name="connsiteX221" fmla="*/ 1383506 w 1712118"/>
                      <a:gd name="connsiteY221" fmla="*/ 400050 h 1083468"/>
                      <a:gd name="connsiteX222" fmla="*/ 1369218 w 1712118"/>
                      <a:gd name="connsiteY222" fmla="*/ 409575 h 1083468"/>
                      <a:gd name="connsiteX223" fmla="*/ 1352550 w 1712118"/>
                      <a:gd name="connsiteY223" fmla="*/ 431006 h 1083468"/>
                      <a:gd name="connsiteX224" fmla="*/ 1335881 w 1712118"/>
                      <a:gd name="connsiteY224" fmla="*/ 452437 h 1083468"/>
                      <a:gd name="connsiteX225" fmla="*/ 1319212 w 1712118"/>
                      <a:gd name="connsiteY225" fmla="*/ 473868 h 1083468"/>
                      <a:gd name="connsiteX226" fmla="*/ 1312068 w 1712118"/>
                      <a:gd name="connsiteY226" fmla="*/ 478631 h 1083468"/>
                      <a:gd name="connsiteX227" fmla="*/ 1219200 w 1712118"/>
                      <a:gd name="connsiteY227" fmla="*/ 481012 h 1083468"/>
                      <a:gd name="connsiteX228" fmla="*/ 1212056 w 1712118"/>
                      <a:gd name="connsiteY228" fmla="*/ 485775 h 1083468"/>
                      <a:gd name="connsiteX229" fmla="*/ 1209675 w 1712118"/>
                      <a:gd name="connsiteY229" fmla="*/ 495300 h 1083468"/>
                      <a:gd name="connsiteX230" fmla="*/ 1207293 w 1712118"/>
                      <a:gd name="connsiteY230" fmla="*/ 502443 h 1083468"/>
                      <a:gd name="connsiteX231" fmla="*/ 1212056 w 1712118"/>
                      <a:gd name="connsiteY231" fmla="*/ 519112 h 1083468"/>
                      <a:gd name="connsiteX232" fmla="*/ 1216818 w 1712118"/>
                      <a:gd name="connsiteY232" fmla="*/ 526256 h 1083468"/>
                      <a:gd name="connsiteX233" fmla="*/ 1183481 w 1712118"/>
                      <a:gd name="connsiteY233" fmla="*/ 531018 h 1083468"/>
                      <a:gd name="connsiteX234" fmla="*/ 1173956 w 1712118"/>
                      <a:gd name="connsiteY234" fmla="*/ 523875 h 1083468"/>
                      <a:gd name="connsiteX235" fmla="*/ 1159668 w 1712118"/>
                      <a:gd name="connsiteY235" fmla="*/ 514350 h 1083468"/>
                      <a:gd name="connsiteX236" fmla="*/ 1152525 w 1712118"/>
                      <a:gd name="connsiteY236" fmla="*/ 507206 h 1083468"/>
                      <a:gd name="connsiteX237" fmla="*/ 1135856 w 1712118"/>
                      <a:gd name="connsiteY237" fmla="*/ 500062 h 1083468"/>
                      <a:gd name="connsiteX238" fmla="*/ 1128712 w 1712118"/>
                      <a:gd name="connsiteY238" fmla="*/ 492918 h 1083468"/>
                      <a:gd name="connsiteX239" fmla="*/ 1121568 w 1712118"/>
                      <a:gd name="connsiteY239" fmla="*/ 488156 h 1083468"/>
                      <a:gd name="connsiteX240" fmla="*/ 1102518 w 1712118"/>
                      <a:gd name="connsiteY240" fmla="*/ 466725 h 1083468"/>
                      <a:gd name="connsiteX241" fmla="*/ 1095375 w 1712118"/>
                      <a:gd name="connsiteY241" fmla="*/ 459581 h 1083468"/>
                      <a:gd name="connsiteX242" fmla="*/ 1085850 w 1712118"/>
                      <a:gd name="connsiteY242" fmla="*/ 445293 h 1083468"/>
                      <a:gd name="connsiteX243" fmla="*/ 1081087 w 1712118"/>
                      <a:gd name="connsiteY243" fmla="*/ 438150 h 1083468"/>
                      <a:gd name="connsiteX244" fmla="*/ 1076325 w 1712118"/>
                      <a:gd name="connsiteY244" fmla="*/ 423862 h 1083468"/>
                      <a:gd name="connsiteX245" fmla="*/ 1073943 w 1712118"/>
                      <a:gd name="connsiteY245" fmla="*/ 416718 h 1083468"/>
                      <a:gd name="connsiteX246" fmla="*/ 1071562 w 1712118"/>
                      <a:gd name="connsiteY246" fmla="*/ 354806 h 1083468"/>
                      <a:gd name="connsiteX247" fmla="*/ 1059656 w 1712118"/>
                      <a:gd name="connsiteY247" fmla="*/ 333375 h 1083468"/>
                      <a:gd name="connsiteX248" fmla="*/ 1047750 w 1712118"/>
                      <a:gd name="connsiteY248" fmla="*/ 319087 h 1083468"/>
                      <a:gd name="connsiteX249" fmla="*/ 1042987 w 1712118"/>
                      <a:gd name="connsiteY249" fmla="*/ 311943 h 1083468"/>
                      <a:gd name="connsiteX250" fmla="*/ 1021556 w 1712118"/>
                      <a:gd name="connsiteY250" fmla="*/ 300037 h 1083468"/>
                      <a:gd name="connsiteX251" fmla="*/ 997743 w 1712118"/>
                      <a:gd name="connsiteY251" fmla="*/ 285750 h 1083468"/>
                      <a:gd name="connsiteX252" fmla="*/ 983456 w 1712118"/>
                      <a:gd name="connsiteY252" fmla="*/ 280987 h 1083468"/>
                      <a:gd name="connsiteX253" fmla="*/ 954881 w 1712118"/>
                      <a:gd name="connsiteY253" fmla="*/ 271462 h 1083468"/>
                      <a:gd name="connsiteX254" fmla="*/ 947737 w 1712118"/>
                      <a:gd name="connsiteY254" fmla="*/ 266700 h 1083468"/>
                      <a:gd name="connsiteX255" fmla="*/ 938212 w 1712118"/>
                      <a:gd name="connsiteY255" fmla="*/ 245268 h 1083468"/>
                      <a:gd name="connsiteX256" fmla="*/ 935831 w 1712118"/>
                      <a:gd name="connsiteY256" fmla="*/ 238125 h 1083468"/>
                      <a:gd name="connsiteX257" fmla="*/ 931068 w 1712118"/>
                      <a:gd name="connsiteY257" fmla="*/ 214312 h 1083468"/>
                      <a:gd name="connsiteX258" fmla="*/ 928687 w 1712118"/>
                      <a:gd name="connsiteY258" fmla="*/ 207168 h 1083468"/>
                      <a:gd name="connsiteX259" fmla="*/ 923925 w 1712118"/>
                      <a:gd name="connsiteY259" fmla="*/ 200025 h 1083468"/>
                      <a:gd name="connsiteX260" fmla="*/ 907256 w 1712118"/>
                      <a:gd name="connsiteY260" fmla="*/ 202406 h 1083468"/>
                      <a:gd name="connsiteX261" fmla="*/ 895350 w 1712118"/>
                      <a:gd name="connsiteY261" fmla="*/ 214312 h 1083468"/>
                      <a:gd name="connsiteX262" fmla="*/ 888206 w 1712118"/>
                      <a:gd name="connsiteY262" fmla="*/ 216693 h 1083468"/>
                      <a:gd name="connsiteX263" fmla="*/ 878681 w 1712118"/>
                      <a:gd name="connsiteY263" fmla="*/ 171450 h 1083468"/>
                      <a:gd name="connsiteX264" fmla="*/ 871537 w 1712118"/>
                      <a:gd name="connsiteY264" fmla="*/ 169068 h 1083468"/>
                      <a:gd name="connsiteX265" fmla="*/ 854868 w 1712118"/>
                      <a:gd name="connsiteY265" fmla="*/ 171450 h 1083468"/>
                      <a:gd name="connsiteX266" fmla="*/ 845343 w 1712118"/>
                      <a:gd name="connsiteY266" fmla="*/ 185737 h 1083468"/>
                      <a:gd name="connsiteX267" fmla="*/ 840581 w 1712118"/>
                      <a:gd name="connsiteY267" fmla="*/ 192881 h 1083468"/>
                      <a:gd name="connsiteX268" fmla="*/ 835818 w 1712118"/>
                      <a:gd name="connsiteY268" fmla="*/ 211931 h 1083468"/>
                      <a:gd name="connsiteX269" fmla="*/ 828675 w 1712118"/>
                      <a:gd name="connsiteY269" fmla="*/ 207168 h 1083468"/>
                      <a:gd name="connsiteX270" fmla="*/ 828675 w 1712118"/>
                      <a:gd name="connsiteY270" fmla="*/ 180975 h 1083468"/>
                      <a:gd name="connsiteX271" fmla="*/ 835818 w 1712118"/>
                      <a:gd name="connsiteY271" fmla="*/ 173831 h 1083468"/>
                      <a:gd name="connsiteX272" fmla="*/ 842962 w 1712118"/>
                      <a:gd name="connsiteY272" fmla="*/ 164306 h 1083468"/>
                      <a:gd name="connsiteX273" fmla="*/ 845343 w 1712118"/>
                      <a:gd name="connsiteY273" fmla="*/ 157162 h 1083468"/>
                      <a:gd name="connsiteX274" fmla="*/ 850106 w 1712118"/>
                      <a:gd name="connsiteY274" fmla="*/ 150018 h 1083468"/>
                      <a:gd name="connsiteX275" fmla="*/ 842962 w 1712118"/>
                      <a:gd name="connsiteY275" fmla="*/ 109537 h 1083468"/>
                      <a:gd name="connsiteX276" fmla="*/ 840581 w 1712118"/>
                      <a:gd name="connsiteY276" fmla="*/ 102393 h 1083468"/>
                      <a:gd name="connsiteX277" fmla="*/ 835818 w 1712118"/>
                      <a:gd name="connsiteY277" fmla="*/ 95250 h 1083468"/>
                      <a:gd name="connsiteX278" fmla="*/ 833437 w 1712118"/>
                      <a:gd name="connsiteY278" fmla="*/ 88106 h 1083468"/>
                      <a:gd name="connsiteX279" fmla="*/ 821531 w 1712118"/>
                      <a:gd name="connsiteY279" fmla="*/ 73818 h 1083468"/>
                      <a:gd name="connsiteX280" fmla="*/ 812006 w 1712118"/>
                      <a:gd name="connsiteY280" fmla="*/ 66675 h 1083468"/>
                      <a:gd name="connsiteX281" fmla="*/ 800100 w 1712118"/>
                      <a:gd name="connsiteY281" fmla="*/ 85725 h 1083468"/>
                      <a:gd name="connsiteX282" fmla="*/ 797718 w 1712118"/>
                      <a:gd name="connsiteY282" fmla="*/ 92868 h 1083468"/>
                      <a:gd name="connsiteX283" fmla="*/ 800100 w 1712118"/>
                      <a:gd name="connsiteY283" fmla="*/ 119062 h 1083468"/>
                      <a:gd name="connsiteX284" fmla="*/ 809625 w 1712118"/>
                      <a:gd name="connsiteY284" fmla="*/ 133350 h 1083468"/>
                      <a:gd name="connsiteX285" fmla="*/ 812006 w 1712118"/>
                      <a:gd name="connsiteY285" fmla="*/ 140493 h 1083468"/>
                      <a:gd name="connsiteX286" fmla="*/ 816768 w 1712118"/>
                      <a:gd name="connsiteY286" fmla="*/ 147637 h 1083468"/>
                      <a:gd name="connsiteX287" fmla="*/ 821531 w 1712118"/>
                      <a:gd name="connsiteY287" fmla="*/ 161925 h 1083468"/>
                      <a:gd name="connsiteX288" fmla="*/ 819150 w 1712118"/>
                      <a:gd name="connsiteY288" fmla="*/ 185737 h 1083468"/>
                      <a:gd name="connsiteX289" fmla="*/ 804862 w 1712118"/>
                      <a:gd name="connsiteY289" fmla="*/ 180975 h 1083468"/>
                      <a:gd name="connsiteX290" fmla="*/ 790575 w 1712118"/>
                      <a:gd name="connsiteY290" fmla="*/ 169068 h 1083468"/>
                      <a:gd name="connsiteX291" fmla="*/ 783431 w 1712118"/>
                      <a:gd name="connsiteY291" fmla="*/ 164306 h 1083468"/>
                      <a:gd name="connsiteX292" fmla="*/ 778668 w 1712118"/>
                      <a:gd name="connsiteY292" fmla="*/ 150018 h 1083468"/>
                      <a:gd name="connsiteX293" fmla="*/ 776287 w 1712118"/>
                      <a:gd name="connsiteY293" fmla="*/ 119062 h 1083468"/>
                      <a:gd name="connsiteX294" fmla="*/ 762000 w 1712118"/>
                      <a:gd name="connsiteY294" fmla="*/ 104775 h 1083468"/>
                      <a:gd name="connsiteX295" fmla="*/ 738187 w 1712118"/>
                      <a:gd name="connsiteY295" fmla="*/ 97631 h 1083468"/>
                      <a:gd name="connsiteX296" fmla="*/ 692943 w 1712118"/>
                      <a:gd name="connsiteY296" fmla="*/ 100012 h 1083468"/>
                      <a:gd name="connsiteX297" fmla="*/ 685800 w 1712118"/>
                      <a:gd name="connsiteY297" fmla="*/ 107156 h 1083468"/>
                      <a:gd name="connsiteX298" fmla="*/ 671512 w 1712118"/>
                      <a:gd name="connsiteY298" fmla="*/ 119062 h 1083468"/>
                      <a:gd name="connsiteX299" fmla="*/ 659606 w 1712118"/>
                      <a:gd name="connsiteY299" fmla="*/ 104775 h 1083468"/>
                      <a:gd name="connsiteX300" fmla="*/ 647700 w 1712118"/>
                      <a:gd name="connsiteY300" fmla="*/ 83343 h 1083468"/>
                      <a:gd name="connsiteX301" fmla="*/ 633412 w 1712118"/>
                      <a:gd name="connsiteY301" fmla="*/ 73818 h 1083468"/>
                      <a:gd name="connsiteX302" fmla="*/ 597693 w 1712118"/>
                      <a:gd name="connsiteY302" fmla="*/ 76200 h 1083468"/>
                      <a:gd name="connsiteX303" fmla="*/ 583406 w 1712118"/>
                      <a:gd name="connsiteY303" fmla="*/ 83343 h 1083468"/>
                      <a:gd name="connsiteX304" fmla="*/ 576262 w 1712118"/>
                      <a:gd name="connsiteY304" fmla="*/ 85725 h 1083468"/>
                      <a:gd name="connsiteX305" fmla="*/ 561975 w 1712118"/>
                      <a:gd name="connsiteY305" fmla="*/ 71437 h 1083468"/>
                      <a:gd name="connsiteX306" fmla="*/ 550068 w 1712118"/>
                      <a:gd name="connsiteY306" fmla="*/ 59531 h 1083468"/>
                      <a:gd name="connsiteX307" fmla="*/ 538162 w 1712118"/>
                      <a:gd name="connsiteY307" fmla="*/ 45243 h 1083468"/>
                      <a:gd name="connsiteX308" fmla="*/ 523875 w 1712118"/>
                      <a:gd name="connsiteY308" fmla="*/ 40481 h 1083468"/>
                      <a:gd name="connsiteX309" fmla="*/ 516731 w 1712118"/>
                      <a:gd name="connsiteY309" fmla="*/ 38100 h 1083468"/>
                      <a:gd name="connsiteX310" fmla="*/ 509587 w 1712118"/>
                      <a:gd name="connsiteY310" fmla="*/ 35718 h 1083468"/>
                      <a:gd name="connsiteX311" fmla="*/ 490537 w 1712118"/>
                      <a:gd name="connsiteY311" fmla="*/ 14287 h 1083468"/>
                      <a:gd name="connsiteX312" fmla="*/ 488156 w 1712118"/>
                      <a:gd name="connsiteY312" fmla="*/ 7143 h 1083468"/>
                      <a:gd name="connsiteX313" fmla="*/ 473868 w 1712118"/>
                      <a:gd name="connsiteY313" fmla="*/ 0 h 1083468"/>
                      <a:gd name="connsiteX314" fmla="*/ 466725 w 1712118"/>
                      <a:gd name="connsiteY314" fmla="*/ 4762 h 1083468"/>
                      <a:gd name="connsiteX315" fmla="*/ 459581 w 1712118"/>
                      <a:gd name="connsiteY315" fmla="*/ 7143 h 1083468"/>
                      <a:gd name="connsiteX316" fmla="*/ 457200 w 1712118"/>
                      <a:gd name="connsiteY316" fmla="*/ 14287 h 1083468"/>
                      <a:gd name="connsiteX317" fmla="*/ 450056 w 1712118"/>
                      <a:gd name="connsiteY317" fmla="*/ 19050 h 1083468"/>
                      <a:gd name="connsiteX318" fmla="*/ 447675 w 1712118"/>
                      <a:gd name="connsiteY318" fmla="*/ 26193 h 1083468"/>
                      <a:gd name="connsiteX319" fmla="*/ 435768 w 1712118"/>
                      <a:gd name="connsiteY319" fmla="*/ 40481 h 1083468"/>
                      <a:gd name="connsiteX320" fmla="*/ 438150 w 1712118"/>
                      <a:gd name="connsiteY320" fmla="*/ 50006 h 1083468"/>
                      <a:gd name="connsiteX321" fmla="*/ 452437 w 1712118"/>
                      <a:gd name="connsiteY321" fmla="*/ 54768 h 1083468"/>
                      <a:gd name="connsiteX322" fmla="*/ 440531 w 1712118"/>
                      <a:gd name="connsiteY322" fmla="*/ 50006 h 1083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</a:cxnLst>
                    <a:rect l="l" t="t" r="r" b="b"/>
                    <a:pathLst>
                      <a:path w="1712118" h="1083468">
                        <a:moveTo>
                          <a:pt x="440531" y="50006"/>
                        </a:moveTo>
                        <a:cubicBezTo>
                          <a:pt x="444500" y="52387"/>
                          <a:pt x="449389" y="53667"/>
                          <a:pt x="452437" y="57150"/>
                        </a:cubicBezTo>
                        <a:cubicBezTo>
                          <a:pt x="455252" y="60367"/>
                          <a:pt x="455288" y="65233"/>
                          <a:pt x="457200" y="69056"/>
                        </a:cubicBezTo>
                        <a:cubicBezTo>
                          <a:pt x="458480" y="71616"/>
                          <a:pt x="460375" y="73819"/>
                          <a:pt x="461962" y="76200"/>
                        </a:cubicBezTo>
                        <a:cubicBezTo>
                          <a:pt x="465712" y="109956"/>
                          <a:pt x="462140" y="86527"/>
                          <a:pt x="466725" y="107156"/>
                        </a:cubicBezTo>
                        <a:cubicBezTo>
                          <a:pt x="468706" y="116067"/>
                          <a:pt x="469314" y="126414"/>
                          <a:pt x="476250" y="133350"/>
                        </a:cubicBezTo>
                        <a:cubicBezTo>
                          <a:pt x="478273" y="135373"/>
                          <a:pt x="481012" y="136525"/>
                          <a:pt x="483393" y="138112"/>
                        </a:cubicBezTo>
                        <a:cubicBezTo>
                          <a:pt x="484187" y="140493"/>
                          <a:pt x="484000" y="143481"/>
                          <a:pt x="485775" y="145256"/>
                        </a:cubicBezTo>
                        <a:cubicBezTo>
                          <a:pt x="487550" y="147031"/>
                          <a:pt x="490673" y="146515"/>
                          <a:pt x="492918" y="147637"/>
                        </a:cubicBezTo>
                        <a:cubicBezTo>
                          <a:pt x="499547" y="150952"/>
                          <a:pt x="501940" y="154278"/>
                          <a:pt x="507206" y="159543"/>
                        </a:cubicBezTo>
                        <a:cubicBezTo>
                          <a:pt x="506412" y="168274"/>
                          <a:pt x="507234" y="177307"/>
                          <a:pt x="504825" y="185737"/>
                        </a:cubicBezTo>
                        <a:cubicBezTo>
                          <a:pt x="503900" y="188975"/>
                          <a:pt x="500339" y="190813"/>
                          <a:pt x="497681" y="192881"/>
                        </a:cubicBezTo>
                        <a:cubicBezTo>
                          <a:pt x="493163" y="196395"/>
                          <a:pt x="488156" y="199231"/>
                          <a:pt x="483393" y="202406"/>
                        </a:cubicBezTo>
                        <a:cubicBezTo>
                          <a:pt x="479216" y="205190"/>
                          <a:pt x="473868" y="205581"/>
                          <a:pt x="469106" y="207168"/>
                        </a:cubicBezTo>
                        <a:cubicBezTo>
                          <a:pt x="449513" y="213699"/>
                          <a:pt x="427831" y="208756"/>
                          <a:pt x="407193" y="209550"/>
                        </a:cubicBezTo>
                        <a:cubicBezTo>
                          <a:pt x="404018" y="211137"/>
                          <a:pt x="400992" y="213066"/>
                          <a:pt x="397668" y="214312"/>
                        </a:cubicBezTo>
                        <a:cubicBezTo>
                          <a:pt x="394604" y="215461"/>
                          <a:pt x="391070" y="215229"/>
                          <a:pt x="388143" y="216693"/>
                        </a:cubicBezTo>
                        <a:cubicBezTo>
                          <a:pt x="380126" y="220702"/>
                          <a:pt x="371798" y="228135"/>
                          <a:pt x="364331" y="233362"/>
                        </a:cubicBezTo>
                        <a:cubicBezTo>
                          <a:pt x="359642" y="236644"/>
                          <a:pt x="354806" y="239712"/>
                          <a:pt x="350043" y="242887"/>
                        </a:cubicBezTo>
                        <a:cubicBezTo>
                          <a:pt x="345866" y="245672"/>
                          <a:pt x="335756" y="247650"/>
                          <a:pt x="335756" y="247650"/>
                        </a:cubicBezTo>
                        <a:cubicBezTo>
                          <a:pt x="333375" y="250031"/>
                          <a:pt x="331414" y="252925"/>
                          <a:pt x="328612" y="254793"/>
                        </a:cubicBezTo>
                        <a:cubicBezTo>
                          <a:pt x="326523" y="256185"/>
                          <a:pt x="323882" y="256485"/>
                          <a:pt x="321468" y="257175"/>
                        </a:cubicBezTo>
                        <a:cubicBezTo>
                          <a:pt x="308349" y="260924"/>
                          <a:pt x="307775" y="260019"/>
                          <a:pt x="290512" y="261937"/>
                        </a:cubicBezTo>
                        <a:cubicBezTo>
                          <a:pt x="287337" y="262731"/>
                          <a:pt x="284134" y="263419"/>
                          <a:pt x="280987" y="264318"/>
                        </a:cubicBezTo>
                        <a:cubicBezTo>
                          <a:pt x="278573" y="265008"/>
                          <a:pt x="276278" y="266091"/>
                          <a:pt x="273843" y="266700"/>
                        </a:cubicBezTo>
                        <a:cubicBezTo>
                          <a:pt x="269917" y="267682"/>
                          <a:pt x="265863" y="268099"/>
                          <a:pt x="261937" y="269081"/>
                        </a:cubicBezTo>
                        <a:cubicBezTo>
                          <a:pt x="259502" y="269690"/>
                          <a:pt x="257274" y="271080"/>
                          <a:pt x="254793" y="271462"/>
                        </a:cubicBezTo>
                        <a:cubicBezTo>
                          <a:pt x="246909" y="272675"/>
                          <a:pt x="238918" y="273049"/>
                          <a:pt x="230981" y="273843"/>
                        </a:cubicBezTo>
                        <a:cubicBezTo>
                          <a:pt x="218233" y="282342"/>
                          <a:pt x="225861" y="276582"/>
                          <a:pt x="209550" y="292893"/>
                        </a:cubicBezTo>
                        <a:cubicBezTo>
                          <a:pt x="193674" y="308769"/>
                          <a:pt x="216694" y="292099"/>
                          <a:pt x="197643" y="304800"/>
                        </a:cubicBezTo>
                        <a:cubicBezTo>
                          <a:pt x="186531" y="321468"/>
                          <a:pt x="192880" y="315912"/>
                          <a:pt x="180975" y="323850"/>
                        </a:cubicBezTo>
                        <a:cubicBezTo>
                          <a:pt x="179387" y="326231"/>
                          <a:pt x="178113" y="328854"/>
                          <a:pt x="176212" y="330993"/>
                        </a:cubicBezTo>
                        <a:cubicBezTo>
                          <a:pt x="164346" y="344342"/>
                          <a:pt x="165641" y="342804"/>
                          <a:pt x="154781" y="350043"/>
                        </a:cubicBezTo>
                        <a:cubicBezTo>
                          <a:pt x="153193" y="352424"/>
                          <a:pt x="152253" y="355399"/>
                          <a:pt x="150018" y="357187"/>
                        </a:cubicBezTo>
                        <a:cubicBezTo>
                          <a:pt x="148419" y="358466"/>
                          <a:pt x="134032" y="361746"/>
                          <a:pt x="133350" y="361950"/>
                        </a:cubicBezTo>
                        <a:cubicBezTo>
                          <a:pt x="128542" y="363393"/>
                          <a:pt x="119062" y="366712"/>
                          <a:pt x="119062" y="366712"/>
                        </a:cubicBezTo>
                        <a:cubicBezTo>
                          <a:pt x="116681" y="369093"/>
                          <a:pt x="114074" y="371269"/>
                          <a:pt x="111918" y="373856"/>
                        </a:cubicBezTo>
                        <a:cubicBezTo>
                          <a:pt x="110086" y="376055"/>
                          <a:pt x="109180" y="378976"/>
                          <a:pt x="107156" y="381000"/>
                        </a:cubicBezTo>
                        <a:cubicBezTo>
                          <a:pt x="105132" y="383024"/>
                          <a:pt x="102393" y="384175"/>
                          <a:pt x="100012" y="385762"/>
                        </a:cubicBezTo>
                        <a:cubicBezTo>
                          <a:pt x="94760" y="392765"/>
                          <a:pt x="92355" y="396906"/>
                          <a:pt x="85725" y="402431"/>
                        </a:cubicBezTo>
                        <a:cubicBezTo>
                          <a:pt x="83526" y="404263"/>
                          <a:pt x="81196" y="406031"/>
                          <a:pt x="78581" y="407193"/>
                        </a:cubicBezTo>
                        <a:cubicBezTo>
                          <a:pt x="73993" y="409232"/>
                          <a:pt x="64293" y="411956"/>
                          <a:pt x="64293" y="411956"/>
                        </a:cubicBezTo>
                        <a:cubicBezTo>
                          <a:pt x="47917" y="422873"/>
                          <a:pt x="55436" y="419671"/>
                          <a:pt x="42862" y="423862"/>
                        </a:cubicBezTo>
                        <a:lnTo>
                          <a:pt x="21431" y="438150"/>
                        </a:lnTo>
                        <a:lnTo>
                          <a:pt x="14287" y="442912"/>
                        </a:lnTo>
                        <a:cubicBezTo>
                          <a:pt x="637" y="463390"/>
                          <a:pt x="17005" y="437478"/>
                          <a:pt x="7143" y="457200"/>
                        </a:cubicBezTo>
                        <a:cubicBezTo>
                          <a:pt x="5863" y="459759"/>
                          <a:pt x="3968" y="461962"/>
                          <a:pt x="2381" y="464343"/>
                        </a:cubicBezTo>
                        <a:cubicBezTo>
                          <a:pt x="1587" y="467518"/>
                          <a:pt x="0" y="470595"/>
                          <a:pt x="0" y="473868"/>
                        </a:cubicBezTo>
                        <a:cubicBezTo>
                          <a:pt x="0" y="478546"/>
                          <a:pt x="3189" y="492173"/>
                          <a:pt x="4762" y="497681"/>
                        </a:cubicBezTo>
                        <a:cubicBezTo>
                          <a:pt x="5452" y="500095"/>
                          <a:pt x="6534" y="502390"/>
                          <a:pt x="7143" y="504825"/>
                        </a:cubicBezTo>
                        <a:cubicBezTo>
                          <a:pt x="8125" y="508751"/>
                          <a:pt x="7850" y="513047"/>
                          <a:pt x="9525" y="516731"/>
                        </a:cubicBezTo>
                        <a:cubicBezTo>
                          <a:pt x="11894" y="521942"/>
                          <a:pt x="15875" y="526256"/>
                          <a:pt x="19050" y="531018"/>
                        </a:cubicBezTo>
                        <a:lnTo>
                          <a:pt x="23812" y="538162"/>
                        </a:lnTo>
                        <a:cubicBezTo>
                          <a:pt x="26987" y="542925"/>
                          <a:pt x="38100" y="547687"/>
                          <a:pt x="38100" y="547687"/>
                        </a:cubicBezTo>
                        <a:cubicBezTo>
                          <a:pt x="53975" y="546893"/>
                          <a:pt x="69953" y="547278"/>
                          <a:pt x="85725" y="545306"/>
                        </a:cubicBezTo>
                        <a:cubicBezTo>
                          <a:pt x="94018" y="544269"/>
                          <a:pt x="96765" y="538090"/>
                          <a:pt x="102393" y="533400"/>
                        </a:cubicBezTo>
                        <a:cubicBezTo>
                          <a:pt x="104592" y="531568"/>
                          <a:pt x="106977" y="529917"/>
                          <a:pt x="109537" y="528637"/>
                        </a:cubicBezTo>
                        <a:cubicBezTo>
                          <a:pt x="113538" y="526637"/>
                          <a:pt x="122392" y="525019"/>
                          <a:pt x="126206" y="523875"/>
                        </a:cubicBezTo>
                        <a:cubicBezTo>
                          <a:pt x="131014" y="522432"/>
                          <a:pt x="140493" y="519112"/>
                          <a:pt x="140493" y="519112"/>
                        </a:cubicBezTo>
                        <a:cubicBezTo>
                          <a:pt x="153193" y="519906"/>
                          <a:pt x="165920" y="520341"/>
                          <a:pt x="178593" y="521493"/>
                        </a:cubicBezTo>
                        <a:cubicBezTo>
                          <a:pt x="187762" y="522327"/>
                          <a:pt x="193854" y="524118"/>
                          <a:pt x="202406" y="526256"/>
                        </a:cubicBezTo>
                        <a:cubicBezTo>
                          <a:pt x="203993" y="528637"/>
                          <a:pt x="205144" y="531376"/>
                          <a:pt x="207168" y="533400"/>
                        </a:cubicBezTo>
                        <a:cubicBezTo>
                          <a:pt x="221488" y="547720"/>
                          <a:pt x="208590" y="522436"/>
                          <a:pt x="228600" y="552450"/>
                        </a:cubicBezTo>
                        <a:cubicBezTo>
                          <a:pt x="231775" y="557212"/>
                          <a:pt x="234078" y="562689"/>
                          <a:pt x="238125" y="566737"/>
                        </a:cubicBezTo>
                        <a:cubicBezTo>
                          <a:pt x="240506" y="569118"/>
                          <a:pt x="243201" y="571223"/>
                          <a:pt x="245268" y="573881"/>
                        </a:cubicBezTo>
                        <a:cubicBezTo>
                          <a:pt x="248782" y="578399"/>
                          <a:pt x="251618" y="583406"/>
                          <a:pt x="254793" y="588168"/>
                        </a:cubicBezTo>
                        <a:lnTo>
                          <a:pt x="259556" y="595312"/>
                        </a:lnTo>
                        <a:cubicBezTo>
                          <a:pt x="261143" y="597693"/>
                          <a:pt x="261937" y="600869"/>
                          <a:pt x="264318" y="602456"/>
                        </a:cubicBezTo>
                        <a:cubicBezTo>
                          <a:pt x="274961" y="609551"/>
                          <a:pt x="275690" y="611847"/>
                          <a:pt x="285750" y="614362"/>
                        </a:cubicBezTo>
                        <a:cubicBezTo>
                          <a:pt x="289676" y="615344"/>
                          <a:pt x="293687" y="615949"/>
                          <a:pt x="297656" y="616743"/>
                        </a:cubicBezTo>
                        <a:cubicBezTo>
                          <a:pt x="318293" y="615949"/>
                          <a:pt x="338915" y="614362"/>
                          <a:pt x="359568" y="614362"/>
                        </a:cubicBezTo>
                        <a:cubicBezTo>
                          <a:pt x="367484" y="614362"/>
                          <a:pt x="389828" y="616853"/>
                          <a:pt x="400050" y="619125"/>
                        </a:cubicBezTo>
                        <a:cubicBezTo>
                          <a:pt x="410821" y="621519"/>
                          <a:pt x="404064" y="621131"/>
                          <a:pt x="414337" y="626268"/>
                        </a:cubicBezTo>
                        <a:cubicBezTo>
                          <a:pt x="416582" y="627391"/>
                          <a:pt x="419100" y="627856"/>
                          <a:pt x="421481" y="628650"/>
                        </a:cubicBezTo>
                        <a:cubicBezTo>
                          <a:pt x="423068" y="631031"/>
                          <a:pt x="424342" y="633654"/>
                          <a:pt x="426243" y="635793"/>
                        </a:cubicBezTo>
                        <a:cubicBezTo>
                          <a:pt x="430718" y="640827"/>
                          <a:pt x="440531" y="650081"/>
                          <a:pt x="440531" y="650081"/>
                        </a:cubicBezTo>
                        <a:cubicBezTo>
                          <a:pt x="442468" y="655893"/>
                          <a:pt x="443057" y="659750"/>
                          <a:pt x="447675" y="664368"/>
                        </a:cubicBezTo>
                        <a:cubicBezTo>
                          <a:pt x="449699" y="666392"/>
                          <a:pt x="452437" y="667543"/>
                          <a:pt x="454818" y="669131"/>
                        </a:cubicBezTo>
                        <a:cubicBezTo>
                          <a:pt x="456761" y="674958"/>
                          <a:pt x="458286" y="680654"/>
                          <a:pt x="461962" y="685800"/>
                        </a:cubicBezTo>
                        <a:cubicBezTo>
                          <a:pt x="463919" y="688540"/>
                          <a:pt x="467039" y="690285"/>
                          <a:pt x="469106" y="692943"/>
                        </a:cubicBezTo>
                        <a:cubicBezTo>
                          <a:pt x="472620" y="697461"/>
                          <a:pt x="478631" y="707231"/>
                          <a:pt x="478631" y="707231"/>
                        </a:cubicBezTo>
                        <a:cubicBezTo>
                          <a:pt x="479425" y="710406"/>
                          <a:pt x="481012" y="713483"/>
                          <a:pt x="481012" y="716756"/>
                        </a:cubicBezTo>
                        <a:cubicBezTo>
                          <a:pt x="481012" y="730146"/>
                          <a:pt x="481829" y="765357"/>
                          <a:pt x="476250" y="785812"/>
                        </a:cubicBezTo>
                        <a:cubicBezTo>
                          <a:pt x="474929" y="790655"/>
                          <a:pt x="474272" y="795923"/>
                          <a:pt x="471487" y="800100"/>
                        </a:cubicBezTo>
                        <a:cubicBezTo>
                          <a:pt x="469900" y="802481"/>
                          <a:pt x="468005" y="804684"/>
                          <a:pt x="466725" y="807243"/>
                        </a:cubicBezTo>
                        <a:cubicBezTo>
                          <a:pt x="462853" y="814987"/>
                          <a:pt x="466402" y="814710"/>
                          <a:pt x="459581" y="821531"/>
                        </a:cubicBezTo>
                        <a:cubicBezTo>
                          <a:pt x="457557" y="823555"/>
                          <a:pt x="454818" y="824706"/>
                          <a:pt x="452437" y="826293"/>
                        </a:cubicBezTo>
                        <a:lnTo>
                          <a:pt x="447675" y="840581"/>
                        </a:lnTo>
                        <a:lnTo>
                          <a:pt x="445293" y="847725"/>
                        </a:lnTo>
                        <a:cubicBezTo>
                          <a:pt x="444499" y="862806"/>
                          <a:pt x="444952" y="878005"/>
                          <a:pt x="442912" y="892968"/>
                        </a:cubicBezTo>
                        <a:cubicBezTo>
                          <a:pt x="442525" y="895804"/>
                          <a:pt x="439430" y="897552"/>
                          <a:pt x="438150" y="900112"/>
                        </a:cubicBezTo>
                        <a:cubicBezTo>
                          <a:pt x="437027" y="902357"/>
                          <a:pt x="436562" y="904875"/>
                          <a:pt x="435768" y="907256"/>
                        </a:cubicBezTo>
                        <a:cubicBezTo>
                          <a:pt x="436562" y="912812"/>
                          <a:pt x="435037" y="919255"/>
                          <a:pt x="438150" y="923925"/>
                        </a:cubicBezTo>
                        <a:cubicBezTo>
                          <a:pt x="439542" y="926013"/>
                          <a:pt x="445293" y="919033"/>
                          <a:pt x="445293" y="921543"/>
                        </a:cubicBezTo>
                        <a:cubicBezTo>
                          <a:pt x="445293" y="924910"/>
                          <a:pt x="440808" y="926620"/>
                          <a:pt x="438150" y="928687"/>
                        </a:cubicBezTo>
                        <a:cubicBezTo>
                          <a:pt x="433632" y="932201"/>
                          <a:pt x="428625" y="935037"/>
                          <a:pt x="423862" y="938212"/>
                        </a:cubicBezTo>
                        <a:cubicBezTo>
                          <a:pt x="419685" y="940997"/>
                          <a:pt x="409575" y="942975"/>
                          <a:pt x="409575" y="942975"/>
                        </a:cubicBezTo>
                        <a:cubicBezTo>
                          <a:pt x="405606" y="942181"/>
                          <a:pt x="401684" y="940091"/>
                          <a:pt x="397668" y="940593"/>
                        </a:cubicBezTo>
                        <a:cubicBezTo>
                          <a:pt x="386844" y="941946"/>
                          <a:pt x="389487" y="952805"/>
                          <a:pt x="392906" y="959643"/>
                        </a:cubicBezTo>
                        <a:cubicBezTo>
                          <a:pt x="394186" y="962203"/>
                          <a:pt x="397669" y="962818"/>
                          <a:pt x="400050" y="964406"/>
                        </a:cubicBezTo>
                        <a:cubicBezTo>
                          <a:pt x="401007" y="965682"/>
                          <a:pt x="410691" y="978230"/>
                          <a:pt x="411956" y="981075"/>
                        </a:cubicBezTo>
                        <a:cubicBezTo>
                          <a:pt x="414529" y="986864"/>
                          <a:pt x="418494" y="1007067"/>
                          <a:pt x="426243" y="1009650"/>
                        </a:cubicBezTo>
                        <a:cubicBezTo>
                          <a:pt x="428624" y="1010444"/>
                          <a:pt x="431142" y="1010909"/>
                          <a:pt x="433387" y="1012031"/>
                        </a:cubicBezTo>
                        <a:cubicBezTo>
                          <a:pt x="435947" y="1013311"/>
                          <a:pt x="437695" y="1016406"/>
                          <a:pt x="440531" y="1016793"/>
                        </a:cubicBezTo>
                        <a:cubicBezTo>
                          <a:pt x="455495" y="1018834"/>
                          <a:pt x="470694" y="1018381"/>
                          <a:pt x="485775" y="1019175"/>
                        </a:cubicBezTo>
                        <a:cubicBezTo>
                          <a:pt x="494364" y="1024901"/>
                          <a:pt x="500681" y="1028438"/>
                          <a:pt x="507206" y="1038225"/>
                        </a:cubicBezTo>
                        <a:cubicBezTo>
                          <a:pt x="508793" y="1040606"/>
                          <a:pt x="510688" y="1042809"/>
                          <a:pt x="511968" y="1045368"/>
                        </a:cubicBezTo>
                        <a:cubicBezTo>
                          <a:pt x="513091" y="1047613"/>
                          <a:pt x="512958" y="1050423"/>
                          <a:pt x="514350" y="1052512"/>
                        </a:cubicBezTo>
                        <a:cubicBezTo>
                          <a:pt x="516218" y="1055314"/>
                          <a:pt x="519112" y="1057275"/>
                          <a:pt x="521493" y="1059656"/>
                        </a:cubicBezTo>
                        <a:cubicBezTo>
                          <a:pt x="522923" y="1065374"/>
                          <a:pt x="523500" y="1072215"/>
                          <a:pt x="528637" y="1076325"/>
                        </a:cubicBezTo>
                        <a:cubicBezTo>
                          <a:pt x="530597" y="1077893"/>
                          <a:pt x="533331" y="1078162"/>
                          <a:pt x="535781" y="1078706"/>
                        </a:cubicBezTo>
                        <a:cubicBezTo>
                          <a:pt x="560926" y="1084293"/>
                          <a:pt x="541130" y="1078108"/>
                          <a:pt x="557212" y="1083468"/>
                        </a:cubicBezTo>
                        <a:lnTo>
                          <a:pt x="664368" y="1081087"/>
                        </a:lnTo>
                        <a:cubicBezTo>
                          <a:pt x="666876" y="1080983"/>
                          <a:pt x="669098" y="1079396"/>
                          <a:pt x="671512" y="1078706"/>
                        </a:cubicBezTo>
                        <a:cubicBezTo>
                          <a:pt x="674659" y="1077807"/>
                          <a:pt x="677862" y="1077119"/>
                          <a:pt x="681037" y="1076325"/>
                        </a:cubicBezTo>
                        <a:cubicBezTo>
                          <a:pt x="683418" y="1073944"/>
                          <a:pt x="686025" y="1071768"/>
                          <a:pt x="688181" y="1069181"/>
                        </a:cubicBezTo>
                        <a:cubicBezTo>
                          <a:pt x="690013" y="1066982"/>
                          <a:pt x="690708" y="1063825"/>
                          <a:pt x="692943" y="1062037"/>
                        </a:cubicBezTo>
                        <a:cubicBezTo>
                          <a:pt x="694903" y="1060469"/>
                          <a:pt x="697706" y="1060450"/>
                          <a:pt x="700087" y="1059656"/>
                        </a:cubicBezTo>
                        <a:cubicBezTo>
                          <a:pt x="709902" y="1044934"/>
                          <a:pt x="699004" y="1059296"/>
                          <a:pt x="711993" y="1047750"/>
                        </a:cubicBezTo>
                        <a:cubicBezTo>
                          <a:pt x="717027" y="1043275"/>
                          <a:pt x="721518" y="1038225"/>
                          <a:pt x="726281" y="1033462"/>
                        </a:cubicBezTo>
                        <a:cubicBezTo>
                          <a:pt x="728305" y="1031438"/>
                          <a:pt x="729019" y="1028342"/>
                          <a:pt x="731043" y="1026318"/>
                        </a:cubicBezTo>
                        <a:cubicBezTo>
                          <a:pt x="733067" y="1024294"/>
                          <a:pt x="736048" y="1023457"/>
                          <a:pt x="738187" y="1021556"/>
                        </a:cubicBezTo>
                        <a:cubicBezTo>
                          <a:pt x="743221" y="1017081"/>
                          <a:pt x="746871" y="1011004"/>
                          <a:pt x="752475" y="1007268"/>
                        </a:cubicBezTo>
                        <a:cubicBezTo>
                          <a:pt x="778003" y="990249"/>
                          <a:pt x="739256" y="1016755"/>
                          <a:pt x="766762" y="995362"/>
                        </a:cubicBezTo>
                        <a:cubicBezTo>
                          <a:pt x="771280" y="991848"/>
                          <a:pt x="776287" y="989012"/>
                          <a:pt x="781050" y="985837"/>
                        </a:cubicBezTo>
                        <a:cubicBezTo>
                          <a:pt x="792051" y="978503"/>
                          <a:pt x="797834" y="967804"/>
                          <a:pt x="804862" y="957262"/>
                        </a:cubicBezTo>
                        <a:cubicBezTo>
                          <a:pt x="806730" y="954460"/>
                          <a:pt x="809625" y="952499"/>
                          <a:pt x="812006" y="950118"/>
                        </a:cubicBezTo>
                        <a:cubicBezTo>
                          <a:pt x="817991" y="932162"/>
                          <a:pt x="809916" y="954298"/>
                          <a:pt x="819150" y="935831"/>
                        </a:cubicBezTo>
                        <a:cubicBezTo>
                          <a:pt x="820273" y="933586"/>
                          <a:pt x="820737" y="931068"/>
                          <a:pt x="821531" y="928687"/>
                        </a:cubicBezTo>
                        <a:cubicBezTo>
                          <a:pt x="822325" y="917575"/>
                          <a:pt x="819874" y="905733"/>
                          <a:pt x="823912" y="895350"/>
                        </a:cubicBezTo>
                        <a:cubicBezTo>
                          <a:pt x="825987" y="890015"/>
                          <a:pt x="833437" y="889000"/>
                          <a:pt x="838200" y="885825"/>
                        </a:cubicBezTo>
                        <a:lnTo>
                          <a:pt x="852487" y="876300"/>
                        </a:lnTo>
                        <a:cubicBezTo>
                          <a:pt x="855210" y="874485"/>
                          <a:pt x="858837" y="874712"/>
                          <a:pt x="862012" y="873918"/>
                        </a:cubicBezTo>
                        <a:cubicBezTo>
                          <a:pt x="873204" y="862728"/>
                          <a:pt x="866354" y="868643"/>
                          <a:pt x="883443" y="857250"/>
                        </a:cubicBezTo>
                        <a:cubicBezTo>
                          <a:pt x="897859" y="847639"/>
                          <a:pt x="887380" y="851969"/>
                          <a:pt x="900112" y="847725"/>
                        </a:cubicBezTo>
                        <a:cubicBezTo>
                          <a:pt x="902493" y="845344"/>
                          <a:pt x="904669" y="842737"/>
                          <a:pt x="907256" y="840581"/>
                        </a:cubicBezTo>
                        <a:cubicBezTo>
                          <a:pt x="909455" y="838749"/>
                          <a:pt x="912071" y="837482"/>
                          <a:pt x="914400" y="835818"/>
                        </a:cubicBezTo>
                        <a:cubicBezTo>
                          <a:pt x="917629" y="833511"/>
                          <a:pt x="920912" y="831258"/>
                          <a:pt x="923925" y="828675"/>
                        </a:cubicBezTo>
                        <a:cubicBezTo>
                          <a:pt x="926482" y="826483"/>
                          <a:pt x="928912" y="824118"/>
                          <a:pt x="931068" y="821531"/>
                        </a:cubicBezTo>
                        <a:cubicBezTo>
                          <a:pt x="938308" y="812843"/>
                          <a:pt x="933091" y="814931"/>
                          <a:pt x="942975" y="807243"/>
                        </a:cubicBezTo>
                        <a:cubicBezTo>
                          <a:pt x="947493" y="803729"/>
                          <a:pt x="951542" y="797922"/>
                          <a:pt x="957262" y="797718"/>
                        </a:cubicBezTo>
                        <a:lnTo>
                          <a:pt x="1023937" y="795337"/>
                        </a:lnTo>
                        <a:cubicBezTo>
                          <a:pt x="1026318" y="793750"/>
                          <a:pt x="1028882" y="792407"/>
                          <a:pt x="1031081" y="790575"/>
                        </a:cubicBezTo>
                        <a:cubicBezTo>
                          <a:pt x="1033668" y="788419"/>
                          <a:pt x="1035423" y="785299"/>
                          <a:pt x="1038225" y="783431"/>
                        </a:cubicBezTo>
                        <a:cubicBezTo>
                          <a:pt x="1040313" y="782039"/>
                          <a:pt x="1042987" y="781844"/>
                          <a:pt x="1045368" y="781050"/>
                        </a:cubicBezTo>
                        <a:cubicBezTo>
                          <a:pt x="1047857" y="779391"/>
                          <a:pt x="1055711" y="773249"/>
                          <a:pt x="1059656" y="773906"/>
                        </a:cubicBezTo>
                        <a:cubicBezTo>
                          <a:pt x="1062479" y="774376"/>
                          <a:pt x="1064419" y="777081"/>
                          <a:pt x="1066800" y="778668"/>
                        </a:cubicBezTo>
                        <a:cubicBezTo>
                          <a:pt x="1069181" y="781843"/>
                          <a:pt x="1071137" y="785387"/>
                          <a:pt x="1073943" y="788193"/>
                        </a:cubicBezTo>
                        <a:cubicBezTo>
                          <a:pt x="1089821" y="804072"/>
                          <a:pt x="1073146" y="781046"/>
                          <a:pt x="1085850" y="800100"/>
                        </a:cubicBezTo>
                        <a:cubicBezTo>
                          <a:pt x="1086644" y="802481"/>
                          <a:pt x="1086663" y="805283"/>
                          <a:pt x="1088231" y="807243"/>
                        </a:cubicBezTo>
                        <a:cubicBezTo>
                          <a:pt x="1093821" y="814230"/>
                          <a:pt x="1104746" y="813345"/>
                          <a:pt x="1112043" y="814387"/>
                        </a:cubicBezTo>
                        <a:cubicBezTo>
                          <a:pt x="1118393" y="813593"/>
                          <a:pt x="1125151" y="814383"/>
                          <a:pt x="1131093" y="812006"/>
                        </a:cubicBezTo>
                        <a:cubicBezTo>
                          <a:pt x="1133750" y="810943"/>
                          <a:pt x="1135528" y="807705"/>
                          <a:pt x="1135856" y="804862"/>
                        </a:cubicBezTo>
                        <a:cubicBezTo>
                          <a:pt x="1137951" y="786709"/>
                          <a:pt x="1136142" y="768246"/>
                          <a:pt x="1138237" y="750093"/>
                        </a:cubicBezTo>
                        <a:cubicBezTo>
                          <a:pt x="1138565" y="747250"/>
                          <a:pt x="1141168" y="745148"/>
                          <a:pt x="1143000" y="742950"/>
                        </a:cubicBezTo>
                        <a:cubicBezTo>
                          <a:pt x="1149862" y="734716"/>
                          <a:pt x="1148481" y="736360"/>
                          <a:pt x="1157287" y="733425"/>
                        </a:cubicBezTo>
                        <a:lnTo>
                          <a:pt x="1171575" y="723900"/>
                        </a:lnTo>
                        <a:lnTo>
                          <a:pt x="1178718" y="719137"/>
                        </a:lnTo>
                        <a:cubicBezTo>
                          <a:pt x="1180306" y="716756"/>
                          <a:pt x="1181246" y="713781"/>
                          <a:pt x="1183481" y="711993"/>
                        </a:cubicBezTo>
                        <a:cubicBezTo>
                          <a:pt x="1185441" y="710425"/>
                          <a:pt x="1188536" y="711004"/>
                          <a:pt x="1190625" y="709612"/>
                        </a:cubicBezTo>
                        <a:cubicBezTo>
                          <a:pt x="1193427" y="707744"/>
                          <a:pt x="1195387" y="704849"/>
                          <a:pt x="1197768" y="702468"/>
                        </a:cubicBezTo>
                        <a:cubicBezTo>
                          <a:pt x="1199356" y="697706"/>
                          <a:pt x="1200286" y="692671"/>
                          <a:pt x="1202531" y="688181"/>
                        </a:cubicBezTo>
                        <a:cubicBezTo>
                          <a:pt x="1204118" y="685006"/>
                          <a:pt x="1206047" y="681980"/>
                          <a:pt x="1207293" y="678656"/>
                        </a:cubicBezTo>
                        <a:cubicBezTo>
                          <a:pt x="1208442" y="675592"/>
                          <a:pt x="1208735" y="672266"/>
                          <a:pt x="1209675" y="669131"/>
                        </a:cubicBezTo>
                        <a:cubicBezTo>
                          <a:pt x="1209682" y="669108"/>
                          <a:pt x="1215623" y="651284"/>
                          <a:pt x="1216818" y="647700"/>
                        </a:cubicBezTo>
                        <a:cubicBezTo>
                          <a:pt x="1218628" y="642270"/>
                          <a:pt x="1223168" y="638175"/>
                          <a:pt x="1226343" y="633412"/>
                        </a:cubicBezTo>
                        <a:cubicBezTo>
                          <a:pt x="1232693" y="623887"/>
                          <a:pt x="1228725" y="627855"/>
                          <a:pt x="1238250" y="621506"/>
                        </a:cubicBezTo>
                        <a:cubicBezTo>
                          <a:pt x="1239044" y="619125"/>
                          <a:pt x="1238856" y="616137"/>
                          <a:pt x="1240631" y="614362"/>
                        </a:cubicBezTo>
                        <a:cubicBezTo>
                          <a:pt x="1242406" y="612587"/>
                          <a:pt x="1245530" y="613104"/>
                          <a:pt x="1247775" y="611981"/>
                        </a:cubicBezTo>
                        <a:cubicBezTo>
                          <a:pt x="1250335" y="610701"/>
                          <a:pt x="1252537" y="608806"/>
                          <a:pt x="1254918" y="607218"/>
                        </a:cubicBezTo>
                        <a:cubicBezTo>
                          <a:pt x="1284287" y="608012"/>
                          <a:pt x="1313682" y="608133"/>
                          <a:pt x="1343025" y="609600"/>
                        </a:cubicBezTo>
                        <a:cubicBezTo>
                          <a:pt x="1345532" y="609725"/>
                          <a:pt x="1348080" y="610589"/>
                          <a:pt x="1350168" y="611981"/>
                        </a:cubicBezTo>
                        <a:cubicBezTo>
                          <a:pt x="1352970" y="613849"/>
                          <a:pt x="1354725" y="616969"/>
                          <a:pt x="1357312" y="619125"/>
                        </a:cubicBezTo>
                        <a:cubicBezTo>
                          <a:pt x="1359511" y="620957"/>
                          <a:pt x="1362075" y="622300"/>
                          <a:pt x="1364456" y="623887"/>
                        </a:cubicBezTo>
                        <a:cubicBezTo>
                          <a:pt x="1370117" y="640872"/>
                          <a:pt x="1362090" y="620340"/>
                          <a:pt x="1373981" y="638175"/>
                        </a:cubicBezTo>
                        <a:cubicBezTo>
                          <a:pt x="1375373" y="640263"/>
                          <a:pt x="1374970" y="643230"/>
                          <a:pt x="1376362" y="645318"/>
                        </a:cubicBezTo>
                        <a:cubicBezTo>
                          <a:pt x="1381579" y="653144"/>
                          <a:pt x="1384061" y="651734"/>
                          <a:pt x="1390650" y="657225"/>
                        </a:cubicBezTo>
                        <a:cubicBezTo>
                          <a:pt x="1402809" y="667358"/>
                          <a:pt x="1391900" y="662894"/>
                          <a:pt x="1407318" y="666750"/>
                        </a:cubicBezTo>
                        <a:cubicBezTo>
                          <a:pt x="1430337" y="665956"/>
                          <a:pt x="1453574" y="667626"/>
                          <a:pt x="1476375" y="664368"/>
                        </a:cubicBezTo>
                        <a:cubicBezTo>
                          <a:pt x="1482041" y="663559"/>
                          <a:pt x="1485900" y="658018"/>
                          <a:pt x="1490662" y="654843"/>
                        </a:cubicBezTo>
                        <a:lnTo>
                          <a:pt x="1497806" y="650081"/>
                        </a:lnTo>
                        <a:cubicBezTo>
                          <a:pt x="1525930" y="653206"/>
                          <a:pt x="1520643" y="653893"/>
                          <a:pt x="1554956" y="650081"/>
                        </a:cubicBezTo>
                        <a:cubicBezTo>
                          <a:pt x="1557451" y="649804"/>
                          <a:pt x="1559719" y="648494"/>
                          <a:pt x="1562100" y="647700"/>
                        </a:cubicBezTo>
                        <a:lnTo>
                          <a:pt x="1583531" y="633412"/>
                        </a:lnTo>
                        <a:cubicBezTo>
                          <a:pt x="1585912" y="631825"/>
                          <a:pt x="1588651" y="630674"/>
                          <a:pt x="1590675" y="628650"/>
                        </a:cubicBezTo>
                        <a:cubicBezTo>
                          <a:pt x="1592491" y="626834"/>
                          <a:pt x="1601264" y="617126"/>
                          <a:pt x="1604962" y="616743"/>
                        </a:cubicBezTo>
                        <a:cubicBezTo>
                          <a:pt x="1625505" y="614618"/>
                          <a:pt x="1646237" y="615156"/>
                          <a:pt x="1666875" y="614362"/>
                        </a:cubicBezTo>
                        <a:cubicBezTo>
                          <a:pt x="1665287" y="597693"/>
                          <a:pt x="1664566" y="580919"/>
                          <a:pt x="1662112" y="564356"/>
                        </a:cubicBezTo>
                        <a:cubicBezTo>
                          <a:pt x="1661376" y="559390"/>
                          <a:pt x="1658937" y="554831"/>
                          <a:pt x="1657350" y="550068"/>
                        </a:cubicBezTo>
                        <a:cubicBezTo>
                          <a:pt x="1655540" y="544638"/>
                          <a:pt x="1647825" y="535781"/>
                          <a:pt x="1647825" y="535781"/>
                        </a:cubicBezTo>
                        <a:lnTo>
                          <a:pt x="1643062" y="516731"/>
                        </a:lnTo>
                        <a:lnTo>
                          <a:pt x="1640681" y="507206"/>
                        </a:lnTo>
                        <a:cubicBezTo>
                          <a:pt x="1641475" y="502443"/>
                          <a:pt x="1640903" y="497237"/>
                          <a:pt x="1643062" y="492918"/>
                        </a:cubicBezTo>
                        <a:cubicBezTo>
                          <a:pt x="1645411" y="488220"/>
                          <a:pt x="1656027" y="486701"/>
                          <a:pt x="1659731" y="485775"/>
                        </a:cubicBezTo>
                        <a:cubicBezTo>
                          <a:pt x="1662112" y="484187"/>
                          <a:pt x="1664315" y="482292"/>
                          <a:pt x="1666875" y="481012"/>
                        </a:cubicBezTo>
                        <a:cubicBezTo>
                          <a:pt x="1669120" y="479890"/>
                          <a:pt x="1671605" y="479320"/>
                          <a:pt x="1674018" y="478631"/>
                        </a:cubicBezTo>
                        <a:cubicBezTo>
                          <a:pt x="1681859" y="476391"/>
                          <a:pt x="1687273" y="475504"/>
                          <a:pt x="1695450" y="473868"/>
                        </a:cubicBezTo>
                        <a:cubicBezTo>
                          <a:pt x="1711825" y="462951"/>
                          <a:pt x="1707927" y="469773"/>
                          <a:pt x="1712118" y="457200"/>
                        </a:cubicBezTo>
                        <a:cubicBezTo>
                          <a:pt x="1711324" y="440531"/>
                          <a:pt x="1712776" y="423602"/>
                          <a:pt x="1709737" y="407193"/>
                        </a:cubicBezTo>
                        <a:cubicBezTo>
                          <a:pt x="1708018" y="397908"/>
                          <a:pt x="1698567" y="392362"/>
                          <a:pt x="1693068" y="385762"/>
                        </a:cubicBezTo>
                        <a:cubicBezTo>
                          <a:pt x="1691236" y="383563"/>
                          <a:pt x="1690460" y="380503"/>
                          <a:pt x="1688306" y="378618"/>
                        </a:cubicBezTo>
                        <a:cubicBezTo>
                          <a:pt x="1683998" y="374849"/>
                          <a:pt x="1679448" y="370903"/>
                          <a:pt x="1674018" y="369093"/>
                        </a:cubicBezTo>
                        <a:lnTo>
                          <a:pt x="1652587" y="361950"/>
                        </a:lnTo>
                        <a:cubicBezTo>
                          <a:pt x="1649482" y="360915"/>
                          <a:pt x="1646209" y="360467"/>
                          <a:pt x="1643062" y="359568"/>
                        </a:cubicBezTo>
                        <a:cubicBezTo>
                          <a:pt x="1640648" y="358878"/>
                          <a:pt x="1638299" y="357981"/>
                          <a:pt x="1635918" y="357187"/>
                        </a:cubicBezTo>
                        <a:cubicBezTo>
                          <a:pt x="1618196" y="357741"/>
                          <a:pt x="1570721" y="356415"/>
                          <a:pt x="1543050" y="361950"/>
                        </a:cubicBezTo>
                        <a:cubicBezTo>
                          <a:pt x="1540589" y="362442"/>
                          <a:pt x="1538320" y="363641"/>
                          <a:pt x="1535906" y="364331"/>
                        </a:cubicBezTo>
                        <a:cubicBezTo>
                          <a:pt x="1514975" y="370310"/>
                          <a:pt x="1536366" y="363384"/>
                          <a:pt x="1519237" y="369093"/>
                        </a:cubicBezTo>
                        <a:cubicBezTo>
                          <a:pt x="1514475" y="372268"/>
                          <a:pt x="1508125" y="373856"/>
                          <a:pt x="1504950" y="378618"/>
                        </a:cubicBezTo>
                        <a:cubicBezTo>
                          <a:pt x="1498319" y="388564"/>
                          <a:pt x="1502211" y="383738"/>
                          <a:pt x="1493043" y="392906"/>
                        </a:cubicBezTo>
                        <a:cubicBezTo>
                          <a:pt x="1492249" y="395287"/>
                          <a:pt x="1491881" y="397856"/>
                          <a:pt x="1490662" y="400050"/>
                        </a:cubicBezTo>
                        <a:cubicBezTo>
                          <a:pt x="1487882" y="405053"/>
                          <a:pt x="1484312" y="409575"/>
                          <a:pt x="1481137" y="414337"/>
                        </a:cubicBezTo>
                        <a:lnTo>
                          <a:pt x="1476375" y="421481"/>
                        </a:lnTo>
                        <a:cubicBezTo>
                          <a:pt x="1474507" y="424283"/>
                          <a:pt x="1471387" y="426038"/>
                          <a:pt x="1469231" y="428625"/>
                        </a:cubicBezTo>
                        <a:cubicBezTo>
                          <a:pt x="1463743" y="435210"/>
                          <a:pt x="1465146" y="437698"/>
                          <a:pt x="1457325" y="442912"/>
                        </a:cubicBezTo>
                        <a:cubicBezTo>
                          <a:pt x="1455236" y="444304"/>
                          <a:pt x="1452562" y="444499"/>
                          <a:pt x="1450181" y="445293"/>
                        </a:cubicBezTo>
                        <a:cubicBezTo>
                          <a:pt x="1447006" y="444499"/>
                          <a:pt x="1443303" y="444837"/>
                          <a:pt x="1440656" y="442912"/>
                        </a:cubicBezTo>
                        <a:cubicBezTo>
                          <a:pt x="1434301" y="438290"/>
                          <a:pt x="1429543" y="431799"/>
                          <a:pt x="1423987" y="426243"/>
                        </a:cubicBezTo>
                        <a:cubicBezTo>
                          <a:pt x="1419940" y="422196"/>
                          <a:pt x="1417637" y="416718"/>
                          <a:pt x="1414462" y="411956"/>
                        </a:cubicBezTo>
                        <a:cubicBezTo>
                          <a:pt x="1412875" y="409575"/>
                          <a:pt x="1412081" y="406399"/>
                          <a:pt x="1409700" y="404812"/>
                        </a:cubicBezTo>
                        <a:cubicBezTo>
                          <a:pt x="1400467" y="398658"/>
                          <a:pt x="1405271" y="400955"/>
                          <a:pt x="1395412" y="397668"/>
                        </a:cubicBezTo>
                        <a:cubicBezTo>
                          <a:pt x="1391443" y="398462"/>
                          <a:pt x="1387191" y="398375"/>
                          <a:pt x="1383506" y="400050"/>
                        </a:cubicBezTo>
                        <a:cubicBezTo>
                          <a:pt x="1378295" y="402419"/>
                          <a:pt x="1369218" y="409575"/>
                          <a:pt x="1369218" y="409575"/>
                        </a:cubicBezTo>
                        <a:cubicBezTo>
                          <a:pt x="1357825" y="426664"/>
                          <a:pt x="1363740" y="419814"/>
                          <a:pt x="1352550" y="431006"/>
                        </a:cubicBezTo>
                        <a:cubicBezTo>
                          <a:pt x="1346041" y="450528"/>
                          <a:pt x="1357301" y="420306"/>
                          <a:pt x="1335881" y="452437"/>
                        </a:cubicBezTo>
                        <a:cubicBezTo>
                          <a:pt x="1329241" y="462398"/>
                          <a:pt x="1327608" y="466872"/>
                          <a:pt x="1319212" y="473868"/>
                        </a:cubicBezTo>
                        <a:cubicBezTo>
                          <a:pt x="1317013" y="475700"/>
                          <a:pt x="1314923" y="478427"/>
                          <a:pt x="1312068" y="478631"/>
                        </a:cubicBezTo>
                        <a:cubicBezTo>
                          <a:pt x="1281181" y="480837"/>
                          <a:pt x="1250156" y="480218"/>
                          <a:pt x="1219200" y="481012"/>
                        </a:cubicBezTo>
                        <a:cubicBezTo>
                          <a:pt x="1216819" y="482600"/>
                          <a:pt x="1213644" y="483394"/>
                          <a:pt x="1212056" y="485775"/>
                        </a:cubicBezTo>
                        <a:cubicBezTo>
                          <a:pt x="1210241" y="488498"/>
                          <a:pt x="1210574" y="492153"/>
                          <a:pt x="1209675" y="495300"/>
                        </a:cubicBezTo>
                        <a:cubicBezTo>
                          <a:pt x="1208985" y="497713"/>
                          <a:pt x="1208087" y="500062"/>
                          <a:pt x="1207293" y="502443"/>
                        </a:cubicBezTo>
                        <a:cubicBezTo>
                          <a:pt x="1208055" y="505490"/>
                          <a:pt x="1210350" y="515699"/>
                          <a:pt x="1212056" y="519112"/>
                        </a:cubicBezTo>
                        <a:cubicBezTo>
                          <a:pt x="1213336" y="521672"/>
                          <a:pt x="1215231" y="523875"/>
                          <a:pt x="1216818" y="526256"/>
                        </a:cubicBezTo>
                        <a:cubicBezTo>
                          <a:pt x="1211562" y="542027"/>
                          <a:pt x="1215302" y="538505"/>
                          <a:pt x="1183481" y="531018"/>
                        </a:cubicBezTo>
                        <a:cubicBezTo>
                          <a:pt x="1179618" y="530109"/>
                          <a:pt x="1177207" y="526151"/>
                          <a:pt x="1173956" y="523875"/>
                        </a:cubicBezTo>
                        <a:cubicBezTo>
                          <a:pt x="1169267" y="520593"/>
                          <a:pt x="1163715" y="518398"/>
                          <a:pt x="1159668" y="514350"/>
                        </a:cubicBezTo>
                        <a:cubicBezTo>
                          <a:pt x="1157287" y="511969"/>
                          <a:pt x="1155265" y="509163"/>
                          <a:pt x="1152525" y="507206"/>
                        </a:cubicBezTo>
                        <a:cubicBezTo>
                          <a:pt x="1147374" y="503526"/>
                          <a:pt x="1141687" y="502005"/>
                          <a:pt x="1135856" y="500062"/>
                        </a:cubicBezTo>
                        <a:cubicBezTo>
                          <a:pt x="1133475" y="497681"/>
                          <a:pt x="1131299" y="495074"/>
                          <a:pt x="1128712" y="492918"/>
                        </a:cubicBezTo>
                        <a:cubicBezTo>
                          <a:pt x="1126513" y="491086"/>
                          <a:pt x="1123707" y="490057"/>
                          <a:pt x="1121568" y="488156"/>
                        </a:cubicBezTo>
                        <a:cubicBezTo>
                          <a:pt x="1091815" y="461708"/>
                          <a:pt x="1116729" y="483779"/>
                          <a:pt x="1102518" y="466725"/>
                        </a:cubicBezTo>
                        <a:cubicBezTo>
                          <a:pt x="1100362" y="464138"/>
                          <a:pt x="1097442" y="462239"/>
                          <a:pt x="1095375" y="459581"/>
                        </a:cubicBezTo>
                        <a:cubicBezTo>
                          <a:pt x="1091861" y="455063"/>
                          <a:pt x="1089025" y="450056"/>
                          <a:pt x="1085850" y="445293"/>
                        </a:cubicBezTo>
                        <a:lnTo>
                          <a:pt x="1081087" y="438150"/>
                        </a:lnTo>
                        <a:lnTo>
                          <a:pt x="1076325" y="423862"/>
                        </a:lnTo>
                        <a:lnTo>
                          <a:pt x="1073943" y="416718"/>
                        </a:lnTo>
                        <a:cubicBezTo>
                          <a:pt x="1073149" y="396081"/>
                          <a:pt x="1072983" y="375410"/>
                          <a:pt x="1071562" y="354806"/>
                        </a:cubicBezTo>
                        <a:cubicBezTo>
                          <a:pt x="1071078" y="347792"/>
                          <a:pt x="1062120" y="337071"/>
                          <a:pt x="1059656" y="333375"/>
                        </a:cubicBezTo>
                        <a:cubicBezTo>
                          <a:pt x="1047831" y="315639"/>
                          <a:pt x="1063027" y="337421"/>
                          <a:pt x="1047750" y="319087"/>
                        </a:cubicBezTo>
                        <a:cubicBezTo>
                          <a:pt x="1045918" y="316888"/>
                          <a:pt x="1045141" y="313828"/>
                          <a:pt x="1042987" y="311943"/>
                        </a:cubicBezTo>
                        <a:cubicBezTo>
                          <a:pt x="1028136" y="298949"/>
                          <a:pt x="1033461" y="305139"/>
                          <a:pt x="1021556" y="300037"/>
                        </a:cubicBezTo>
                        <a:cubicBezTo>
                          <a:pt x="1011304" y="295644"/>
                          <a:pt x="1007901" y="292522"/>
                          <a:pt x="997743" y="285750"/>
                        </a:cubicBezTo>
                        <a:cubicBezTo>
                          <a:pt x="993566" y="282965"/>
                          <a:pt x="988218" y="282575"/>
                          <a:pt x="983456" y="280987"/>
                        </a:cubicBezTo>
                        <a:lnTo>
                          <a:pt x="954881" y="271462"/>
                        </a:lnTo>
                        <a:cubicBezTo>
                          <a:pt x="952166" y="270557"/>
                          <a:pt x="950118" y="268287"/>
                          <a:pt x="947737" y="266700"/>
                        </a:cubicBezTo>
                        <a:cubicBezTo>
                          <a:pt x="942070" y="249697"/>
                          <a:pt x="945760" y="256589"/>
                          <a:pt x="938212" y="245268"/>
                        </a:cubicBezTo>
                        <a:cubicBezTo>
                          <a:pt x="937418" y="242887"/>
                          <a:pt x="936395" y="240571"/>
                          <a:pt x="935831" y="238125"/>
                        </a:cubicBezTo>
                        <a:cubicBezTo>
                          <a:pt x="934011" y="230237"/>
                          <a:pt x="933628" y="221992"/>
                          <a:pt x="931068" y="214312"/>
                        </a:cubicBezTo>
                        <a:cubicBezTo>
                          <a:pt x="930274" y="211931"/>
                          <a:pt x="929809" y="209413"/>
                          <a:pt x="928687" y="207168"/>
                        </a:cubicBezTo>
                        <a:cubicBezTo>
                          <a:pt x="927407" y="204608"/>
                          <a:pt x="925512" y="202406"/>
                          <a:pt x="923925" y="200025"/>
                        </a:cubicBezTo>
                        <a:cubicBezTo>
                          <a:pt x="918369" y="200819"/>
                          <a:pt x="912632" y="200793"/>
                          <a:pt x="907256" y="202406"/>
                        </a:cubicBezTo>
                        <a:cubicBezTo>
                          <a:pt x="895824" y="205835"/>
                          <a:pt x="903606" y="207707"/>
                          <a:pt x="895350" y="214312"/>
                        </a:cubicBezTo>
                        <a:cubicBezTo>
                          <a:pt x="893390" y="215880"/>
                          <a:pt x="890587" y="215899"/>
                          <a:pt x="888206" y="216693"/>
                        </a:cubicBezTo>
                        <a:cubicBezTo>
                          <a:pt x="886940" y="196441"/>
                          <a:pt x="894473" y="181977"/>
                          <a:pt x="878681" y="171450"/>
                        </a:cubicBezTo>
                        <a:cubicBezTo>
                          <a:pt x="876592" y="170058"/>
                          <a:pt x="873918" y="169862"/>
                          <a:pt x="871537" y="169068"/>
                        </a:cubicBezTo>
                        <a:cubicBezTo>
                          <a:pt x="865981" y="169862"/>
                          <a:pt x="860079" y="169365"/>
                          <a:pt x="854868" y="171450"/>
                        </a:cubicBezTo>
                        <a:cubicBezTo>
                          <a:pt x="846407" y="174835"/>
                          <a:pt x="848450" y="179524"/>
                          <a:pt x="845343" y="185737"/>
                        </a:cubicBezTo>
                        <a:cubicBezTo>
                          <a:pt x="844063" y="188297"/>
                          <a:pt x="841861" y="190321"/>
                          <a:pt x="840581" y="192881"/>
                        </a:cubicBezTo>
                        <a:cubicBezTo>
                          <a:pt x="838141" y="197761"/>
                          <a:pt x="836723" y="207406"/>
                          <a:pt x="835818" y="211931"/>
                        </a:cubicBezTo>
                        <a:cubicBezTo>
                          <a:pt x="833437" y="210343"/>
                          <a:pt x="830463" y="209403"/>
                          <a:pt x="828675" y="207168"/>
                        </a:cubicBezTo>
                        <a:cubicBezTo>
                          <a:pt x="823728" y="200984"/>
                          <a:pt x="827360" y="184591"/>
                          <a:pt x="828675" y="180975"/>
                        </a:cubicBezTo>
                        <a:cubicBezTo>
                          <a:pt x="829826" y="177810"/>
                          <a:pt x="833627" y="176388"/>
                          <a:pt x="835818" y="173831"/>
                        </a:cubicBezTo>
                        <a:cubicBezTo>
                          <a:pt x="838401" y="170818"/>
                          <a:pt x="840581" y="167481"/>
                          <a:pt x="842962" y="164306"/>
                        </a:cubicBezTo>
                        <a:cubicBezTo>
                          <a:pt x="843756" y="161925"/>
                          <a:pt x="844220" y="159407"/>
                          <a:pt x="845343" y="157162"/>
                        </a:cubicBezTo>
                        <a:cubicBezTo>
                          <a:pt x="846623" y="154602"/>
                          <a:pt x="849902" y="152873"/>
                          <a:pt x="850106" y="150018"/>
                        </a:cubicBezTo>
                        <a:cubicBezTo>
                          <a:pt x="851441" y="131334"/>
                          <a:pt x="848109" y="124979"/>
                          <a:pt x="842962" y="109537"/>
                        </a:cubicBezTo>
                        <a:cubicBezTo>
                          <a:pt x="842168" y="107156"/>
                          <a:pt x="841974" y="104481"/>
                          <a:pt x="840581" y="102393"/>
                        </a:cubicBezTo>
                        <a:lnTo>
                          <a:pt x="835818" y="95250"/>
                        </a:lnTo>
                        <a:cubicBezTo>
                          <a:pt x="835024" y="92869"/>
                          <a:pt x="834559" y="90351"/>
                          <a:pt x="833437" y="88106"/>
                        </a:cubicBezTo>
                        <a:cubicBezTo>
                          <a:pt x="830681" y="82593"/>
                          <a:pt x="826140" y="77768"/>
                          <a:pt x="821531" y="73818"/>
                        </a:cubicBezTo>
                        <a:cubicBezTo>
                          <a:pt x="818518" y="71235"/>
                          <a:pt x="815181" y="69056"/>
                          <a:pt x="812006" y="66675"/>
                        </a:cubicBezTo>
                        <a:cubicBezTo>
                          <a:pt x="800684" y="74222"/>
                          <a:pt x="805768" y="68721"/>
                          <a:pt x="800100" y="85725"/>
                        </a:cubicBezTo>
                        <a:lnTo>
                          <a:pt x="797718" y="92868"/>
                        </a:lnTo>
                        <a:cubicBezTo>
                          <a:pt x="798512" y="101599"/>
                          <a:pt x="797626" y="110651"/>
                          <a:pt x="800100" y="119062"/>
                        </a:cubicBezTo>
                        <a:cubicBezTo>
                          <a:pt x="801715" y="124553"/>
                          <a:pt x="809625" y="133350"/>
                          <a:pt x="809625" y="133350"/>
                        </a:cubicBezTo>
                        <a:cubicBezTo>
                          <a:pt x="810419" y="135731"/>
                          <a:pt x="810884" y="138248"/>
                          <a:pt x="812006" y="140493"/>
                        </a:cubicBezTo>
                        <a:cubicBezTo>
                          <a:pt x="813286" y="143053"/>
                          <a:pt x="815606" y="145022"/>
                          <a:pt x="816768" y="147637"/>
                        </a:cubicBezTo>
                        <a:cubicBezTo>
                          <a:pt x="818807" y="152225"/>
                          <a:pt x="821531" y="161925"/>
                          <a:pt x="821531" y="161925"/>
                        </a:cubicBezTo>
                        <a:cubicBezTo>
                          <a:pt x="820737" y="169862"/>
                          <a:pt x="824403" y="179734"/>
                          <a:pt x="819150" y="185737"/>
                        </a:cubicBezTo>
                        <a:cubicBezTo>
                          <a:pt x="815844" y="189515"/>
                          <a:pt x="804862" y="180975"/>
                          <a:pt x="804862" y="180975"/>
                        </a:cubicBezTo>
                        <a:cubicBezTo>
                          <a:pt x="787118" y="169145"/>
                          <a:pt x="808917" y="184353"/>
                          <a:pt x="790575" y="169068"/>
                        </a:cubicBezTo>
                        <a:cubicBezTo>
                          <a:pt x="788376" y="167236"/>
                          <a:pt x="785812" y="165893"/>
                          <a:pt x="783431" y="164306"/>
                        </a:cubicBezTo>
                        <a:cubicBezTo>
                          <a:pt x="781843" y="159543"/>
                          <a:pt x="779053" y="155024"/>
                          <a:pt x="778668" y="150018"/>
                        </a:cubicBezTo>
                        <a:cubicBezTo>
                          <a:pt x="777874" y="139699"/>
                          <a:pt x="779865" y="128773"/>
                          <a:pt x="776287" y="119062"/>
                        </a:cubicBezTo>
                        <a:cubicBezTo>
                          <a:pt x="773959" y="112742"/>
                          <a:pt x="768389" y="106905"/>
                          <a:pt x="762000" y="104775"/>
                        </a:cubicBezTo>
                        <a:cubicBezTo>
                          <a:pt x="744607" y="98977"/>
                          <a:pt x="752582" y="101229"/>
                          <a:pt x="738187" y="97631"/>
                        </a:cubicBezTo>
                        <a:cubicBezTo>
                          <a:pt x="723106" y="98425"/>
                          <a:pt x="707802" y="97310"/>
                          <a:pt x="692943" y="100012"/>
                        </a:cubicBezTo>
                        <a:cubicBezTo>
                          <a:pt x="689630" y="100614"/>
                          <a:pt x="687991" y="104599"/>
                          <a:pt x="685800" y="107156"/>
                        </a:cubicBezTo>
                        <a:cubicBezTo>
                          <a:pt x="675421" y="119265"/>
                          <a:pt x="683515" y="115062"/>
                          <a:pt x="671512" y="119062"/>
                        </a:cubicBezTo>
                        <a:cubicBezTo>
                          <a:pt x="666246" y="113796"/>
                          <a:pt x="662921" y="111405"/>
                          <a:pt x="659606" y="104775"/>
                        </a:cubicBezTo>
                        <a:cubicBezTo>
                          <a:pt x="655264" y="96090"/>
                          <a:pt x="658963" y="90851"/>
                          <a:pt x="647700" y="83343"/>
                        </a:cubicBezTo>
                        <a:lnTo>
                          <a:pt x="633412" y="73818"/>
                        </a:lnTo>
                        <a:cubicBezTo>
                          <a:pt x="621506" y="74612"/>
                          <a:pt x="609553" y="74882"/>
                          <a:pt x="597693" y="76200"/>
                        </a:cubicBezTo>
                        <a:cubicBezTo>
                          <a:pt x="590000" y="77055"/>
                          <a:pt x="590170" y="79961"/>
                          <a:pt x="583406" y="83343"/>
                        </a:cubicBezTo>
                        <a:cubicBezTo>
                          <a:pt x="581161" y="84466"/>
                          <a:pt x="578643" y="84931"/>
                          <a:pt x="576262" y="85725"/>
                        </a:cubicBezTo>
                        <a:lnTo>
                          <a:pt x="561975" y="71437"/>
                        </a:lnTo>
                        <a:cubicBezTo>
                          <a:pt x="546107" y="55567"/>
                          <a:pt x="569111" y="72224"/>
                          <a:pt x="550068" y="59531"/>
                        </a:cubicBezTo>
                        <a:cubicBezTo>
                          <a:pt x="547104" y="55084"/>
                          <a:pt x="543016" y="47940"/>
                          <a:pt x="538162" y="45243"/>
                        </a:cubicBezTo>
                        <a:cubicBezTo>
                          <a:pt x="533774" y="42805"/>
                          <a:pt x="528637" y="42068"/>
                          <a:pt x="523875" y="40481"/>
                        </a:cubicBezTo>
                        <a:lnTo>
                          <a:pt x="516731" y="38100"/>
                        </a:lnTo>
                        <a:lnTo>
                          <a:pt x="509587" y="35718"/>
                        </a:lnTo>
                        <a:cubicBezTo>
                          <a:pt x="493276" y="19407"/>
                          <a:pt x="499036" y="27035"/>
                          <a:pt x="490537" y="14287"/>
                        </a:cubicBezTo>
                        <a:cubicBezTo>
                          <a:pt x="489743" y="11906"/>
                          <a:pt x="489724" y="9103"/>
                          <a:pt x="488156" y="7143"/>
                        </a:cubicBezTo>
                        <a:cubicBezTo>
                          <a:pt x="484799" y="2947"/>
                          <a:pt x="478573" y="1568"/>
                          <a:pt x="473868" y="0"/>
                        </a:cubicBezTo>
                        <a:cubicBezTo>
                          <a:pt x="471487" y="1587"/>
                          <a:pt x="469285" y="3482"/>
                          <a:pt x="466725" y="4762"/>
                        </a:cubicBezTo>
                        <a:cubicBezTo>
                          <a:pt x="464480" y="5884"/>
                          <a:pt x="461356" y="5368"/>
                          <a:pt x="459581" y="7143"/>
                        </a:cubicBezTo>
                        <a:cubicBezTo>
                          <a:pt x="457806" y="8918"/>
                          <a:pt x="458768" y="12327"/>
                          <a:pt x="457200" y="14287"/>
                        </a:cubicBezTo>
                        <a:cubicBezTo>
                          <a:pt x="455412" y="16522"/>
                          <a:pt x="452437" y="17462"/>
                          <a:pt x="450056" y="19050"/>
                        </a:cubicBezTo>
                        <a:cubicBezTo>
                          <a:pt x="449262" y="21431"/>
                          <a:pt x="448797" y="23948"/>
                          <a:pt x="447675" y="26193"/>
                        </a:cubicBezTo>
                        <a:cubicBezTo>
                          <a:pt x="444360" y="32823"/>
                          <a:pt x="441034" y="35215"/>
                          <a:pt x="435768" y="40481"/>
                        </a:cubicBezTo>
                        <a:cubicBezTo>
                          <a:pt x="436562" y="43656"/>
                          <a:pt x="435665" y="47876"/>
                          <a:pt x="438150" y="50006"/>
                        </a:cubicBezTo>
                        <a:cubicBezTo>
                          <a:pt x="441961" y="53273"/>
                          <a:pt x="452437" y="54768"/>
                          <a:pt x="452437" y="54768"/>
                        </a:cubicBezTo>
                        <a:lnTo>
                          <a:pt x="440531" y="5000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2" name="Полилиния 28">
                    <a:extLst>
                      <a:ext uri="{FF2B5EF4-FFF2-40B4-BE49-F238E27FC236}">
                        <a16:creationId xmlns:a16="http://schemas.microsoft.com/office/drawing/2014/main" id="{B4D4FBE0-2CEA-4559-975F-BD74C0202CEA}"/>
                      </a:ext>
                    </a:extLst>
                  </p:cNvPr>
                  <p:cNvSpPr/>
                  <p:nvPr/>
                </p:nvSpPr>
                <p:spPr>
                  <a:xfrm>
                    <a:off x="4016906" y="3423795"/>
                    <a:ext cx="731937" cy="673538"/>
                  </a:xfrm>
                  <a:custGeom>
                    <a:avLst/>
                    <a:gdLst>
                      <a:gd name="connsiteX0" fmla="*/ 486277 w 1193508"/>
                      <a:gd name="connsiteY0" fmla="*/ 1038225 h 1097757"/>
                      <a:gd name="connsiteX1" fmla="*/ 500564 w 1193508"/>
                      <a:gd name="connsiteY1" fmla="*/ 1057275 h 1097757"/>
                      <a:gd name="connsiteX2" fmla="*/ 507708 w 1193508"/>
                      <a:gd name="connsiteY2" fmla="*/ 1059657 h 1097757"/>
                      <a:gd name="connsiteX3" fmla="*/ 524377 w 1193508"/>
                      <a:gd name="connsiteY3" fmla="*/ 1052513 h 1097757"/>
                      <a:gd name="connsiteX4" fmla="*/ 538664 w 1193508"/>
                      <a:gd name="connsiteY4" fmla="*/ 1047750 h 1097757"/>
                      <a:gd name="connsiteX5" fmla="*/ 552952 w 1193508"/>
                      <a:gd name="connsiteY5" fmla="*/ 1035844 h 1097757"/>
                      <a:gd name="connsiteX6" fmla="*/ 560096 w 1193508"/>
                      <a:gd name="connsiteY6" fmla="*/ 1033463 h 1097757"/>
                      <a:gd name="connsiteX7" fmla="*/ 574383 w 1193508"/>
                      <a:gd name="connsiteY7" fmla="*/ 1021557 h 1097757"/>
                      <a:gd name="connsiteX8" fmla="*/ 581527 w 1193508"/>
                      <a:gd name="connsiteY8" fmla="*/ 1014413 h 1097757"/>
                      <a:gd name="connsiteX9" fmla="*/ 591052 w 1193508"/>
                      <a:gd name="connsiteY9" fmla="*/ 1007269 h 1097757"/>
                      <a:gd name="connsiteX10" fmla="*/ 605339 w 1193508"/>
                      <a:gd name="connsiteY10" fmla="*/ 992982 h 1097757"/>
                      <a:gd name="connsiteX11" fmla="*/ 626771 w 1193508"/>
                      <a:gd name="connsiteY11" fmla="*/ 976313 h 1097757"/>
                      <a:gd name="connsiteX12" fmla="*/ 641058 w 1193508"/>
                      <a:gd name="connsiteY12" fmla="*/ 964407 h 1097757"/>
                      <a:gd name="connsiteX13" fmla="*/ 645821 w 1193508"/>
                      <a:gd name="connsiteY13" fmla="*/ 950119 h 1097757"/>
                      <a:gd name="connsiteX14" fmla="*/ 652964 w 1193508"/>
                      <a:gd name="connsiteY14" fmla="*/ 919163 h 1097757"/>
                      <a:gd name="connsiteX15" fmla="*/ 660108 w 1193508"/>
                      <a:gd name="connsiteY15" fmla="*/ 912019 h 1097757"/>
                      <a:gd name="connsiteX16" fmla="*/ 669633 w 1193508"/>
                      <a:gd name="connsiteY16" fmla="*/ 897732 h 1097757"/>
                      <a:gd name="connsiteX17" fmla="*/ 688683 w 1193508"/>
                      <a:gd name="connsiteY17" fmla="*/ 883444 h 1097757"/>
                      <a:gd name="connsiteX18" fmla="*/ 702971 w 1193508"/>
                      <a:gd name="connsiteY18" fmla="*/ 873919 h 1097757"/>
                      <a:gd name="connsiteX19" fmla="*/ 710114 w 1193508"/>
                      <a:gd name="connsiteY19" fmla="*/ 866775 h 1097757"/>
                      <a:gd name="connsiteX20" fmla="*/ 724402 w 1193508"/>
                      <a:gd name="connsiteY20" fmla="*/ 862013 h 1097757"/>
                      <a:gd name="connsiteX21" fmla="*/ 745833 w 1193508"/>
                      <a:gd name="connsiteY21" fmla="*/ 847725 h 1097757"/>
                      <a:gd name="connsiteX22" fmla="*/ 752977 w 1193508"/>
                      <a:gd name="connsiteY22" fmla="*/ 842963 h 1097757"/>
                      <a:gd name="connsiteX23" fmla="*/ 760121 w 1193508"/>
                      <a:gd name="connsiteY23" fmla="*/ 840582 h 1097757"/>
                      <a:gd name="connsiteX24" fmla="*/ 767264 w 1193508"/>
                      <a:gd name="connsiteY24" fmla="*/ 835819 h 1097757"/>
                      <a:gd name="connsiteX25" fmla="*/ 812508 w 1193508"/>
                      <a:gd name="connsiteY25" fmla="*/ 835819 h 1097757"/>
                      <a:gd name="connsiteX26" fmla="*/ 819652 w 1193508"/>
                      <a:gd name="connsiteY26" fmla="*/ 840582 h 1097757"/>
                      <a:gd name="connsiteX27" fmla="*/ 826796 w 1193508"/>
                      <a:gd name="connsiteY27" fmla="*/ 842963 h 1097757"/>
                      <a:gd name="connsiteX28" fmla="*/ 836321 w 1193508"/>
                      <a:gd name="connsiteY28" fmla="*/ 847725 h 1097757"/>
                      <a:gd name="connsiteX29" fmla="*/ 852989 w 1193508"/>
                      <a:gd name="connsiteY29" fmla="*/ 854869 h 1097757"/>
                      <a:gd name="connsiteX30" fmla="*/ 860133 w 1193508"/>
                      <a:gd name="connsiteY30" fmla="*/ 859632 h 1097757"/>
                      <a:gd name="connsiteX31" fmla="*/ 874421 w 1193508"/>
                      <a:gd name="connsiteY31" fmla="*/ 864394 h 1097757"/>
                      <a:gd name="connsiteX32" fmla="*/ 902996 w 1193508"/>
                      <a:gd name="connsiteY32" fmla="*/ 862013 h 1097757"/>
                      <a:gd name="connsiteX33" fmla="*/ 914902 w 1193508"/>
                      <a:gd name="connsiteY33" fmla="*/ 850107 h 1097757"/>
                      <a:gd name="connsiteX34" fmla="*/ 929189 w 1193508"/>
                      <a:gd name="connsiteY34" fmla="*/ 838200 h 1097757"/>
                      <a:gd name="connsiteX35" fmla="*/ 941096 w 1193508"/>
                      <a:gd name="connsiteY35" fmla="*/ 823913 h 1097757"/>
                      <a:gd name="connsiteX36" fmla="*/ 948239 w 1193508"/>
                      <a:gd name="connsiteY36" fmla="*/ 819150 h 1097757"/>
                      <a:gd name="connsiteX37" fmla="*/ 960146 w 1193508"/>
                      <a:gd name="connsiteY37" fmla="*/ 809625 h 1097757"/>
                      <a:gd name="connsiteX38" fmla="*/ 972052 w 1193508"/>
                      <a:gd name="connsiteY38" fmla="*/ 800100 h 1097757"/>
                      <a:gd name="connsiteX39" fmla="*/ 988721 w 1193508"/>
                      <a:gd name="connsiteY39" fmla="*/ 788194 h 1097757"/>
                      <a:gd name="connsiteX40" fmla="*/ 995864 w 1193508"/>
                      <a:gd name="connsiteY40" fmla="*/ 783432 h 1097757"/>
                      <a:gd name="connsiteX41" fmla="*/ 1067302 w 1193508"/>
                      <a:gd name="connsiteY41" fmla="*/ 776288 h 1097757"/>
                      <a:gd name="connsiteX42" fmla="*/ 1074446 w 1193508"/>
                      <a:gd name="connsiteY42" fmla="*/ 771525 h 1097757"/>
                      <a:gd name="connsiteX43" fmla="*/ 1081589 w 1193508"/>
                      <a:gd name="connsiteY43" fmla="*/ 764382 h 1097757"/>
                      <a:gd name="connsiteX44" fmla="*/ 1088733 w 1193508"/>
                      <a:gd name="connsiteY44" fmla="*/ 762000 h 1097757"/>
                      <a:gd name="connsiteX45" fmla="*/ 1103021 w 1193508"/>
                      <a:gd name="connsiteY45" fmla="*/ 747713 h 1097757"/>
                      <a:gd name="connsiteX46" fmla="*/ 1110164 w 1193508"/>
                      <a:gd name="connsiteY46" fmla="*/ 742950 h 1097757"/>
                      <a:gd name="connsiteX47" fmla="*/ 1124452 w 1193508"/>
                      <a:gd name="connsiteY47" fmla="*/ 731044 h 1097757"/>
                      <a:gd name="connsiteX48" fmla="*/ 1129214 w 1193508"/>
                      <a:gd name="connsiteY48" fmla="*/ 723900 h 1097757"/>
                      <a:gd name="connsiteX49" fmla="*/ 1136358 w 1193508"/>
                      <a:gd name="connsiteY49" fmla="*/ 719138 h 1097757"/>
                      <a:gd name="connsiteX50" fmla="*/ 1138739 w 1193508"/>
                      <a:gd name="connsiteY50" fmla="*/ 711994 h 1097757"/>
                      <a:gd name="connsiteX51" fmla="*/ 1145883 w 1193508"/>
                      <a:gd name="connsiteY51" fmla="*/ 704850 h 1097757"/>
                      <a:gd name="connsiteX52" fmla="*/ 1155408 w 1193508"/>
                      <a:gd name="connsiteY52" fmla="*/ 688182 h 1097757"/>
                      <a:gd name="connsiteX53" fmla="*/ 1153027 w 1193508"/>
                      <a:gd name="connsiteY53" fmla="*/ 654844 h 1097757"/>
                      <a:gd name="connsiteX54" fmla="*/ 1155408 w 1193508"/>
                      <a:gd name="connsiteY54" fmla="*/ 647700 h 1097757"/>
                      <a:gd name="connsiteX55" fmla="*/ 1176839 w 1193508"/>
                      <a:gd name="connsiteY55" fmla="*/ 645319 h 1097757"/>
                      <a:gd name="connsiteX56" fmla="*/ 1183983 w 1193508"/>
                      <a:gd name="connsiteY56" fmla="*/ 635794 h 1097757"/>
                      <a:gd name="connsiteX57" fmla="*/ 1183983 w 1193508"/>
                      <a:gd name="connsiteY57" fmla="*/ 585788 h 1097757"/>
                      <a:gd name="connsiteX58" fmla="*/ 1176839 w 1193508"/>
                      <a:gd name="connsiteY58" fmla="*/ 578644 h 1097757"/>
                      <a:gd name="connsiteX59" fmla="*/ 1157789 w 1193508"/>
                      <a:gd name="connsiteY59" fmla="*/ 561975 h 1097757"/>
                      <a:gd name="connsiteX60" fmla="*/ 1143502 w 1193508"/>
                      <a:gd name="connsiteY60" fmla="*/ 557213 h 1097757"/>
                      <a:gd name="connsiteX61" fmla="*/ 1122071 w 1193508"/>
                      <a:gd name="connsiteY61" fmla="*/ 540544 h 1097757"/>
                      <a:gd name="connsiteX62" fmla="*/ 1107783 w 1193508"/>
                      <a:gd name="connsiteY62" fmla="*/ 526257 h 1097757"/>
                      <a:gd name="connsiteX63" fmla="*/ 1105402 w 1193508"/>
                      <a:gd name="connsiteY63" fmla="*/ 519113 h 1097757"/>
                      <a:gd name="connsiteX64" fmla="*/ 1091114 w 1193508"/>
                      <a:gd name="connsiteY64" fmla="*/ 511969 h 1097757"/>
                      <a:gd name="connsiteX65" fmla="*/ 1088733 w 1193508"/>
                      <a:gd name="connsiteY65" fmla="*/ 495300 h 1097757"/>
                      <a:gd name="connsiteX66" fmla="*/ 1093496 w 1193508"/>
                      <a:gd name="connsiteY66" fmla="*/ 481013 h 1097757"/>
                      <a:gd name="connsiteX67" fmla="*/ 1086352 w 1193508"/>
                      <a:gd name="connsiteY67" fmla="*/ 466725 h 1097757"/>
                      <a:gd name="connsiteX68" fmla="*/ 1095877 w 1193508"/>
                      <a:gd name="connsiteY68" fmla="*/ 454819 h 1097757"/>
                      <a:gd name="connsiteX69" fmla="*/ 1105402 w 1193508"/>
                      <a:gd name="connsiteY69" fmla="*/ 450057 h 1097757"/>
                      <a:gd name="connsiteX70" fmla="*/ 1112546 w 1193508"/>
                      <a:gd name="connsiteY70" fmla="*/ 447675 h 1097757"/>
                      <a:gd name="connsiteX71" fmla="*/ 1153027 w 1193508"/>
                      <a:gd name="connsiteY71" fmla="*/ 442913 h 1097757"/>
                      <a:gd name="connsiteX72" fmla="*/ 1167314 w 1193508"/>
                      <a:gd name="connsiteY72" fmla="*/ 433388 h 1097757"/>
                      <a:gd name="connsiteX73" fmla="*/ 1174458 w 1193508"/>
                      <a:gd name="connsiteY73" fmla="*/ 426244 h 1097757"/>
                      <a:gd name="connsiteX74" fmla="*/ 1181602 w 1193508"/>
                      <a:gd name="connsiteY74" fmla="*/ 421482 h 1097757"/>
                      <a:gd name="connsiteX75" fmla="*/ 1188746 w 1193508"/>
                      <a:gd name="connsiteY75" fmla="*/ 388144 h 1097757"/>
                      <a:gd name="connsiteX76" fmla="*/ 1191127 w 1193508"/>
                      <a:gd name="connsiteY76" fmla="*/ 373857 h 1097757"/>
                      <a:gd name="connsiteX77" fmla="*/ 1193508 w 1193508"/>
                      <a:gd name="connsiteY77" fmla="*/ 366713 h 1097757"/>
                      <a:gd name="connsiteX78" fmla="*/ 1191127 w 1193508"/>
                      <a:gd name="connsiteY78" fmla="*/ 359569 h 1097757"/>
                      <a:gd name="connsiteX79" fmla="*/ 1174458 w 1193508"/>
                      <a:gd name="connsiteY79" fmla="*/ 340519 h 1097757"/>
                      <a:gd name="connsiteX80" fmla="*/ 1167314 w 1193508"/>
                      <a:gd name="connsiteY80" fmla="*/ 338138 h 1097757"/>
                      <a:gd name="connsiteX81" fmla="*/ 1153027 w 1193508"/>
                      <a:gd name="connsiteY81" fmla="*/ 335757 h 1097757"/>
                      <a:gd name="connsiteX82" fmla="*/ 1136358 w 1193508"/>
                      <a:gd name="connsiteY82" fmla="*/ 328613 h 1097757"/>
                      <a:gd name="connsiteX83" fmla="*/ 1117308 w 1193508"/>
                      <a:gd name="connsiteY83" fmla="*/ 319088 h 1097757"/>
                      <a:gd name="connsiteX84" fmla="*/ 1110164 w 1193508"/>
                      <a:gd name="connsiteY84" fmla="*/ 314325 h 1097757"/>
                      <a:gd name="connsiteX85" fmla="*/ 1091114 w 1193508"/>
                      <a:gd name="connsiteY85" fmla="*/ 307182 h 1097757"/>
                      <a:gd name="connsiteX86" fmla="*/ 1072064 w 1193508"/>
                      <a:gd name="connsiteY86" fmla="*/ 300038 h 1097757"/>
                      <a:gd name="connsiteX87" fmla="*/ 1064921 w 1193508"/>
                      <a:gd name="connsiteY87" fmla="*/ 295275 h 1097757"/>
                      <a:gd name="connsiteX88" fmla="*/ 1057777 w 1193508"/>
                      <a:gd name="connsiteY88" fmla="*/ 292894 h 1097757"/>
                      <a:gd name="connsiteX89" fmla="*/ 1053014 w 1193508"/>
                      <a:gd name="connsiteY89" fmla="*/ 285750 h 1097757"/>
                      <a:gd name="connsiteX90" fmla="*/ 1029202 w 1193508"/>
                      <a:gd name="connsiteY90" fmla="*/ 271463 h 1097757"/>
                      <a:gd name="connsiteX91" fmla="*/ 1012533 w 1193508"/>
                      <a:gd name="connsiteY91" fmla="*/ 250032 h 1097757"/>
                      <a:gd name="connsiteX92" fmla="*/ 1005389 w 1193508"/>
                      <a:gd name="connsiteY92" fmla="*/ 242888 h 1097757"/>
                      <a:gd name="connsiteX93" fmla="*/ 993483 w 1193508"/>
                      <a:gd name="connsiteY93" fmla="*/ 228600 h 1097757"/>
                      <a:gd name="connsiteX94" fmla="*/ 981577 w 1193508"/>
                      <a:gd name="connsiteY94" fmla="*/ 207169 h 1097757"/>
                      <a:gd name="connsiteX95" fmla="*/ 974433 w 1193508"/>
                      <a:gd name="connsiteY95" fmla="*/ 202407 h 1097757"/>
                      <a:gd name="connsiteX96" fmla="*/ 964908 w 1193508"/>
                      <a:gd name="connsiteY96" fmla="*/ 185738 h 1097757"/>
                      <a:gd name="connsiteX97" fmla="*/ 960146 w 1193508"/>
                      <a:gd name="connsiteY97" fmla="*/ 178594 h 1097757"/>
                      <a:gd name="connsiteX98" fmla="*/ 953002 w 1193508"/>
                      <a:gd name="connsiteY98" fmla="*/ 171450 h 1097757"/>
                      <a:gd name="connsiteX99" fmla="*/ 948239 w 1193508"/>
                      <a:gd name="connsiteY99" fmla="*/ 164307 h 1097757"/>
                      <a:gd name="connsiteX100" fmla="*/ 941096 w 1193508"/>
                      <a:gd name="connsiteY100" fmla="*/ 159544 h 1097757"/>
                      <a:gd name="connsiteX101" fmla="*/ 919664 w 1193508"/>
                      <a:gd name="connsiteY101" fmla="*/ 142875 h 1097757"/>
                      <a:gd name="connsiteX102" fmla="*/ 905377 w 1193508"/>
                      <a:gd name="connsiteY102" fmla="*/ 145257 h 1097757"/>
                      <a:gd name="connsiteX103" fmla="*/ 898233 w 1193508"/>
                      <a:gd name="connsiteY103" fmla="*/ 147638 h 1097757"/>
                      <a:gd name="connsiteX104" fmla="*/ 886327 w 1193508"/>
                      <a:gd name="connsiteY104" fmla="*/ 150019 h 1097757"/>
                      <a:gd name="connsiteX105" fmla="*/ 881564 w 1193508"/>
                      <a:gd name="connsiteY105" fmla="*/ 157163 h 1097757"/>
                      <a:gd name="connsiteX106" fmla="*/ 874421 w 1193508"/>
                      <a:gd name="connsiteY106" fmla="*/ 159544 h 1097757"/>
                      <a:gd name="connsiteX107" fmla="*/ 867277 w 1193508"/>
                      <a:gd name="connsiteY107" fmla="*/ 164307 h 1097757"/>
                      <a:gd name="connsiteX108" fmla="*/ 850608 w 1193508"/>
                      <a:gd name="connsiteY108" fmla="*/ 157163 h 1097757"/>
                      <a:gd name="connsiteX109" fmla="*/ 836321 w 1193508"/>
                      <a:gd name="connsiteY109" fmla="*/ 154782 h 1097757"/>
                      <a:gd name="connsiteX110" fmla="*/ 824414 w 1193508"/>
                      <a:gd name="connsiteY110" fmla="*/ 157163 h 1097757"/>
                      <a:gd name="connsiteX111" fmla="*/ 810127 w 1193508"/>
                      <a:gd name="connsiteY111" fmla="*/ 166688 h 1097757"/>
                      <a:gd name="connsiteX112" fmla="*/ 802983 w 1193508"/>
                      <a:gd name="connsiteY112" fmla="*/ 169069 h 1097757"/>
                      <a:gd name="connsiteX113" fmla="*/ 793458 w 1193508"/>
                      <a:gd name="connsiteY113" fmla="*/ 166688 h 1097757"/>
                      <a:gd name="connsiteX114" fmla="*/ 779171 w 1193508"/>
                      <a:gd name="connsiteY114" fmla="*/ 152400 h 1097757"/>
                      <a:gd name="connsiteX115" fmla="*/ 743452 w 1193508"/>
                      <a:gd name="connsiteY115" fmla="*/ 150019 h 1097757"/>
                      <a:gd name="connsiteX116" fmla="*/ 736308 w 1193508"/>
                      <a:gd name="connsiteY116" fmla="*/ 133350 h 1097757"/>
                      <a:gd name="connsiteX117" fmla="*/ 733927 w 1193508"/>
                      <a:gd name="connsiteY117" fmla="*/ 104775 h 1097757"/>
                      <a:gd name="connsiteX118" fmla="*/ 726783 w 1193508"/>
                      <a:gd name="connsiteY118" fmla="*/ 97632 h 1097757"/>
                      <a:gd name="connsiteX119" fmla="*/ 717258 w 1193508"/>
                      <a:gd name="connsiteY119" fmla="*/ 83344 h 1097757"/>
                      <a:gd name="connsiteX120" fmla="*/ 712496 w 1193508"/>
                      <a:gd name="connsiteY120" fmla="*/ 76200 h 1097757"/>
                      <a:gd name="connsiteX121" fmla="*/ 705352 w 1193508"/>
                      <a:gd name="connsiteY121" fmla="*/ 69057 h 1097757"/>
                      <a:gd name="connsiteX122" fmla="*/ 702971 w 1193508"/>
                      <a:gd name="connsiteY122" fmla="*/ 61913 h 1097757"/>
                      <a:gd name="connsiteX123" fmla="*/ 702971 w 1193508"/>
                      <a:gd name="connsiteY123" fmla="*/ 35719 h 1097757"/>
                      <a:gd name="connsiteX124" fmla="*/ 681539 w 1193508"/>
                      <a:gd name="connsiteY124" fmla="*/ 19050 h 1097757"/>
                      <a:gd name="connsiteX125" fmla="*/ 667252 w 1193508"/>
                      <a:gd name="connsiteY125" fmla="*/ 14288 h 1097757"/>
                      <a:gd name="connsiteX126" fmla="*/ 652964 w 1193508"/>
                      <a:gd name="connsiteY126" fmla="*/ 16669 h 1097757"/>
                      <a:gd name="connsiteX127" fmla="*/ 645821 w 1193508"/>
                      <a:gd name="connsiteY127" fmla="*/ 21432 h 1097757"/>
                      <a:gd name="connsiteX128" fmla="*/ 629152 w 1193508"/>
                      <a:gd name="connsiteY128" fmla="*/ 28575 h 1097757"/>
                      <a:gd name="connsiteX129" fmla="*/ 595814 w 1193508"/>
                      <a:gd name="connsiteY129" fmla="*/ 26194 h 1097757"/>
                      <a:gd name="connsiteX130" fmla="*/ 574383 w 1193508"/>
                      <a:gd name="connsiteY130" fmla="*/ 11907 h 1097757"/>
                      <a:gd name="connsiteX131" fmla="*/ 560096 w 1193508"/>
                      <a:gd name="connsiteY131" fmla="*/ 7144 h 1097757"/>
                      <a:gd name="connsiteX132" fmla="*/ 545808 w 1193508"/>
                      <a:gd name="connsiteY132" fmla="*/ 0 h 1097757"/>
                      <a:gd name="connsiteX133" fmla="*/ 517233 w 1193508"/>
                      <a:gd name="connsiteY133" fmla="*/ 2382 h 1097757"/>
                      <a:gd name="connsiteX134" fmla="*/ 502946 w 1193508"/>
                      <a:gd name="connsiteY134" fmla="*/ 14288 h 1097757"/>
                      <a:gd name="connsiteX135" fmla="*/ 495802 w 1193508"/>
                      <a:gd name="connsiteY135" fmla="*/ 16669 h 1097757"/>
                      <a:gd name="connsiteX136" fmla="*/ 424364 w 1193508"/>
                      <a:gd name="connsiteY136" fmla="*/ 14288 h 1097757"/>
                      <a:gd name="connsiteX137" fmla="*/ 414839 w 1193508"/>
                      <a:gd name="connsiteY137" fmla="*/ 11907 h 1097757"/>
                      <a:gd name="connsiteX138" fmla="*/ 383883 w 1193508"/>
                      <a:gd name="connsiteY138" fmla="*/ 9525 h 1097757"/>
                      <a:gd name="connsiteX139" fmla="*/ 300539 w 1193508"/>
                      <a:gd name="connsiteY139" fmla="*/ 11907 h 1097757"/>
                      <a:gd name="connsiteX140" fmla="*/ 293396 w 1193508"/>
                      <a:gd name="connsiteY140" fmla="*/ 19050 h 1097757"/>
                      <a:gd name="connsiteX141" fmla="*/ 291014 w 1193508"/>
                      <a:gd name="connsiteY141" fmla="*/ 26194 h 1097757"/>
                      <a:gd name="connsiteX142" fmla="*/ 286252 w 1193508"/>
                      <a:gd name="connsiteY142" fmla="*/ 35719 h 1097757"/>
                      <a:gd name="connsiteX143" fmla="*/ 279108 w 1193508"/>
                      <a:gd name="connsiteY143" fmla="*/ 42863 h 1097757"/>
                      <a:gd name="connsiteX144" fmla="*/ 252914 w 1193508"/>
                      <a:gd name="connsiteY144" fmla="*/ 47625 h 1097757"/>
                      <a:gd name="connsiteX145" fmla="*/ 238627 w 1193508"/>
                      <a:gd name="connsiteY145" fmla="*/ 52388 h 1097757"/>
                      <a:gd name="connsiteX146" fmla="*/ 236246 w 1193508"/>
                      <a:gd name="connsiteY146" fmla="*/ 92869 h 1097757"/>
                      <a:gd name="connsiteX147" fmla="*/ 229102 w 1193508"/>
                      <a:gd name="connsiteY147" fmla="*/ 97632 h 1097757"/>
                      <a:gd name="connsiteX148" fmla="*/ 238627 w 1193508"/>
                      <a:gd name="connsiteY148" fmla="*/ 111919 h 1097757"/>
                      <a:gd name="connsiteX149" fmla="*/ 252914 w 1193508"/>
                      <a:gd name="connsiteY149" fmla="*/ 121444 h 1097757"/>
                      <a:gd name="connsiteX150" fmla="*/ 250533 w 1193508"/>
                      <a:gd name="connsiteY150" fmla="*/ 142875 h 1097757"/>
                      <a:gd name="connsiteX151" fmla="*/ 238627 w 1193508"/>
                      <a:gd name="connsiteY151" fmla="*/ 157163 h 1097757"/>
                      <a:gd name="connsiteX152" fmla="*/ 233864 w 1193508"/>
                      <a:gd name="connsiteY152" fmla="*/ 164307 h 1097757"/>
                      <a:gd name="connsiteX153" fmla="*/ 231483 w 1193508"/>
                      <a:gd name="connsiteY153" fmla="*/ 171450 h 1097757"/>
                      <a:gd name="connsiteX154" fmla="*/ 238627 w 1193508"/>
                      <a:gd name="connsiteY154" fmla="*/ 190500 h 1097757"/>
                      <a:gd name="connsiteX155" fmla="*/ 255296 w 1193508"/>
                      <a:gd name="connsiteY155" fmla="*/ 211932 h 1097757"/>
                      <a:gd name="connsiteX156" fmla="*/ 269583 w 1193508"/>
                      <a:gd name="connsiteY156" fmla="*/ 216694 h 1097757"/>
                      <a:gd name="connsiteX157" fmla="*/ 276727 w 1193508"/>
                      <a:gd name="connsiteY157" fmla="*/ 219075 h 1097757"/>
                      <a:gd name="connsiteX158" fmla="*/ 283871 w 1193508"/>
                      <a:gd name="connsiteY158" fmla="*/ 223838 h 1097757"/>
                      <a:gd name="connsiteX159" fmla="*/ 288633 w 1193508"/>
                      <a:gd name="connsiteY159" fmla="*/ 238125 h 1097757"/>
                      <a:gd name="connsiteX160" fmla="*/ 293396 w 1193508"/>
                      <a:gd name="connsiteY160" fmla="*/ 245269 h 1097757"/>
                      <a:gd name="connsiteX161" fmla="*/ 286252 w 1193508"/>
                      <a:gd name="connsiteY161" fmla="*/ 283369 h 1097757"/>
                      <a:gd name="connsiteX162" fmla="*/ 281489 w 1193508"/>
                      <a:gd name="connsiteY162" fmla="*/ 297657 h 1097757"/>
                      <a:gd name="connsiteX163" fmla="*/ 279108 w 1193508"/>
                      <a:gd name="connsiteY163" fmla="*/ 304800 h 1097757"/>
                      <a:gd name="connsiteX164" fmla="*/ 276727 w 1193508"/>
                      <a:gd name="connsiteY164" fmla="*/ 364332 h 1097757"/>
                      <a:gd name="connsiteX165" fmla="*/ 269583 w 1193508"/>
                      <a:gd name="connsiteY165" fmla="*/ 369094 h 1097757"/>
                      <a:gd name="connsiteX166" fmla="*/ 236246 w 1193508"/>
                      <a:gd name="connsiteY166" fmla="*/ 366713 h 1097757"/>
                      <a:gd name="connsiteX167" fmla="*/ 229102 w 1193508"/>
                      <a:gd name="connsiteY167" fmla="*/ 364332 h 1097757"/>
                      <a:gd name="connsiteX168" fmla="*/ 221958 w 1193508"/>
                      <a:gd name="connsiteY168" fmla="*/ 357188 h 1097757"/>
                      <a:gd name="connsiteX169" fmla="*/ 214814 w 1193508"/>
                      <a:gd name="connsiteY169" fmla="*/ 352425 h 1097757"/>
                      <a:gd name="connsiteX170" fmla="*/ 207671 w 1193508"/>
                      <a:gd name="connsiteY170" fmla="*/ 345282 h 1097757"/>
                      <a:gd name="connsiteX171" fmla="*/ 193383 w 1193508"/>
                      <a:gd name="connsiteY171" fmla="*/ 335757 h 1097757"/>
                      <a:gd name="connsiteX172" fmla="*/ 143377 w 1193508"/>
                      <a:gd name="connsiteY172" fmla="*/ 338138 h 1097757"/>
                      <a:gd name="connsiteX173" fmla="*/ 114802 w 1193508"/>
                      <a:gd name="connsiteY173" fmla="*/ 342900 h 1097757"/>
                      <a:gd name="connsiteX174" fmla="*/ 107658 w 1193508"/>
                      <a:gd name="connsiteY174" fmla="*/ 347663 h 1097757"/>
                      <a:gd name="connsiteX175" fmla="*/ 93371 w 1193508"/>
                      <a:gd name="connsiteY175" fmla="*/ 359569 h 1097757"/>
                      <a:gd name="connsiteX176" fmla="*/ 90989 w 1193508"/>
                      <a:gd name="connsiteY176" fmla="*/ 366713 h 1097757"/>
                      <a:gd name="connsiteX177" fmla="*/ 83846 w 1193508"/>
                      <a:gd name="connsiteY177" fmla="*/ 373857 h 1097757"/>
                      <a:gd name="connsiteX178" fmla="*/ 36221 w 1193508"/>
                      <a:gd name="connsiteY178" fmla="*/ 385763 h 1097757"/>
                      <a:gd name="connsiteX179" fmla="*/ 21933 w 1193508"/>
                      <a:gd name="connsiteY179" fmla="*/ 390525 h 1097757"/>
                      <a:gd name="connsiteX180" fmla="*/ 14789 w 1193508"/>
                      <a:gd name="connsiteY180" fmla="*/ 397669 h 1097757"/>
                      <a:gd name="connsiteX181" fmla="*/ 10027 w 1193508"/>
                      <a:gd name="connsiteY181" fmla="*/ 404813 h 1097757"/>
                      <a:gd name="connsiteX182" fmla="*/ 2883 w 1193508"/>
                      <a:gd name="connsiteY182" fmla="*/ 414338 h 1097757"/>
                      <a:gd name="connsiteX183" fmla="*/ 2883 w 1193508"/>
                      <a:gd name="connsiteY183" fmla="*/ 435769 h 1097757"/>
                      <a:gd name="connsiteX184" fmla="*/ 12408 w 1193508"/>
                      <a:gd name="connsiteY184" fmla="*/ 450057 h 1097757"/>
                      <a:gd name="connsiteX185" fmla="*/ 19552 w 1193508"/>
                      <a:gd name="connsiteY185" fmla="*/ 464344 h 1097757"/>
                      <a:gd name="connsiteX186" fmla="*/ 21933 w 1193508"/>
                      <a:gd name="connsiteY186" fmla="*/ 476250 h 1097757"/>
                      <a:gd name="connsiteX187" fmla="*/ 26696 w 1193508"/>
                      <a:gd name="connsiteY187" fmla="*/ 490538 h 1097757"/>
                      <a:gd name="connsiteX188" fmla="*/ 29077 w 1193508"/>
                      <a:gd name="connsiteY188" fmla="*/ 497682 h 1097757"/>
                      <a:gd name="connsiteX189" fmla="*/ 31458 w 1193508"/>
                      <a:gd name="connsiteY189" fmla="*/ 504825 h 1097757"/>
                      <a:gd name="connsiteX190" fmla="*/ 38602 w 1193508"/>
                      <a:gd name="connsiteY190" fmla="*/ 509588 h 1097757"/>
                      <a:gd name="connsiteX191" fmla="*/ 43364 w 1193508"/>
                      <a:gd name="connsiteY191" fmla="*/ 516732 h 1097757"/>
                      <a:gd name="connsiteX192" fmla="*/ 57652 w 1193508"/>
                      <a:gd name="connsiteY192" fmla="*/ 523875 h 1097757"/>
                      <a:gd name="connsiteX193" fmla="*/ 93371 w 1193508"/>
                      <a:gd name="connsiteY193" fmla="*/ 519113 h 1097757"/>
                      <a:gd name="connsiteX194" fmla="*/ 100514 w 1193508"/>
                      <a:gd name="connsiteY194" fmla="*/ 514350 h 1097757"/>
                      <a:gd name="connsiteX195" fmla="*/ 114802 w 1193508"/>
                      <a:gd name="connsiteY195" fmla="*/ 516732 h 1097757"/>
                      <a:gd name="connsiteX196" fmla="*/ 121946 w 1193508"/>
                      <a:gd name="connsiteY196" fmla="*/ 545307 h 1097757"/>
                      <a:gd name="connsiteX197" fmla="*/ 129089 w 1193508"/>
                      <a:gd name="connsiteY197" fmla="*/ 550069 h 1097757"/>
                      <a:gd name="connsiteX198" fmla="*/ 131471 w 1193508"/>
                      <a:gd name="connsiteY198" fmla="*/ 557213 h 1097757"/>
                      <a:gd name="connsiteX199" fmla="*/ 124327 w 1193508"/>
                      <a:gd name="connsiteY199" fmla="*/ 566738 h 1097757"/>
                      <a:gd name="connsiteX200" fmla="*/ 121946 w 1193508"/>
                      <a:gd name="connsiteY200" fmla="*/ 573882 h 1097757"/>
                      <a:gd name="connsiteX201" fmla="*/ 124327 w 1193508"/>
                      <a:gd name="connsiteY201" fmla="*/ 590550 h 1097757"/>
                      <a:gd name="connsiteX202" fmla="*/ 126708 w 1193508"/>
                      <a:gd name="connsiteY202" fmla="*/ 619125 h 1097757"/>
                      <a:gd name="connsiteX203" fmla="*/ 148139 w 1193508"/>
                      <a:gd name="connsiteY203" fmla="*/ 638175 h 1097757"/>
                      <a:gd name="connsiteX204" fmla="*/ 160046 w 1193508"/>
                      <a:gd name="connsiteY204" fmla="*/ 652463 h 1097757"/>
                      <a:gd name="connsiteX205" fmla="*/ 162427 w 1193508"/>
                      <a:gd name="connsiteY205" fmla="*/ 659607 h 1097757"/>
                      <a:gd name="connsiteX206" fmla="*/ 167189 w 1193508"/>
                      <a:gd name="connsiteY206" fmla="*/ 695325 h 1097757"/>
                      <a:gd name="connsiteX207" fmla="*/ 169571 w 1193508"/>
                      <a:gd name="connsiteY207" fmla="*/ 702469 h 1097757"/>
                      <a:gd name="connsiteX208" fmla="*/ 188621 w 1193508"/>
                      <a:gd name="connsiteY208" fmla="*/ 719138 h 1097757"/>
                      <a:gd name="connsiteX209" fmla="*/ 195764 w 1193508"/>
                      <a:gd name="connsiteY209" fmla="*/ 723900 h 1097757"/>
                      <a:gd name="connsiteX210" fmla="*/ 202908 w 1193508"/>
                      <a:gd name="connsiteY210" fmla="*/ 726282 h 1097757"/>
                      <a:gd name="connsiteX211" fmla="*/ 224339 w 1193508"/>
                      <a:gd name="connsiteY211" fmla="*/ 728663 h 1097757"/>
                      <a:gd name="connsiteX212" fmla="*/ 231483 w 1193508"/>
                      <a:gd name="connsiteY212" fmla="*/ 731044 h 1097757"/>
                      <a:gd name="connsiteX213" fmla="*/ 250533 w 1193508"/>
                      <a:gd name="connsiteY213" fmla="*/ 733425 h 1097757"/>
                      <a:gd name="connsiteX214" fmla="*/ 257677 w 1193508"/>
                      <a:gd name="connsiteY214" fmla="*/ 740569 h 1097757"/>
                      <a:gd name="connsiteX215" fmla="*/ 262439 w 1193508"/>
                      <a:gd name="connsiteY215" fmla="*/ 754857 h 1097757"/>
                      <a:gd name="connsiteX216" fmla="*/ 260058 w 1193508"/>
                      <a:gd name="connsiteY216" fmla="*/ 771525 h 1097757"/>
                      <a:gd name="connsiteX217" fmla="*/ 243389 w 1193508"/>
                      <a:gd name="connsiteY217" fmla="*/ 792957 h 1097757"/>
                      <a:gd name="connsiteX218" fmla="*/ 238627 w 1193508"/>
                      <a:gd name="connsiteY218" fmla="*/ 800100 h 1097757"/>
                      <a:gd name="connsiteX219" fmla="*/ 236246 w 1193508"/>
                      <a:gd name="connsiteY219" fmla="*/ 807244 h 1097757"/>
                      <a:gd name="connsiteX220" fmla="*/ 233864 w 1193508"/>
                      <a:gd name="connsiteY220" fmla="*/ 838200 h 1097757"/>
                      <a:gd name="connsiteX221" fmla="*/ 219577 w 1193508"/>
                      <a:gd name="connsiteY221" fmla="*/ 850107 h 1097757"/>
                      <a:gd name="connsiteX222" fmla="*/ 217196 w 1193508"/>
                      <a:gd name="connsiteY222" fmla="*/ 866775 h 1097757"/>
                      <a:gd name="connsiteX223" fmla="*/ 219577 w 1193508"/>
                      <a:gd name="connsiteY223" fmla="*/ 873919 h 1097757"/>
                      <a:gd name="connsiteX224" fmla="*/ 229102 w 1193508"/>
                      <a:gd name="connsiteY224" fmla="*/ 876300 h 1097757"/>
                      <a:gd name="connsiteX225" fmla="*/ 236246 w 1193508"/>
                      <a:gd name="connsiteY225" fmla="*/ 878682 h 1097757"/>
                      <a:gd name="connsiteX226" fmla="*/ 243389 w 1193508"/>
                      <a:gd name="connsiteY226" fmla="*/ 885825 h 1097757"/>
                      <a:gd name="connsiteX227" fmla="*/ 257677 w 1193508"/>
                      <a:gd name="connsiteY227" fmla="*/ 890588 h 1097757"/>
                      <a:gd name="connsiteX228" fmla="*/ 264821 w 1193508"/>
                      <a:gd name="connsiteY228" fmla="*/ 895350 h 1097757"/>
                      <a:gd name="connsiteX229" fmla="*/ 269583 w 1193508"/>
                      <a:gd name="connsiteY229" fmla="*/ 902494 h 1097757"/>
                      <a:gd name="connsiteX230" fmla="*/ 283871 w 1193508"/>
                      <a:gd name="connsiteY230" fmla="*/ 916782 h 1097757"/>
                      <a:gd name="connsiteX231" fmla="*/ 286252 w 1193508"/>
                      <a:gd name="connsiteY231" fmla="*/ 942975 h 1097757"/>
                      <a:gd name="connsiteX232" fmla="*/ 293396 w 1193508"/>
                      <a:gd name="connsiteY232" fmla="*/ 957263 h 1097757"/>
                      <a:gd name="connsiteX233" fmla="*/ 307683 w 1193508"/>
                      <a:gd name="connsiteY233" fmla="*/ 971550 h 1097757"/>
                      <a:gd name="connsiteX234" fmla="*/ 314827 w 1193508"/>
                      <a:gd name="connsiteY234" fmla="*/ 973932 h 1097757"/>
                      <a:gd name="connsiteX235" fmla="*/ 352927 w 1193508"/>
                      <a:gd name="connsiteY235" fmla="*/ 978694 h 1097757"/>
                      <a:gd name="connsiteX236" fmla="*/ 360071 w 1193508"/>
                      <a:gd name="connsiteY236" fmla="*/ 985838 h 1097757"/>
                      <a:gd name="connsiteX237" fmla="*/ 367214 w 1193508"/>
                      <a:gd name="connsiteY237" fmla="*/ 990600 h 1097757"/>
                      <a:gd name="connsiteX238" fmla="*/ 369596 w 1193508"/>
                      <a:gd name="connsiteY238" fmla="*/ 997744 h 1097757"/>
                      <a:gd name="connsiteX239" fmla="*/ 374358 w 1193508"/>
                      <a:gd name="connsiteY239" fmla="*/ 1059657 h 1097757"/>
                      <a:gd name="connsiteX240" fmla="*/ 376739 w 1193508"/>
                      <a:gd name="connsiteY240" fmla="*/ 1066800 h 1097757"/>
                      <a:gd name="connsiteX241" fmla="*/ 381502 w 1193508"/>
                      <a:gd name="connsiteY241" fmla="*/ 1076325 h 1097757"/>
                      <a:gd name="connsiteX242" fmla="*/ 388646 w 1193508"/>
                      <a:gd name="connsiteY242" fmla="*/ 1081088 h 1097757"/>
                      <a:gd name="connsiteX243" fmla="*/ 400552 w 1193508"/>
                      <a:gd name="connsiteY243" fmla="*/ 1095375 h 1097757"/>
                      <a:gd name="connsiteX244" fmla="*/ 407696 w 1193508"/>
                      <a:gd name="connsiteY244" fmla="*/ 1097757 h 1097757"/>
                      <a:gd name="connsiteX245" fmla="*/ 438652 w 1193508"/>
                      <a:gd name="connsiteY245" fmla="*/ 1095375 h 1097757"/>
                      <a:gd name="connsiteX246" fmla="*/ 448177 w 1193508"/>
                      <a:gd name="connsiteY246" fmla="*/ 1081088 h 1097757"/>
                      <a:gd name="connsiteX247" fmla="*/ 450558 w 1193508"/>
                      <a:gd name="connsiteY247" fmla="*/ 1040607 h 1097757"/>
                      <a:gd name="connsiteX248" fmla="*/ 452939 w 1193508"/>
                      <a:gd name="connsiteY248" fmla="*/ 1033463 h 1097757"/>
                      <a:gd name="connsiteX249" fmla="*/ 460083 w 1193508"/>
                      <a:gd name="connsiteY249" fmla="*/ 1028700 h 1097757"/>
                      <a:gd name="connsiteX250" fmla="*/ 479133 w 1193508"/>
                      <a:gd name="connsiteY250" fmla="*/ 1012032 h 1097757"/>
                      <a:gd name="connsiteX251" fmla="*/ 486277 w 1193508"/>
                      <a:gd name="connsiteY251" fmla="*/ 1007269 h 1097757"/>
                      <a:gd name="connsiteX252" fmla="*/ 493421 w 1193508"/>
                      <a:gd name="connsiteY252" fmla="*/ 1009650 h 1097757"/>
                      <a:gd name="connsiteX253" fmla="*/ 495802 w 1193508"/>
                      <a:gd name="connsiteY253" fmla="*/ 1016794 h 1097757"/>
                      <a:gd name="connsiteX254" fmla="*/ 488658 w 1193508"/>
                      <a:gd name="connsiteY254" fmla="*/ 1038225 h 1097757"/>
                      <a:gd name="connsiteX255" fmla="*/ 495802 w 1193508"/>
                      <a:gd name="connsiteY255" fmla="*/ 1057275 h 1097757"/>
                      <a:gd name="connsiteX256" fmla="*/ 486277 w 1193508"/>
                      <a:gd name="connsiteY256" fmla="*/ 1038225 h 1097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</a:cxnLst>
                    <a:rect l="l" t="t" r="r" b="b"/>
                    <a:pathLst>
                      <a:path w="1193508" h="1097757">
                        <a:moveTo>
                          <a:pt x="486277" y="1038225"/>
                        </a:moveTo>
                        <a:cubicBezTo>
                          <a:pt x="487071" y="1038225"/>
                          <a:pt x="493620" y="1052645"/>
                          <a:pt x="500564" y="1057275"/>
                        </a:cubicBezTo>
                        <a:cubicBezTo>
                          <a:pt x="502653" y="1058667"/>
                          <a:pt x="505327" y="1058863"/>
                          <a:pt x="507708" y="1059657"/>
                        </a:cubicBezTo>
                        <a:cubicBezTo>
                          <a:pt x="530713" y="1051987"/>
                          <a:pt x="494940" y="1064288"/>
                          <a:pt x="524377" y="1052513"/>
                        </a:cubicBezTo>
                        <a:cubicBezTo>
                          <a:pt x="529038" y="1050649"/>
                          <a:pt x="538664" y="1047750"/>
                          <a:pt x="538664" y="1047750"/>
                        </a:cubicBezTo>
                        <a:cubicBezTo>
                          <a:pt x="543929" y="1042486"/>
                          <a:pt x="546323" y="1039158"/>
                          <a:pt x="552952" y="1035844"/>
                        </a:cubicBezTo>
                        <a:cubicBezTo>
                          <a:pt x="555197" y="1034721"/>
                          <a:pt x="557715" y="1034257"/>
                          <a:pt x="560096" y="1033463"/>
                        </a:cubicBezTo>
                        <a:cubicBezTo>
                          <a:pt x="580956" y="1012600"/>
                          <a:pt x="554499" y="1038126"/>
                          <a:pt x="574383" y="1021557"/>
                        </a:cubicBezTo>
                        <a:cubicBezTo>
                          <a:pt x="576970" y="1019401"/>
                          <a:pt x="578970" y="1016605"/>
                          <a:pt x="581527" y="1014413"/>
                        </a:cubicBezTo>
                        <a:cubicBezTo>
                          <a:pt x="584540" y="1011830"/>
                          <a:pt x="588102" y="1009924"/>
                          <a:pt x="591052" y="1007269"/>
                        </a:cubicBezTo>
                        <a:cubicBezTo>
                          <a:pt x="596058" y="1002764"/>
                          <a:pt x="599735" y="996718"/>
                          <a:pt x="605339" y="992982"/>
                        </a:cubicBezTo>
                        <a:cubicBezTo>
                          <a:pt x="641429" y="968923"/>
                          <a:pt x="604401" y="994957"/>
                          <a:pt x="626771" y="976313"/>
                        </a:cubicBezTo>
                        <a:cubicBezTo>
                          <a:pt x="646670" y="959729"/>
                          <a:pt x="620177" y="985285"/>
                          <a:pt x="641058" y="964407"/>
                        </a:cubicBezTo>
                        <a:cubicBezTo>
                          <a:pt x="642646" y="959644"/>
                          <a:pt x="645111" y="955089"/>
                          <a:pt x="645821" y="950119"/>
                        </a:cubicBezTo>
                        <a:cubicBezTo>
                          <a:pt x="648912" y="928481"/>
                          <a:pt x="646427" y="938775"/>
                          <a:pt x="652964" y="919163"/>
                        </a:cubicBezTo>
                        <a:cubicBezTo>
                          <a:pt x="654029" y="915968"/>
                          <a:pt x="658040" y="914677"/>
                          <a:pt x="660108" y="912019"/>
                        </a:cubicBezTo>
                        <a:cubicBezTo>
                          <a:pt x="663622" y="907501"/>
                          <a:pt x="665054" y="901166"/>
                          <a:pt x="669633" y="897732"/>
                        </a:cubicBezTo>
                        <a:lnTo>
                          <a:pt x="688683" y="883444"/>
                        </a:lnTo>
                        <a:cubicBezTo>
                          <a:pt x="693262" y="880010"/>
                          <a:pt x="698924" y="877967"/>
                          <a:pt x="702971" y="873919"/>
                        </a:cubicBezTo>
                        <a:cubicBezTo>
                          <a:pt x="705352" y="871538"/>
                          <a:pt x="707170" y="868410"/>
                          <a:pt x="710114" y="866775"/>
                        </a:cubicBezTo>
                        <a:cubicBezTo>
                          <a:pt x="714502" y="864337"/>
                          <a:pt x="724402" y="862013"/>
                          <a:pt x="724402" y="862013"/>
                        </a:cubicBezTo>
                        <a:lnTo>
                          <a:pt x="745833" y="847725"/>
                        </a:lnTo>
                        <a:cubicBezTo>
                          <a:pt x="748214" y="846138"/>
                          <a:pt x="750262" y="843868"/>
                          <a:pt x="752977" y="842963"/>
                        </a:cubicBezTo>
                        <a:lnTo>
                          <a:pt x="760121" y="840582"/>
                        </a:lnTo>
                        <a:cubicBezTo>
                          <a:pt x="762502" y="838994"/>
                          <a:pt x="764704" y="837099"/>
                          <a:pt x="767264" y="835819"/>
                        </a:cubicBezTo>
                        <a:cubicBezTo>
                          <a:pt x="780784" y="829059"/>
                          <a:pt x="800779" y="835086"/>
                          <a:pt x="812508" y="835819"/>
                        </a:cubicBezTo>
                        <a:cubicBezTo>
                          <a:pt x="814889" y="837407"/>
                          <a:pt x="817092" y="839302"/>
                          <a:pt x="819652" y="840582"/>
                        </a:cubicBezTo>
                        <a:cubicBezTo>
                          <a:pt x="821897" y="841705"/>
                          <a:pt x="824489" y="841974"/>
                          <a:pt x="826796" y="842963"/>
                        </a:cubicBezTo>
                        <a:cubicBezTo>
                          <a:pt x="830059" y="844361"/>
                          <a:pt x="833058" y="846327"/>
                          <a:pt x="836321" y="847725"/>
                        </a:cubicBezTo>
                        <a:cubicBezTo>
                          <a:pt x="849668" y="853445"/>
                          <a:pt x="837208" y="845851"/>
                          <a:pt x="852989" y="854869"/>
                        </a:cubicBezTo>
                        <a:cubicBezTo>
                          <a:pt x="855474" y="856289"/>
                          <a:pt x="857518" y="858470"/>
                          <a:pt x="860133" y="859632"/>
                        </a:cubicBezTo>
                        <a:cubicBezTo>
                          <a:pt x="864721" y="861671"/>
                          <a:pt x="874421" y="864394"/>
                          <a:pt x="874421" y="864394"/>
                        </a:cubicBezTo>
                        <a:cubicBezTo>
                          <a:pt x="883946" y="863600"/>
                          <a:pt x="893624" y="863888"/>
                          <a:pt x="902996" y="862013"/>
                        </a:cubicBezTo>
                        <a:cubicBezTo>
                          <a:pt x="909978" y="860617"/>
                          <a:pt x="911093" y="854677"/>
                          <a:pt x="914902" y="850107"/>
                        </a:cubicBezTo>
                        <a:cubicBezTo>
                          <a:pt x="924388" y="838725"/>
                          <a:pt x="918974" y="846713"/>
                          <a:pt x="929189" y="838200"/>
                        </a:cubicBezTo>
                        <a:cubicBezTo>
                          <a:pt x="952588" y="818700"/>
                          <a:pt x="922370" y="842641"/>
                          <a:pt x="941096" y="823913"/>
                        </a:cubicBezTo>
                        <a:cubicBezTo>
                          <a:pt x="943120" y="821889"/>
                          <a:pt x="945858" y="820738"/>
                          <a:pt x="948239" y="819150"/>
                        </a:cubicBezTo>
                        <a:cubicBezTo>
                          <a:pt x="961890" y="798678"/>
                          <a:pt x="943713" y="822772"/>
                          <a:pt x="960146" y="809625"/>
                        </a:cubicBezTo>
                        <a:cubicBezTo>
                          <a:pt x="975533" y="797315"/>
                          <a:pt x="954094" y="806088"/>
                          <a:pt x="972052" y="800100"/>
                        </a:cubicBezTo>
                        <a:cubicBezTo>
                          <a:pt x="983688" y="788465"/>
                          <a:pt x="974095" y="796552"/>
                          <a:pt x="988721" y="788194"/>
                        </a:cubicBezTo>
                        <a:cubicBezTo>
                          <a:pt x="991206" y="786774"/>
                          <a:pt x="993249" y="784594"/>
                          <a:pt x="995864" y="783432"/>
                        </a:cubicBezTo>
                        <a:cubicBezTo>
                          <a:pt x="1019310" y="773011"/>
                          <a:pt x="1039050" y="777465"/>
                          <a:pt x="1067302" y="776288"/>
                        </a:cubicBezTo>
                        <a:cubicBezTo>
                          <a:pt x="1069683" y="774700"/>
                          <a:pt x="1072247" y="773357"/>
                          <a:pt x="1074446" y="771525"/>
                        </a:cubicBezTo>
                        <a:cubicBezTo>
                          <a:pt x="1077033" y="769369"/>
                          <a:pt x="1078787" y="766250"/>
                          <a:pt x="1081589" y="764382"/>
                        </a:cubicBezTo>
                        <a:cubicBezTo>
                          <a:pt x="1083678" y="762990"/>
                          <a:pt x="1086352" y="762794"/>
                          <a:pt x="1088733" y="762000"/>
                        </a:cubicBezTo>
                        <a:cubicBezTo>
                          <a:pt x="1093496" y="757238"/>
                          <a:pt x="1097417" y="751450"/>
                          <a:pt x="1103021" y="747713"/>
                        </a:cubicBezTo>
                        <a:cubicBezTo>
                          <a:pt x="1105402" y="746125"/>
                          <a:pt x="1107966" y="744782"/>
                          <a:pt x="1110164" y="742950"/>
                        </a:cubicBezTo>
                        <a:cubicBezTo>
                          <a:pt x="1128493" y="727675"/>
                          <a:pt x="1106720" y="742866"/>
                          <a:pt x="1124452" y="731044"/>
                        </a:cubicBezTo>
                        <a:cubicBezTo>
                          <a:pt x="1126039" y="728663"/>
                          <a:pt x="1127190" y="725924"/>
                          <a:pt x="1129214" y="723900"/>
                        </a:cubicBezTo>
                        <a:cubicBezTo>
                          <a:pt x="1131238" y="721876"/>
                          <a:pt x="1134570" y="721373"/>
                          <a:pt x="1136358" y="719138"/>
                        </a:cubicBezTo>
                        <a:cubicBezTo>
                          <a:pt x="1137926" y="717178"/>
                          <a:pt x="1137347" y="714083"/>
                          <a:pt x="1138739" y="711994"/>
                        </a:cubicBezTo>
                        <a:cubicBezTo>
                          <a:pt x="1140607" y="709192"/>
                          <a:pt x="1143727" y="707437"/>
                          <a:pt x="1145883" y="704850"/>
                        </a:cubicBezTo>
                        <a:cubicBezTo>
                          <a:pt x="1150093" y="699798"/>
                          <a:pt x="1152494" y="694010"/>
                          <a:pt x="1155408" y="688182"/>
                        </a:cubicBezTo>
                        <a:cubicBezTo>
                          <a:pt x="1154614" y="677069"/>
                          <a:pt x="1153027" y="665985"/>
                          <a:pt x="1153027" y="654844"/>
                        </a:cubicBezTo>
                        <a:cubicBezTo>
                          <a:pt x="1153027" y="652334"/>
                          <a:pt x="1153077" y="648632"/>
                          <a:pt x="1155408" y="647700"/>
                        </a:cubicBezTo>
                        <a:cubicBezTo>
                          <a:pt x="1162082" y="645031"/>
                          <a:pt x="1169695" y="646113"/>
                          <a:pt x="1176839" y="645319"/>
                        </a:cubicBezTo>
                        <a:cubicBezTo>
                          <a:pt x="1179220" y="642144"/>
                          <a:pt x="1182509" y="639479"/>
                          <a:pt x="1183983" y="635794"/>
                        </a:cubicBezTo>
                        <a:cubicBezTo>
                          <a:pt x="1188857" y="623609"/>
                          <a:pt x="1185372" y="592037"/>
                          <a:pt x="1183983" y="585788"/>
                        </a:cubicBezTo>
                        <a:cubicBezTo>
                          <a:pt x="1183252" y="582500"/>
                          <a:pt x="1178995" y="581231"/>
                          <a:pt x="1176839" y="578644"/>
                        </a:cubicBezTo>
                        <a:cubicBezTo>
                          <a:pt x="1169359" y="569668"/>
                          <a:pt x="1173545" y="567226"/>
                          <a:pt x="1157789" y="561975"/>
                        </a:cubicBezTo>
                        <a:lnTo>
                          <a:pt x="1143502" y="557213"/>
                        </a:lnTo>
                        <a:cubicBezTo>
                          <a:pt x="1132311" y="546022"/>
                          <a:pt x="1139160" y="551937"/>
                          <a:pt x="1122071" y="540544"/>
                        </a:cubicBezTo>
                        <a:cubicBezTo>
                          <a:pt x="1116467" y="536808"/>
                          <a:pt x="1107783" y="526257"/>
                          <a:pt x="1107783" y="526257"/>
                        </a:cubicBezTo>
                        <a:cubicBezTo>
                          <a:pt x="1106989" y="523876"/>
                          <a:pt x="1106970" y="521073"/>
                          <a:pt x="1105402" y="519113"/>
                        </a:cubicBezTo>
                        <a:cubicBezTo>
                          <a:pt x="1102044" y="514916"/>
                          <a:pt x="1095821" y="513538"/>
                          <a:pt x="1091114" y="511969"/>
                        </a:cubicBezTo>
                        <a:cubicBezTo>
                          <a:pt x="1084908" y="502659"/>
                          <a:pt x="1085233" y="506965"/>
                          <a:pt x="1088733" y="495300"/>
                        </a:cubicBezTo>
                        <a:cubicBezTo>
                          <a:pt x="1090176" y="490492"/>
                          <a:pt x="1093496" y="481013"/>
                          <a:pt x="1093496" y="481013"/>
                        </a:cubicBezTo>
                        <a:cubicBezTo>
                          <a:pt x="1091087" y="477400"/>
                          <a:pt x="1086352" y="471656"/>
                          <a:pt x="1086352" y="466725"/>
                        </a:cubicBezTo>
                        <a:cubicBezTo>
                          <a:pt x="1086352" y="459516"/>
                          <a:pt x="1090392" y="457953"/>
                          <a:pt x="1095877" y="454819"/>
                        </a:cubicBezTo>
                        <a:cubicBezTo>
                          <a:pt x="1098959" y="453058"/>
                          <a:pt x="1102139" y="451455"/>
                          <a:pt x="1105402" y="450057"/>
                        </a:cubicBezTo>
                        <a:cubicBezTo>
                          <a:pt x="1107709" y="449068"/>
                          <a:pt x="1110111" y="448284"/>
                          <a:pt x="1112546" y="447675"/>
                        </a:cubicBezTo>
                        <a:cubicBezTo>
                          <a:pt x="1127437" y="443952"/>
                          <a:pt x="1135504" y="444373"/>
                          <a:pt x="1153027" y="442913"/>
                        </a:cubicBezTo>
                        <a:cubicBezTo>
                          <a:pt x="1175819" y="420121"/>
                          <a:pt x="1146637" y="447173"/>
                          <a:pt x="1167314" y="433388"/>
                        </a:cubicBezTo>
                        <a:cubicBezTo>
                          <a:pt x="1170116" y="431520"/>
                          <a:pt x="1171871" y="428400"/>
                          <a:pt x="1174458" y="426244"/>
                        </a:cubicBezTo>
                        <a:cubicBezTo>
                          <a:pt x="1176657" y="424412"/>
                          <a:pt x="1179221" y="423069"/>
                          <a:pt x="1181602" y="421482"/>
                        </a:cubicBezTo>
                        <a:cubicBezTo>
                          <a:pt x="1194677" y="401869"/>
                          <a:pt x="1191837" y="412874"/>
                          <a:pt x="1188746" y="388144"/>
                        </a:cubicBezTo>
                        <a:cubicBezTo>
                          <a:pt x="1189540" y="383382"/>
                          <a:pt x="1190080" y="378570"/>
                          <a:pt x="1191127" y="373857"/>
                        </a:cubicBezTo>
                        <a:cubicBezTo>
                          <a:pt x="1191671" y="371407"/>
                          <a:pt x="1193508" y="369223"/>
                          <a:pt x="1193508" y="366713"/>
                        </a:cubicBezTo>
                        <a:cubicBezTo>
                          <a:pt x="1193508" y="364203"/>
                          <a:pt x="1192346" y="361763"/>
                          <a:pt x="1191127" y="359569"/>
                        </a:cubicBezTo>
                        <a:cubicBezTo>
                          <a:pt x="1185633" y="349679"/>
                          <a:pt x="1183555" y="345067"/>
                          <a:pt x="1174458" y="340519"/>
                        </a:cubicBezTo>
                        <a:cubicBezTo>
                          <a:pt x="1172213" y="339396"/>
                          <a:pt x="1169764" y="338682"/>
                          <a:pt x="1167314" y="338138"/>
                        </a:cubicBezTo>
                        <a:cubicBezTo>
                          <a:pt x="1162601" y="337091"/>
                          <a:pt x="1157789" y="336551"/>
                          <a:pt x="1153027" y="335757"/>
                        </a:cubicBezTo>
                        <a:cubicBezTo>
                          <a:pt x="1127026" y="318422"/>
                          <a:pt x="1167109" y="343988"/>
                          <a:pt x="1136358" y="328613"/>
                        </a:cubicBezTo>
                        <a:cubicBezTo>
                          <a:pt x="1112072" y="316470"/>
                          <a:pt x="1140697" y="324935"/>
                          <a:pt x="1117308" y="319088"/>
                        </a:cubicBezTo>
                        <a:cubicBezTo>
                          <a:pt x="1114927" y="317500"/>
                          <a:pt x="1112724" y="315605"/>
                          <a:pt x="1110164" y="314325"/>
                        </a:cubicBezTo>
                        <a:cubicBezTo>
                          <a:pt x="1100955" y="309721"/>
                          <a:pt x="1099360" y="310275"/>
                          <a:pt x="1091114" y="307182"/>
                        </a:cubicBezTo>
                        <a:cubicBezTo>
                          <a:pt x="1068335" y="298640"/>
                          <a:pt x="1088280" y="305442"/>
                          <a:pt x="1072064" y="300038"/>
                        </a:cubicBezTo>
                        <a:cubicBezTo>
                          <a:pt x="1069683" y="298450"/>
                          <a:pt x="1067481" y="296555"/>
                          <a:pt x="1064921" y="295275"/>
                        </a:cubicBezTo>
                        <a:cubicBezTo>
                          <a:pt x="1062676" y="294152"/>
                          <a:pt x="1059737" y="294462"/>
                          <a:pt x="1057777" y="292894"/>
                        </a:cubicBezTo>
                        <a:cubicBezTo>
                          <a:pt x="1055542" y="291106"/>
                          <a:pt x="1055213" y="287582"/>
                          <a:pt x="1053014" y="285750"/>
                        </a:cubicBezTo>
                        <a:cubicBezTo>
                          <a:pt x="1030465" y="266960"/>
                          <a:pt x="1059188" y="301449"/>
                          <a:pt x="1029202" y="271463"/>
                        </a:cubicBezTo>
                        <a:cubicBezTo>
                          <a:pt x="1018011" y="260272"/>
                          <a:pt x="1023926" y="267121"/>
                          <a:pt x="1012533" y="250032"/>
                        </a:cubicBezTo>
                        <a:cubicBezTo>
                          <a:pt x="1010665" y="247230"/>
                          <a:pt x="1007545" y="245475"/>
                          <a:pt x="1005389" y="242888"/>
                        </a:cubicBezTo>
                        <a:cubicBezTo>
                          <a:pt x="988813" y="222996"/>
                          <a:pt x="1014355" y="249472"/>
                          <a:pt x="993483" y="228600"/>
                        </a:cubicBezTo>
                        <a:cubicBezTo>
                          <a:pt x="989292" y="216027"/>
                          <a:pt x="992494" y="223545"/>
                          <a:pt x="981577" y="207169"/>
                        </a:cubicBezTo>
                        <a:cubicBezTo>
                          <a:pt x="979990" y="204788"/>
                          <a:pt x="976814" y="203994"/>
                          <a:pt x="974433" y="202407"/>
                        </a:cubicBezTo>
                        <a:cubicBezTo>
                          <a:pt x="970569" y="190813"/>
                          <a:pt x="973919" y="198354"/>
                          <a:pt x="964908" y="185738"/>
                        </a:cubicBezTo>
                        <a:cubicBezTo>
                          <a:pt x="963245" y="183409"/>
                          <a:pt x="961978" y="180793"/>
                          <a:pt x="960146" y="178594"/>
                        </a:cubicBezTo>
                        <a:cubicBezTo>
                          <a:pt x="957990" y="176007"/>
                          <a:pt x="955158" y="174037"/>
                          <a:pt x="953002" y="171450"/>
                        </a:cubicBezTo>
                        <a:cubicBezTo>
                          <a:pt x="951170" y="169252"/>
                          <a:pt x="950263" y="166331"/>
                          <a:pt x="948239" y="164307"/>
                        </a:cubicBezTo>
                        <a:cubicBezTo>
                          <a:pt x="946215" y="162283"/>
                          <a:pt x="943235" y="161445"/>
                          <a:pt x="941096" y="159544"/>
                        </a:cubicBezTo>
                        <a:cubicBezTo>
                          <a:pt x="921822" y="142412"/>
                          <a:pt x="934394" y="147786"/>
                          <a:pt x="919664" y="142875"/>
                        </a:cubicBezTo>
                        <a:cubicBezTo>
                          <a:pt x="914902" y="143669"/>
                          <a:pt x="910090" y="144210"/>
                          <a:pt x="905377" y="145257"/>
                        </a:cubicBezTo>
                        <a:cubicBezTo>
                          <a:pt x="902927" y="145802"/>
                          <a:pt x="900668" y="147029"/>
                          <a:pt x="898233" y="147638"/>
                        </a:cubicBezTo>
                        <a:cubicBezTo>
                          <a:pt x="894307" y="148620"/>
                          <a:pt x="890296" y="149225"/>
                          <a:pt x="886327" y="150019"/>
                        </a:cubicBezTo>
                        <a:cubicBezTo>
                          <a:pt x="884739" y="152400"/>
                          <a:pt x="883799" y="155375"/>
                          <a:pt x="881564" y="157163"/>
                        </a:cubicBezTo>
                        <a:cubicBezTo>
                          <a:pt x="879604" y="158731"/>
                          <a:pt x="876666" y="158422"/>
                          <a:pt x="874421" y="159544"/>
                        </a:cubicBezTo>
                        <a:cubicBezTo>
                          <a:pt x="871861" y="160824"/>
                          <a:pt x="869658" y="162719"/>
                          <a:pt x="867277" y="164307"/>
                        </a:cubicBezTo>
                        <a:cubicBezTo>
                          <a:pt x="861450" y="161393"/>
                          <a:pt x="856917" y="158565"/>
                          <a:pt x="850608" y="157163"/>
                        </a:cubicBezTo>
                        <a:cubicBezTo>
                          <a:pt x="845895" y="156116"/>
                          <a:pt x="841083" y="155576"/>
                          <a:pt x="836321" y="154782"/>
                        </a:cubicBezTo>
                        <a:cubicBezTo>
                          <a:pt x="832352" y="155576"/>
                          <a:pt x="828099" y="155488"/>
                          <a:pt x="824414" y="157163"/>
                        </a:cubicBezTo>
                        <a:cubicBezTo>
                          <a:pt x="819203" y="159531"/>
                          <a:pt x="815557" y="164878"/>
                          <a:pt x="810127" y="166688"/>
                        </a:cubicBezTo>
                        <a:lnTo>
                          <a:pt x="802983" y="169069"/>
                        </a:lnTo>
                        <a:cubicBezTo>
                          <a:pt x="799808" y="168275"/>
                          <a:pt x="796139" y="168565"/>
                          <a:pt x="793458" y="166688"/>
                        </a:cubicBezTo>
                        <a:cubicBezTo>
                          <a:pt x="787940" y="162826"/>
                          <a:pt x="785891" y="152848"/>
                          <a:pt x="779171" y="152400"/>
                        </a:cubicBezTo>
                        <a:lnTo>
                          <a:pt x="743452" y="150019"/>
                        </a:lnTo>
                        <a:cubicBezTo>
                          <a:pt x="741620" y="146355"/>
                          <a:pt x="736945" y="138130"/>
                          <a:pt x="736308" y="133350"/>
                        </a:cubicBezTo>
                        <a:cubicBezTo>
                          <a:pt x="735045" y="123876"/>
                          <a:pt x="736390" y="114010"/>
                          <a:pt x="733927" y="104775"/>
                        </a:cubicBezTo>
                        <a:cubicBezTo>
                          <a:pt x="733059" y="101521"/>
                          <a:pt x="728850" y="100290"/>
                          <a:pt x="726783" y="97632"/>
                        </a:cubicBezTo>
                        <a:cubicBezTo>
                          <a:pt x="723269" y="93114"/>
                          <a:pt x="720433" y="88107"/>
                          <a:pt x="717258" y="83344"/>
                        </a:cubicBezTo>
                        <a:cubicBezTo>
                          <a:pt x="715671" y="80963"/>
                          <a:pt x="714520" y="78224"/>
                          <a:pt x="712496" y="76200"/>
                        </a:cubicBezTo>
                        <a:lnTo>
                          <a:pt x="705352" y="69057"/>
                        </a:lnTo>
                        <a:cubicBezTo>
                          <a:pt x="704558" y="66676"/>
                          <a:pt x="702971" y="64423"/>
                          <a:pt x="702971" y="61913"/>
                        </a:cubicBezTo>
                        <a:cubicBezTo>
                          <a:pt x="702971" y="47362"/>
                          <a:pt x="709987" y="51506"/>
                          <a:pt x="702971" y="35719"/>
                        </a:cubicBezTo>
                        <a:cubicBezTo>
                          <a:pt x="700615" y="30418"/>
                          <a:pt x="683612" y="20432"/>
                          <a:pt x="681539" y="19050"/>
                        </a:cubicBezTo>
                        <a:cubicBezTo>
                          <a:pt x="677362" y="16266"/>
                          <a:pt x="667252" y="14288"/>
                          <a:pt x="667252" y="14288"/>
                        </a:cubicBezTo>
                        <a:cubicBezTo>
                          <a:pt x="662489" y="15082"/>
                          <a:pt x="657545" y="15142"/>
                          <a:pt x="652964" y="16669"/>
                        </a:cubicBezTo>
                        <a:cubicBezTo>
                          <a:pt x="650249" y="17574"/>
                          <a:pt x="648306" y="20012"/>
                          <a:pt x="645821" y="21432"/>
                        </a:cubicBezTo>
                        <a:cubicBezTo>
                          <a:pt x="637585" y="26139"/>
                          <a:pt x="637165" y="25904"/>
                          <a:pt x="629152" y="28575"/>
                        </a:cubicBezTo>
                        <a:cubicBezTo>
                          <a:pt x="618039" y="27781"/>
                          <a:pt x="606622" y="28896"/>
                          <a:pt x="595814" y="26194"/>
                        </a:cubicBezTo>
                        <a:cubicBezTo>
                          <a:pt x="567289" y="19063"/>
                          <a:pt x="592218" y="17853"/>
                          <a:pt x="574383" y="11907"/>
                        </a:cubicBezTo>
                        <a:cubicBezTo>
                          <a:pt x="569621" y="10319"/>
                          <a:pt x="564273" y="9928"/>
                          <a:pt x="560096" y="7144"/>
                        </a:cubicBezTo>
                        <a:cubicBezTo>
                          <a:pt x="550863" y="990"/>
                          <a:pt x="555667" y="3287"/>
                          <a:pt x="545808" y="0"/>
                        </a:cubicBezTo>
                        <a:cubicBezTo>
                          <a:pt x="536283" y="794"/>
                          <a:pt x="526605" y="507"/>
                          <a:pt x="517233" y="2382"/>
                        </a:cubicBezTo>
                        <a:cubicBezTo>
                          <a:pt x="511664" y="3496"/>
                          <a:pt x="506962" y="11611"/>
                          <a:pt x="502946" y="14288"/>
                        </a:cubicBezTo>
                        <a:cubicBezTo>
                          <a:pt x="500857" y="15680"/>
                          <a:pt x="498183" y="15875"/>
                          <a:pt x="495802" y="16669"/>
                        </a:cubicBezTo>
                        <a:cubicBezTo>
                          <a:pt x="471989" y="15875"/>
                          <a:pt x="448149" y="15687"/>
                          <a:pt x="424364" y="14288"/>
                        </a:cubicBezTo>
                        <a:cubicBezTo>
                          <a:pt x="421097" y="14096"/>
                          <a:pt x="418089" y="12289"/>
                          <a:pt x="414839" y="11907"/>
                        </a:cubicBezTo>
                        <a:cubicBezTo>
                          <a:pt x="404561" y="10698"/>
                          <a:pt x="394202" y="10319"/>
                          <a:pt x="383883" y="9525"/>
                        </a:cubicBezTo>
                        <a:cubicBezTo>
                          <a:pt x="356102" y="10319"/>
                          <a:pt x="328179" y="8998"/>
                          <a:pt x="300539" y="11907"/>
                        </a:cubicBezTo>
                        <a:cubicBezTo>
                          <a:pt x="297190" y="12260"/>
                          <a:pt x="295264" y="16248"/>
                          <a:pt x="293396" y="19050"/>
                        </a:cubicBezTo>
                        <a:cubicBezTo>
                          <a:pt x="292004" y="21139"/>
                          <a:pt x="292003" y="23887"/>
                          <a:pt x="291014" y="26194"/>
                        </a:cubicBezTo>
                        <a:cubicBezTo>
                          <a:pt x="289616" y="29457"/>
                          <a:pt x="288315" y="32830"/>
                          <a:pt x="286252" y="35719"/>
                        </a:cubicBezTo>
                        <a:cubicBezTo>
                          <a:pt x="284295" y="38459"/>
                          <a:pt x="281910" y="40995"/>
                          <a:pt x="279108" y="42863"/>
                        </a:cubicBezTo>
                        <a:cubicBezTo>
                          <a:pt x="274026" y="46251"/>
                          <a:pt x="253720" y="47524"/>
                          <a:pt x="252914" y="47625"/>
                        </a:cubicBezTo>
                        <a:lnTo>
                          <a:pt x="238627" y="52388"/>
                        </a:lnTo>
                        <a:cubicBezTo>
                          <a:pt x="225804" y="56663"/>
                          <a:pt x="239031" y="79642"/>
                          <a:pt x="236246" y="92869"/>
                        </a:cubicBezTo>
                        <a:cubicBezTo>
                          <a:pt x="235656" y="95670"/>
                          <a:pt x="231483" y="96044"/>
                          <a:pt x="229102" y="97632"/>
                        </a:cubicBezTo>
                        <a:cubicBezTo>
                          <a:pt x="232861" y="116428"/>
                          <a:pt x="227094" y="105512"/>
                          <a:pt x="238627" y="111919"/>
                        </a:cubicBezTo>
                        <a:cubicBezTo>
                          <a:pt x="243630" y="114699"/>
                          <a:pt x="252914" y="121444"/>
                          <a:pt x="252914" y="121444"/>
                        </a:cubicBezTo>
                        <a:cubicBezTo>
                          <a:pt x="252120" y="128588"/>
                          <a:pt x="252276" y="135902"/>
                          <a:pt x="250533" y="142875"/>
                        </a:cubicBezTo>
                        <a:cubicBezTo>
                          <a:pt x="249266" y="147944"/>
                          <a:pt x="241484" y="153735"/>
                          <a:pt x="238627" y="157163"/>
                        </a:cubicBezTo>
                        <a:cubicBezTo>
                          <a:pt x="236795" y="159362"/>
                          <a:pt x="235452" y="161926"/>
                          <a:pt x="233864" y="164307"/>
                        </a:cubicBezTo>
                        <a:cubicBezTo>
                          <a:pt x="233070" y="166688"/>
                          <a:pt x="231483" y="168940"/>
                          <a:pt x="231483" y="171450"/>
                        </a:cubicBezTo>
                        <a:cubicBezTo>
                          <a:pt x="231483" y="181751"/>
                          <a:pt x="233699" y="183109"/>
                          <a:pt x="238627" y="190500"/>
                        </a:cubicBezTo>
                        <a:cubicBezTo>
                          <a:pt x="243138" y="204034"/>
                          <a:pt x="239233" y="195869"/>
                          <a:pt x="255296" y="211932"/>
                        </a:cubicBezTo>
                        <a:cubicBezTo>
                          <a:pt x="258846" y="215482"/>
                          <a:pt x="264821" y="215107"/>
                          <a:pt x="269583" y="216694"/>
                        </a:cubicBezTo>
                        <a:lnTo>
                          <a:pt x="276727" y="219075"/>
                        </a:lnTo>
                        <a:cubicBezTo>
                          <a:pt x="279108" y="220663"/>
                          <a:pt x="282354" y="221411"/>
                          <a:pt x="283871" y="223838"/>
                        </a:cubicBezTo>
                        <a:cubicBezTo>
                          <a:pt x="286532" y="228095"/>
                          <a:pt x="285848" y="233948"/>
                          <a:pt x="288633" y="238125"/>
                        </a:cubicBezTo>
                        <a:lnTo>
                          <a:pt x="293396" y="245269"/>
                        </a:lnTo>
                        <a:cubicBezTo>
                          <a:pt x="289438" y="292745"/>
                          <a:pt x="295764" y="259589"/>
                          <a:pt x="286252" y="283369"/>
                        </a:cubicBezTo>
                        <a:cubicBezTo>
                          <a:pt x="284388" y="288030"/>
                          <a:pt x="283077" y="292894"/>
                          <a:pt x="281489" y="297657"/>
                        </a:cubicBezTo>
                        <a:lnTo>
                          <a:pt x="279108" y="304800"/>
                        </a:lnTo>
                        <a:cubicBezTo>
                          <a:pt x="278314" y="324644"/>
                          <a:pt x="279637" y="344687"/>
                          <a:pt x="276727" y="364332"/>
                        </a:cubicBezTo>
                        <a:cubicBezTo>
                          <a:pt x="276308" y="367163"/>
                          <a:pt x="272440" y="368926"/>
                          <a:pt x="269583" y="369094"/>
                        </a:cubicBezTo>
                        <a:cubicBezTo>
                          <a:pt x="258462" y="369748"/>
                          <a:pt x="247358" y="367507"/>
                          <a:pt x="236246" y="366713"/>
                        </a:cubicBezTo>
                        <a:cubicBezTo>
                          <a:pt x="233865" y="365919"/>
                          <a:pt x="231191" y="365724"/>
                          <a:pt x="229102" y="364332"/>
                        </a:cubicBezTo>
                        <a:cubicBezTo>
                          <a:pt x="226300" y="362464"/>
                          <a:pt x="224545" y="359344"/>
                          <a:pt x="221958" y="357188"/>
                        </a:cubicBezTo>
                        <a:cubicBezTo>
                          <a:pt x="219759" y="355356"/>
                          <a:pt x="217013" y="354257"/>
                          <a:pt x="214814" y="352425"/>
                        </a:cubicBezTo>
                        <a:cubicBezTo>
                          <a:pt x="212227" y="350269"/>
                          <a:pt x="210329" y="347349"/>
                          <a:pt x="207671" y="345282"/>
                        </a:cubicBezTo>
                        <a:cubicBezTo>
                          <a:pt x="203153" y="341768"/>
                          <a:pt x="193383" y="335757"/>
                          <a:pt x="193383" y="335757"/>
                        </a:cubicBezTo>
                        <a:lnTo>
                          <a:pt x="143377" y="338138"/>
                        </a:lnTo>
                        <a:cubicBezTo>
                          <a:pt x="123439" y="339467"/>
                          <a:pt x="127372" y="338711"/>
                          <a:pt x="114802" y="342900"/>
                        </a:cubicBezTo>
                        <a:cubicBezTo>
                          <a:pt x="112421" y="344488"/>
                          <a:pt x="109857" y="345831"/>
                          <a:pt x="107658" y="347663"/>
                        </a:cubicBezTo>
                        <a:cubicBezTo>
                          <a:pt x="89326" y="362940"/>
                          <a:pt x="111104" y="347747"/>
                          <a:pt x="93371" y="359569"/>
                        </a:cubicBezTo>
                        <a:cubicBezTo>
                          <a:pt x="92577" y="361950"/>
                          <a:pt x="92381" y="364624"/>
                          <a:pt x="90989" y="366713"/>
                        </a:cubicBezTo>
                        <a:cubicBezTo>
                          <a:pt x="89121" y="369515"/>
                          <a:pt x="86504" y="371790"/>
                          <a:pt x="83846" y="373857"/>
                        </a:cubicBezTo>
                        <a:cubicBezTo>
                          <a:pt x="63995" y="389297"/>
                          <a:pt x="68052" y="383490"/>
                          <a:pt x="36221" y="385763"/>
                        </a:cubicBezTo>
                        <a:lnTo>
                          <a:pt x="21933" y="390525"/>
                        </a:lnTo>
                        <a:cubicBezTo>
                          <a:pt x="18738" y="391590"/>
                          <a:pt x="16945" y="395082"/>
                          <a:pt x="14789" y="397669"/>
                        </a:cubicBezTo>
                        <a:cubicBezTo>
                          <a:pt x="12957" y="399868"/>
                          <a:pt x="11690" y="402484"/>
                          <a:pt x="10027" y="404813"/>
                        </a:cubicBezTo>
                        <a:cubicBezTo>
                          <a:pt x="7720" y="408043"/>
                          <a:pt x="5264" y="411163"/>
                          <a:pt x="2883" y="414338"/>
                        </a:cubicBezTo>
                        <a:cubicBezTo>
                          <a:pt x="-56" y="423157"/>
                          <a:pt x="-1773" y="424594"/>
                          <a:pt x="2883" y="435769"/>
                        </a:cubicBezTo>
                        <a:cubicBezTo>
                          <a:pt x="5084" y="441053"/>
                          <a:pt x="10598" y="444627"/>
                          <a:pt x="12408" y="450057"/>
                        </a:cubicBezTo>
                        <a:cubicBezTo>
                          <a:pt x="15694" y="459915"/>
                          <a:pt x="13397" y="455112"/>
                          <a:pt x="19552" y="464344"/>
                        </a:cubicBezTo>
                        <a:cubicBezTo>
                          <a:pt x="20346" y="468313"/>
                          <a:pt x="20868" y="472345"/>
                          <a:pt x="21933" y="476250"/>
                        </a:cubicBezTo>
                        <a:cubicBezTo>
                          <a:pt x="23254" y="481093"/>
                          <a:pt x="25108" y="485775"/>
                          <a:pt x="26696" y="490538"/>
                        </a:cubicBezTo>
                        <a:lnTo>
                          <a:pt x="29077" y="497682"/>
                        </a:lnTo>
                        <a:cubicBezTo>
                          <a:pt x="29871" y="500063"/>
                          <a:pt x="29370" y="503433"/>
                          <a:pt x="31458" y="504825"/>
                        </a:cubicBezTo>
                        <a:lnTo>
                          <a:pt x="38602" y="509588"/>
                        </a:lnTo>
                        <a:cubicBezTo>
                          <a:pt x="40189" y="511969"/>
                          <a:pt x="41340" y="514708"/>
                          <a:pt x="43364" y="516732"/>
                        </a:cubicBezTo>
                        <a:cubicBezTo>
                          <a:pt x="47979" y="521347"/>
                          <a:pt x="51843" y="521939"/>
                          <a:pt x="57652" y="523875"/>
                        </a:cubicBezTo>
                        <a:cubicBezTo>
                          <a:pt x="64027" y="523344"/>
                          <a:pt x="83647" y="523976"/>
                          <a:pt x="93371" y="519113"/>
                        </a:cubicBezTo>
                        <a:cubicBezTo>
                          <a:pt x="95931" y="517833"/>
                          <a:pt x="98133" y="515938"/>
                          <a:pt x="100514" y="514350"/>
                        </a:cubicBezTo>
                        <a:cubicBezTo>
                          <a:pt x="105277" y="515144"/>
                          <a:pt x="110483" y="514573"/>
                          <a:pt x="114802" y="516732"/>
                        </a:cubicBezTo>
                        <a:cubicBezTo>
                          <a:pt x="122645" y="520654"/>
                          <a:pt x="121524" y="544146"/>
                          <a:pt x="121946" y="545307"/>
                        </a:cubicBezTo>
                        <a:cubicBezTo>
                          <a:pt x="122924" y="547996"/>
                          <a:pt x="126708" y="548482"/>
                          <a:pt x="129089" y="550069"/>
                        </a:cubicBezTo>
                        <a:cubicBezTo>
                          <a:pt x="129883" y="552450"/>
                          <a:pt x="132161" y="554799"/>
                          <a:pt x="131471" y="557213"/>
                        </a:cubicBezTo>
                        <a:cubicBezTo>
                          <a:pt x="130381" y="561029"/>
                          <a:pt x="126296" y="563292"/>
                          <a:pt x="124327" y="566738"/>
                        </a:cubicBezTo>
                        <a:cubicBezTo>
                          <a:pt x="123082" y="568917"/>
                          <a:pt x="122740" y="571501"/>
                          <a:pt x="121946" y="573882"/>
                        </a:cubicBezTo>
                        <a:cubicBezTo>
                          <a:pt x="122740" y="579438"/>
                          <a:pt x="123740" y="584968"/>
                          <a:pt x="124327" y="590550"/>
                        </a:cubicBezTo>
                        <a:cubicBezTo>
                          <a:pt x="125327" y="600056"/>
                          <a:pt x="123244" y="610217"/>
                          <a:pt x="126708" y="619125"/>
                        </a:cubicBezTo>
                        <a:cubicBezTo>
                          <a:pt x="131149" y="630545"/>
                          <a:pt x="140435" y="631755"/>
                          <a:pt x="148139" y="638175"/>
                        </a:cubicBezTo>
                        <a:cubicBezTo>
                          <a:pt x="155015" y="643905"/>
                          <a:pt x="155363" y="645439"/>
                          <a:pt x="160046" y="652463"/>
                        </a:cubicBezTo>
                        <a:cubicBezTo>
                          <a:pt x="160840" y="654844"/>
                          <a:pt x="162072" y="657122"/>
                          <a:pt x="162427" y="659607"/>
                        </a:cubicBezTo>
                        <a:cubicBezTo>
                          <a:pt x="166436" y="687676"/>
                          <a:pt x="162185" y="677811"/>
                          <a:pt x="167189" y="695325"/>
                        </a:cubicBezTo>
                        <a:cubicBezTo>
                          <a:pt x="167879" y="697739"/>
                          <a:pt x="168448" y="700224"/>
                          <a:pt x="169571" y="702469"/>
                        </a:cubicBezTo>
                        <a:cubicBezTo>
                          <a:pt x="174533" y="712393"/>
                          <a:pt x="177902" y="711992"/>
                          <a:pt x="188621" y="719138"/>
                        </a:cubicBezTo>
                        <a:lnTo>
                          <a:pt x="195764" y="723900"/>
                        </a:lnTo>
                        <a:cubicBezTo>
                          <a:pt x="197853" y="725292"/>
                          <a:pt x="200432" y="725869"/>
                          <a:pt x="202908" y="726282"/>
                        </a:cubicBezTo>
                        <a:cubicBezTo>
                          <a:pt x="209998" y="727464"/>
                          <a:pt x="217195" y="727869"/>
                          <a:pt x="224339" y="728663"/>
                        </a:cubicBezTo>
                        <a:cubicBezTo>
                          <a:pt x="226720" y="729457"/>
                          <a:pt x="229013" y="730595"/>
                          <a:pt x="231483" y="731044"/>
                        </a:cubicBezTo>
                        <a:cubicBezTo>
                          <a:pt x="237779" y="732189"/>
                          <a:pt x="244519" y="731238"/>
                          <a:pt x="250533" y="733425"/>
                        </a:cubicBezTo>
                        <a:cubicBezTo>
                          <a:pt x="253698" y="734576"/>
                          <a:pt x="255296" y="738188"/>
                          <a:pt x="257677" y="740569"/>
                        </a:cubicBezTo>
                        <a:lnTo>
                          <a:pt x="262439" y="754857"/>
                        </a:lnTo>
                        <a:cubicBezTo>
                          <a:pt x="264214" y="760181"/>
                          <a:pt x="262073" y="766287"/>
                          <a:pt x="260058" y="771525"/>
                        </a:cubicBezTo>
                        <a:cubicBezTo>
                          <a:pt x="254899" y="784938"/>
                          <a:pt x="250913" y="783929"/>
                          <a:pt x="243389" y="792957"/>
                        </a:cubicBezTo>
                        <a:cubicBezTo>
                          <a:pt x="241557" y="795155"/>
                          <a:pt x="240214" y="797719"/>
                          <a:pt x="238627" y="800100"/>
                        </a:cubicBezTo>
                        <a:cubicBezTo>
                          <a:pt x="237833" y="802481"/>
                          <a:pt x="236557" y="804753"/>
                          <a:pt x="236246" y="807244"/>
                        </a:cubicBezTo>
                        <a:cubicBezTo>
                          <a:pt x="234962" y="817513"/>
                          <a:pt x="236374" y="828160"/>
                          <a:pt x="233864" y="838200"/>
                        </a:cubicBezTo>
                        <a:cubicBezTo>
                          <a:pt x="232947" y="841868"/>
                          <a:pt x="222511" y="848151"/>
                          <a:pt x="219577" y="850107"/>
                        </a:cubicBezTo>
                        <a:cubicBezTo>
                          <a:pt x="213267" y="859570"/>
                          <a:pt x="213813" y="854934"/>
                          <a:pt x="217196" y="866775"/>
                        </a:cubicBezTo>
                        <a:cubicBezTo>
                          <a:pt x="217886" y="869189"/>
                          <a:pt x="217617" y="872351"/>
                          <a:pt x="219577" y="873919"/>
                        </a:cubicBezTo>
                        <a:cubicBezTo>
                          <a:pt x="222133" y="875963"/>
                          <a:pt x="225955" y="875401"/>
                          <a:pt x="229102" y="876300"/>
                        </a:cubicBezTo>
                        <a:cubicBezTo>
                          <a:pt x="231516" y="876990"/>
                          <a:pt x="233865" y="877888"/>
                          <a:pt x="236246" y="878682"/>
                        </a:cubicBezTo>
                        <a:cubicBezTo>
                          <a:pt x="238627" y="881063"/>
                          <a:pt x="240445" y="884190"/>
                          <a:pt x="243389" y="885825"/>
                        </a:cubicBezTo>
                        <a:cubicBezTo>
                          <a:pt x="247778" y="888263"/>
                          <a:pt x="253500" y="887803"/>
                          <a:pt x="257677" y="890588"/>
                        </a:cubicBezTo>
                        <a:lnTo>
                          <a:pt x="264821" y="895350"/>
                        </a:lnTo>
                        <a:cubicBezTo>
                          <a:pt x="266408" y="897731"/>
                          <a:pt x="267559" y="900470"/>
                          <a:pt x="269583" y="902494"/>
                        </a:cubicBezTo>
                        <a:cubicBezTo>
                          <a:pt x="287308" y="920220"/>
                          <a:pt x="272644" y="899943"/>
                          <a:pt x="283871" y="916782"/>
                        </a:cubicBezTo>
                        <a:cubicBezTo>
                          <a:pt x="284665" y="925513"/>
                          <a:pt x="285012" y="934296"/>
                          <a:pt x="286252" y="942975"/>
                        </a:cubicBezTo>
                        <a:cubicBezTo>
                          <a:pt x="287095" y="948875"/>
                          <a:pt x="290026" y="952545"/>
                          <a:pt x="293396" y="957263"/>
                        </a:cubicBezTo>
                        <a:cubicBezTo>
                          <a:pt x="298920" y="964996"/>
                          <a:pt x="299643" y="967530"/>
                          <a:pt x="307683" y="971550"/>
                        </a:cubicBezTo>
                        <a:cubicBezTo>
                          <a:pt x="309928" y="972673"/>
                          <a:pt x="312348" y="973540"/>
                          <a:pt x="314827" y="973932"/>
                        </a:cubicBezTo>
                        <a:cubicBezTo>
                          <a:pt x="327469" y="975928"/>
                          <a:pt x="352927" y="978694"/>
                          <a:pt x="352927" y="978694"/>
                        </a:cubicBezTo>
                        <a:cubicBezTo>
                          <a:pt x="355308" y="981075"/>
                          <a:pt x="357484" y="983682"/>
                          <a:pt x="360071" y="985838"/>
                        </a:cubicBezTo>
                        <a:cubicBezTo>
                          <a:pt x="362269" y="987670"/>
                          <a:pt x="365426" y="988365"/>
                          <a:pt x="367214" y="990600"/>
                        </a:cubicBezTo>
                        <a:cubicBezTo>
                          <a:pt x="368782" y="992560"/>
                          <a:pt x="368802" y="995363"/>
                          <a:pt x="369596" y="997744"/>
                        </a:cubicBezTo>
                        <a:cubicBezTo>
                          <a:pt x="370798" y="1022990"/>
                          <a:pt x="369037" y="1038373"/>
                          <a:pt x="374358" y="1059657"/>
                        </a:cubicBezTo>
                        <a:cubicBezTo>
                          <a:pt x="374967" y="1062092"/>
                          <a:pt x="375750" y="1064493"/>
                          <a:pt x="376739" y="1066800"/>
                        </a:cubicBezTo>
                        <a:cubicBezTo>
                          <a:pt x="378137" y="1070063"/>
                          <a:pt x="379229" y="1073598"/>
                          <a:pt x="381502" y="1076325"/>
                        </a:cubicBezTo>
                        <a:cubicBezTo>
                          <a:pt x="383334" y="1078524"/>
                          <a:pt x="386265" y="1079500"/>
                          <a:pt x="388646" y="1081088"/>
                        </a:cubicBezTo>
                        <a:cubicBezTo>
                          <a:pt x="392161" y="1086362"/>
                          <a:pt x="395049" y="1091706"/>
                          <a:pt x="400552" y="1095375"/>
                        </a:cubicBezTo>
                        <a:cubicBezTo>
                          <a:pt x="402641" y="1096767"/>
                          <a:pt x="405315" y="1096963"/>
                          <a:pt x="407696" y="1097757"/>
                        </a:cubicBezTo>
                        <a:lnTo>
                          <a:pt x="438652" y="1095375"/>
                        </a:lnTo>
                        <a:cubicBezTo>
                          <a:pt x="443945" y="1093196"/>
                          <a:pt x="448177" y="1081088"/>
                          <a:pt x="448177" y="1081088"/>
                        </a:cubicBezTo>
                        <a:cubicBezTo>
                          <a:pt x="448971" y="1067594"/>
                          <a:pt x="449213" y="1054057"/>
                          <a:pt x="450558" y="1040607"/>
                        </a:cubicBezTo>
                        <a:cubicBezTo>
                          <a:pt x="450808" y="1038109"/>
                          <a:pt x="451371" y="1035423"/>
                          <a:pt x="452939" y="1033463"/>
                        </a:cubicBezTo>
                        <a:cubicBezTo>
                          <a:pt x="454727" y="1031228"/>
                          <a:pt x="457702" y="1030288"/>
                          <a:pt x="460083" y="1028700"/>
                        </a:cubicBezTo>
                        <a:cubicBezTo>
                          <a:pt x="468021" y="1016795"/>
                          <a:pt x="462465" y="1023145"/>
                          <a:pt x="479133" y="1012032"/>
                        </a:cubicBezTo>
                        <a:lnTo>
                          <a:pt x="486277" y="1007269"/>
                        </a:lnTo>
                        <a:cubicBezTo>
                          <a:pt x="488658" y="1008063"/>
                          <a:pt x="491646" y="1007875"/>
                          <a:pt x="493421" y="1009650"/>
                        </a:cubicBezTo>
                        <a:cubicBezTo>
                          <a:pt x="495196" y="1011425"/>
                          <a:pt x="495802" y="1014284"/>
                          <a:pt x="495802" y="1016794"/>
                        </a:cubicBezTo>
                        <a:cubicBezTo>
                          <a:pt x="495802" y="1029629"/>
                          <a:pt x="494410" y="1029599"/>
                          <a:pt x="488658" y="1038225"/>
                        </a:cubicBezTo>
                        <a:cubicBezTo>
                          <a:pt x="489574" y="1042803"/>
                          <a:pt x="490226" y="1053930"/>
                          <a:pt x="495802" y="1057275"/>
                        </a:cubicBezTo>
                        <a:cubicBezTo>
                          <a:pt x="497844" y="1058500"/>
                          <a:pt x="485483" y="1038225"/>
                          <a:pt x="486277" y="1038225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3" name="Полилиния 29">
                    <a:extLst>
                      <a:ext uri="{FF2B5EF4-FFF2-40B4-BE49-F238E27FC236}">
                        <a16:creationId xmlns:a16="http://schemas.microsoft.com/office/drawing/2014/main" id="{A11E7236-C2EE-4399-927C-BD51CCFBC259}"/>
                      </a:ext>
                    </a:extLst>
                  </p:cNvPr>
                  <p:cNvSpPr/>
                  <p:nvPr/>
                </p:nvSpPr>
                <p:spPr>
                  <a:xfrm>
                    <a:off x="3738535" y="3076317"/>
                    <a:ext cx="928548" cy="610272"/>
                  </a:xfrm>
                  <a:custGeom>
                    <a:avLst/>
                    <a:gdLst>
                      <a:gd name="connsiteX0" fmla="*/ 402431 w 1514475"/>
                      <a:gd name="connsiteY0" fmla="*/ 981400 h 995687"/>
                      <a:gd name="connsiteX1" fmla="*/ 366713 w 1514475"/>
                      <a:gd name="connsiteY1" fmla="*/ 979019 h 995687"/>
                      <a:gd name="connsiteX2" fmla="*/ 350044 w 1514475"/>
                      <a:gd name="connsiteY2" fmla="*/ 962350 h 995687"/>
                      <a:gd name="connsiteX3" fmla="*/ 342900 w 1514475"/>
                      <a:gd name="connsiteY3" fmla="*/ 959969 h 995687"/>
                      <a:gd name="connsiteX4" fmla="*/ 321469 w 1514475"/>
                      <a:gd name="connsiteY4" fmla="*/ 962350 h 995687"/>
                      <a:gd name="connsiteX5" fmla="*/ 316706 w 1514475"/>
                      <a:gd name="connsiteY5" fmla="*/ 969494 h 995687"/>
                      <a:gd name="connsiteX6" fmla="*/ 309563 w 1514475"/>
                      <a:gd name="connsiteY6" fmla="*/ 983781 h 995687"/>
                      <a:gd name="connsiteX7" fmla="*/ 288131 w 1514475"/>
                      <a:gd name="connsiteY7" fmla="*/ 995687 h 995687"/>
                      <a:gd name="connsiteX8" fmla="*/ 235744 w 1514475"/>
                      <a:gd name="connsiteY8" fmla="*/ 993306 h 995687"/>
                      <a:gd name="connsiteX9" fmla="*/ 226219 w 1514475"/>
                      <a:gd name="connsiteY9" fmla="*/ 988544 h 995687"/>
                      <a:gd name="connsiteX10" fmla="*/ 219075 w 1514475"/>
                      <a:gd name="connsiteY10" fmla="*/ 986162 h 995687"/>
                      <a:gd name="connsiteX11" fmla="*/ 211931 w 1514475"/>
                      <a:gd name="connsiteY11" fmla="*/ 945681 h 995687"/>
                      <a:gd name="connsiteX12" fmla="*/ 204788 w 1514475"/>
                      <a:gd name="connsiteY12" fmla="*/ 940919 h 995687"/>
                      <a:gd name="connsiteX13" fmla="*/ 178594 w 1514475"/>
                      <a:gd name="connsiteY13" fmla="*/ 943300 h 995687"/>
                      <a:gd name="connsiteX14" fmla="*/ 171450 w 1514475"/>
                      <a:gd name="connsiteY14" fmla="*/ 945681 h 995687"/>
                      <a:gd name="connsiteX15" fmla="*/ 166688 w 1514475"/>
                      <a:gd name="connsiteY15" fmla="*/ 952825 h 995687"/>
                      <a:gd name="connsiteX16" fmla="*/ 159544 w 1514475"/>
                      <a:gd name="connsiteY16" fmla="*/ 957587 h 995687"/>
                      <a:gd name="connsiteX17" fmla="*/ 152400 w 1514475"/>
                      <a:gd name="connsiteY17" fmla="*/ 967112 h 995687"/>
                      <a:gd name="connsiteX18" fmla="*/ 145256 w 1514475"/>
                      <a:gd name="connsiteY18" fmla="*/ 969494 h 995687"/>
                      <a:gd name="connsiteX19" fmla="*/ 138113 w 1514475"/>
                      <a:gd name="connsiteY19" fmla="*/ 974256 h 995687"/>
                      <a:gd name="connsiteX20" fmla="*/ 130969 w 1514475"/>
                      <a:gd name="connsiteY20" fmla="*/ 981400 h 995687"/>
                      <a:gd name="connsiteX21" fmla="*/ 126206 w 1514475"/>
                      <a:gd name="connsiteY21" fmla="*/ 988544 h 995687"/>
                      <a:gd name="connsiteX22" fmla="*/ 119063 w 1514475"/>
                      <a:gd name="connsiteY22" fmla="*/ 990925 h 995687"/>
                      <a:gd name="connsiteX23" fmla="*/ 109538 w 1514475"/>
                      <a:gd name="connsiteY23" fmla="*/ 988544 h 995687"/>
                      <a:gd name="connsiteX24" fmla="*/ 92869 w 1514475"/>
                      <a:gd name="connsiteY24" fmla="*/ 967112 h 995687"/>
                      <a:gd name="connsiteX25" fmla="*/ 78581 w 1514475"/>
                      <a:gd name="connsiteY25" fmla="*/ 945681 h 995687"/>
                      <a:gd name="connsiteX26" fmla="*/ 64294 w 1514475"/>
                      <a:gd name="connsiteY26" fmla="*/ 936156 h 995687"/>
                      <a:gd name="connsiteX27" fmla="*/ 57150 w 1514475"/>
                      <a:gd name="connsiteY27" fmla="*/ 929012 h 995687"/>
                      <a:gd name="connsiteX28" fmla="*/ 42863 w 1514475"/>
                      <a:gd name="connsiteY28" fmla="*/ 921869 h 995687"/>
                      <a:gd name="connsiteX29" fmla="*/ 21431 w 1514475"/>
                      <a:gd name="connsiteY29" fmla="*/ 902819 h 995687"/>
                      <a:gd name="connsiteX30" fmla="*/ 9525 w 1514475"/>
                      <a:gd name="connsiteY30" fmla="*/ 888531 h 995687"/>
                      <a:gd name="connsiteX31" fmla="*/ 4763 w 1514475"/>
                      <a:gd name="connsiteY31" fmla="*/ 874244 h 995687"/>
                      <a:gd name="connsiteX32" fmla="*/ 0 w 1514475"/>
                      <a:gd name="connsiteY32" fmla="*/ 855194 h 995687"/>
                      <a:gd name="connsiteX33" fmla="*/ 7144 w 1514475"/>
                      <a:gd name="connsiteY33" fmla="*/ 809950 h 995687"/>
                      <a:gd name="connsiteX34" fmla="*/ 11906 w 1514475"/>
                      <a:gd name="connsiteY34" fmla="*/ 800425 h 995687"/>
                      <a:gd name="connsiteX35" fmla="*/ 21431 w 1514475"/>
                      <a:gd name="connsiteY35" fmla="*/ 790900 h 995687"/>
                      <a:gd name="connsiteX36" fmla="*/ 26194 w 1514475"/>
                      <a:gd name="connsiteY36" fmla="*/ 776612 h 995687"/>
                      <a:gd name="connsiteX37" fmla="*/ 21431 w 1514475"/>
                      <a:gd name="connsiteY37" fmla="*/ 736131 h 995687"/>
                      <a:gd name="connsiteX38" fmla="*/ 11906 w 1514475"/>
                      <a:gd name="connsiteY38" fmla="*/ 714700 h 995687"/>
                      <a:gd name="connsiteX39" fmla="*/ 9525 w 1514475"/>
                      <a:gd name="connsiteY39" fmla="*/ 707556 h 995687"/>
                      <a:gd name="connsiteX40" fmla="*/ 11906 w 1514475"/>
                      <a:gd name="connsiteY40" fmla="*/ 686125 h 995687"/>
                      <a:gd name="connsiteX41" fmla="*/ 14288 w 1514475"/>
                      <a:gd name="connsiteY41" fmla="*/ 678981 h 995687"/>
                      <a:gd name="connsiteX42" fmla="*/ 21431 w 1514475"/>
                      <a:gd name="connsiteY42" fmla="*/ 674219 h 995687"/>
                      <a:gd name="connsiteX43" fmla="*/ 35719 w 1514475"/>
                      <a:gd name="connsiteY43" fmla="*/ 662312 h 995687"/>
                      <a:gd name="connsiteX44" fmla="*/ 40481 w 1514475"/>
                      <a:gd name="connsiteY44" fmla="*/ 655169 h 995687"/>
                      <a:gd name="connsiteX45" fmla="*/ 47625 w 1514475"/>
                      <a:gd name="connsiteY45" fmla="*/ 652787 h 995687"/>
                      <a:gd name="connsiteX46" fmla="*/ 61913 w 1514475"/>
                      <a:gd name="connsiteY46" fmla="*/ 643262 h 995687"/>
                      <a:gd name="connsiteX47" fmla="*/ 69056 w 1514475"/>
                      <a:gd name="connsiteY47" fmla="*/ 636119 h 995687"/>
                      <a:gd name="connsiteX48" fmla="*/ 90488 w 1514475"/>
                      <a:gd name="connsiteY48" fmla="*/ 624212 h 995687"/>
                      <a:gd name="connsiteX49" fmla="*/ 119063 w 1514475"/>
                      <a:gd name="connsiteY49" fmla="*/ 600400 h 995687"/>
                      <a:gd name="connsiteX50" fmla="*/ 126206 w 1514475"/>
                      <a:gd name="connsiteY50" fmla="*/ 595637 h 995687"/>
                      <a:gd name="connsiteX51" fmla="*/ 135731 w 1514475"/>
                      <a:gd name="connsiteY51" fmla="*/ 588494 h 995687"/>
                      <a:gd name="connsiteX52" fmla="*/ 142875 w 1514475"/>
                      <a:gd name="connsiteY52" fmla="*/ 583731 h 995687"/>
                      <a:gd name="connsiteX53" fmla="*/ 154781 w 1514475"/>
                      <a:gd name="connsiteY53" fmla="*/ 569444 h 995687"/>
                      <a:gd name="connsiteX54" fmla="*/ 159544 w 1514475"/>
                      <a:gd name="connsiteY54" fmla="*/ 531344 h 995687"/>
                      <a:gd name="connsiteX55" fmla="*/ 161925 w 1514475"/>
                      <a:gd name="connsiteY55" fmla="*/ 505150 h 995687"/>
                      <a:gd name="connsiteX56" fmla="*/ 164306 w 1514475"/>
                      <a:gd name="connsiteY56" fmla="*/ 493244 h 995687"/>
                      <a:gd name="connsiteX57" fmla="*/ 166688 w 1514475"/>
                      <a:gd name="connsiteY57" fmla="*/ 476575 h 995687"/>
                      <a:gd name="connsiteX58" fmla="*/ 169069 w 1514475"/>
                      <a:gd name="connsiteY58" fmla="*/ 448000 h 995687"/>
                      <a:gd name="connsiteX59" fmla="*/ 166688 w 1514475"/>
                      <a:gd name="connsiteY59" fmla="*/ 426569 h 995687"/>
                      <a:gd name="connsiteX60" fmla="*/ 152400 w 1514475"/>
                      <a:gd name="connsiteY60" fmla="*/ 414662 h 995687"/>
                      <a:gd name="connsiteX61" fmla="*/ 150019 w 1514475"/>
                      <a:gd name="connsiteY61" fmla="*/ 405137 h 995687"/>
                      <a:gd name="connsiteX62" fmla="*/ 145256 w 1514475"/>
                      <a:gd name="connsiteY62" fmla="*/ 390850 h 995687"/>
                      <a:gd name="connsiteX63" fmla="*/ 150019 w 1514475"/>
                      <a:gd name="connsiteY63" fmla="*/ 371800 h 995687"/>
                      <a:gd name="connsiteX64" fmla="*/ 157163 w 1514475"/>
                      <a:gd name="connsiteY64" fmla="*/ 364656 h 995687"/>
                      <a:gd name="connsiteX65" fmla="*/ 180975 w 1514475"/>
                      <a:gd name="connsiteY65" fmla="*/ 357512 h 995687"/>
                      <a:gd name="connsiteX66" fmla="*/ 188119 w 1514475"/>
                      <a:gd name="connsiteY66" fmla="*/ 355131 h 995687"/>
                      <a:gd name="connsiteX67" fmla="*/ 204788 w 1514475"/>
                      <a:gd name="connsiteY67" fmla="*/ 347987 h 995687"/>
                      <a:gd name="connsiteX68" fmla="*/ 221456 w 1514475"/>
                      <a:gd name="connsiteY68" fmla="*/ 336081 h 995687"/>
                      <a:gd name="connsiteX69" fmla="*/ 228600 w 1514475"/>
                      <a:gd name="connsiteY69" fmla="*/ 328937 h 995687"/>
                      <a:gd name="connsiteX70" fmla="*/ 242888 w 1514475"/>
                      <a:gd name="connsiteY70" fmla="*/ 319412 h 995687"/>
                      <a:gd name="connsiteX71" fmla="*/ 250031 w 1514475"/>
                      <a:gd name="connsiteY71" fmla="*/ 314650 h 995687"/>
                      <a:gd name="connsiteX72" fmla="*/ 271463 w 1514475"/>
                      <a:gd name="connsiteY72" fmla="*/ 293219 h 995687"/>
                      <a:gd name="connsiteX73" fmla="*/ 278606 w 1514475"/>
                      <a:gd name="connsiteY73" fmla="*/ 288456 h 995687"/>
                      <a:gd name="connsiteX74" fmla="*/ 280988 w 1514475"/>
                      <a:gd name="connsiteY74" fmla="*/ 281312 h 995687"/>
                      <a:gd name="connsiteX75" fmla="*/ 271463 w 1514475"/>
                      <a:gd name="connsiteY75" fmla="*/ 269406 h 995687"/>
                      <a:gd name="connsiteX76" fmla="*/ 254794 w 1514475"/>
                      <a:gd name="connsiteY76" fmla="*/ 262262 h 995687"/>
                      <a:gd name="connsiteX77" fmla="*/ 240506 w 1514475"/>
                      <a:gd name="connsiteY77" fmla="*/ 259881 h 995687"/>
                      <a:gd name="connsiteX78" fmla="*/ 233363 w 1514475"/>
                      <a:gd name="connsiteY78" fmla="*/ 257500 h 995687"/>
                      <a:gd name="connsiteX79" fmla="*/ 211931 w 1514475"/>
                      <a:gd name="connsiteY79" fmla="*/ 240831 h 995687"/>
                      <a:gd name="connsiteX80" fmla="*/ 207169 w 1514475"/>
                      <a:gd name="connsiteY80" fmla="*/ 233687 h 995687"/>
                      <a:gd name="connsiteX81" fmla="*/ 209550 w 1514475"/>
                      <a:gd name="connsiteY81" fmla="*/ 226544 h 995687"/>
                      <a:gd name="connsiteX82" fmla="*/ 242888 w 1514475"/>
                      <a:gd name="connsiteY82" fmla="*/ 224162 h 995687"/>
                      <a:gd name="connsiteX83" fmla="*/ 300038 w 1514475"/>
                      <a:gd name="connsiteY83" fmla="*/ 221781 h 995687"/>
                      <a:gd name="connsiteX84" fmla="*/ 307181 w 1514475"/>
                      <a:gd name="connsiteY84" fmla="*/ 217019 h 995687"/>
                      <a:gd name="connsiteX85" fmla="*/ 319088 w 1514475"/>
                      <a:gd name="connsiteY85" fmla="*/ 195587 h 995687"/>
                      <a:gd name="connsiteX86" fmla="*/ 321469 w 1514475"/>
                      <a:gd name="connsiteY86" fmla="*/ 186062 h 995687"/>
                      <a:gd name="connsiteX87" fmla="*/ 335756 w 1514475"/>
                      <a:gd name="connsiteY87" fmla="*/ 188444 h 995687"/>
                      <a:gd name="connsiteX88" fmla="*/ 342900 w 1514475"/>
                      <a:gd name="connsiteY88" fmla="*/ 193206 h 995687"/>
                      <a:gd name="connsiteX89" fmla="*/ 350044 w 1514475"/>
                      <a:gd name="connsiteY89" fmla="*/ 195587 h 995687"/>
                      <a:gd name="connsiteX90" fmla="*/ 357188 w 1514475"/>
                      <a:gd name="connsiteY90" fmla="*/ 200350 h 995687"/>
                      <a:gd name="connsiteX91" fmla="*/ 381000 w 1514475"/>
                      <a:gd name="connsiteY91" fmla="*/ 207494 h 995687"/>
                      <a:gd name="connsiteX92" fmla="*/ 395288 w 1514475"/>
                      <a:gd name="connsiteY92" fmla="*/ 212256 h 995687"/>
                      <a:gd name="connsiteX93" fmla="*/ 402431 w 1514475"/>
                      <a:gd name="connsiteY93" fmla="*/ 214637 h 995687"/>
                      <a:gd name="connsiteX94" fmla="*/ 411956 w 1514475"/>
                      <a:gd name="connsiteY94" fmla="*/ 219400 h 995687"/>
                      <a:gd name="connsiteX95" fmla="*/ 428625 w 1514475"/>
                      <a:gd name="connsiteY95" fmla="*/ 221781 h 995687"/>
                      <a:gd name="connsiteX96" fmla="*/ 452438 w 1514475"/>
                      <a:gd name="connsiteY96" fmla="*/ 219400 h 995687"/>
                      <a:gd name="connsiteX97" fmla="*/ 454819 w 1514475"/>
                      <a:gd name="connsiteY97" fmla="*/ 212256 h 995687"/>
                      <a:gd name="connsiteX98" fmla="*/ 457200 w 1514475"/>
                      <a:gd name="connsiteY98" fmla="*/ 140819 h 995687"/>
                      <a:gd name="connsiteX99" fmla="*/ 466725 w 1514475"/>
                      <a:gd name="connsiteY99" fmla="*/ 126531 h 995687"/>
                      <a:gd name="connsiteX100" fmla="*/ 473869 w 1514475"/>
                      <a:gd name="connsiteY100" fmla="*/ 121769 h 995687"/>
                      <a:gd name="connsiteX101" fmla="*/ 488156 w 1514475"/>
                      <a:gd name="connsiteY101" fmla="*/ 109862 h 995687"/>
                      <a:gd name="connsiteX102" fmla="*/ 492919 w 1514475"/>
                      <a:gd name="connsiteY102" fmla="*/ 102719 h 995687"/>
                      <a:gd name="connsiteX103" fmla="*/ 495300 w 1514475"/>
                      <a:gd name="connsiteY103" fmla="*/ 95575 h 995687"/>
                      <a:gd name="connsiteX104" fmla="*/ 500063 w 1514475"/>
                      <a:gd name="connsiteY104" fmla="*/ 78906 h 995687"/>
                      <a:gd name="connsiteX105" fmla="*/ 516731 w 1514475"/>
                      <a:gd name="connsiteY105" fmla="*/ 55094 h 995687"/>
                      <a:gd name="connsiteX106" fmla="*/ 523875 w 1514475"/>
                      <a:gd name="connsiteY106" fmla="*/ 50331 h 995687"/>
                      <a:gd name="connsiteX107" fmla="*/ 535781 w 1514475"/>
                      <a:gd name="connsiteY107" fmla="*/ 40806 h 995687"/>
                      <a:gd name="connsiteX108" fmla="*/ 542925 w 1514475"/>
                      <a:gd name="connsiteY108" fmla="*/ 33662 h 995687"/>
                      <a:gd name="connsiteX109" fmla="*/ 557213 w 1514475"/>
                      <a:gd name="connsiteY109" fmla="*/ 24137 h 995687"/>
                      <a:gd name="connsiteX110" fmla="*/ 571500 w 1514475"/>
                      <a:gd name="connsiteY110" fmla="*/ 19375 h 995687"/>
                      <a:gd name="connsiteX111" fmla="*/ 671513 w 1514475"/>
                      <a:gd name="connsiteY111" fmla="*/ 12231 h 995687"/>
                      <a:gd name="connsiteX112" fmla="*/ 688181 w 1514475"/>
                      <a:gd name="connsiteY112" fmla="*/ 7469 h 995687"/>
                      <a:gd name="connsiteX113" fmla="*/ 695325 w 1514475"/>
                      <a:gd name="connsiteY113" fmla="*/ 2706 h 995687"/>
                      <a:gd name="connsiteX114" fmla="*/ 747713 w 1514475"/>
                      <a:gd name="connsiteY114" fmla="*/ 5087 h 995687"/>
                      <a:gd name="connsiteX115" fmla="*/ 797719 w 1514475"/>
                      <a:gd name="connsiteY115" fmla="*/ 7469 h 995687"/>
                      <a:gd name="connsiteX116" fmla="*/ 812006 w 1514475"/>
                      <a:gd name="connsiteY116" fmla="*/ 14612 h 995687"/>
                      <a:gd name="connsiteX117" fmla="*/ 826294 w 1514475"/>
                      <a:gd name="connsiteY117" fmla="*/ 21756 h 995687"/>
                      <a:gd name="connsiteX118" fmla="*/ 847725 w 1514475"/>
                      <a:gd name="connsiteY118" fmla="*/ 40806 h 995687"/>
                      <a:gd name="connsiteX119" fmla="*/ 854869 w 1514475"/>
                      <a:gd name="connsiteY119" fmla="*/ 55094 h 995687"/>
                      <a:gd name="connsiteX120" fmla="*/ 864394 w 1514475"/>
                      <a:gd name="connsiteY120" fmla="*/ 69381 h 995687"/>
                      <a:gd name="connsiteX121" fmla="*/ 866775 w 1514475"/>
                      <a:gd name="connsiteY121" fmla="*/ 76525 h 995687"/>
                      <a:gd name="connsiteX122" fmla="*/ 888206 w 1514475"/>
                      <a:gd name="connsiteY122" fmla="*/ 95575 h 995687"/>
                      <a:gd name="connsiteX123" fmla="*/ 1085850 w 1514475"/>
                      <a:gd name="connsiteY123" fmla="*/ 95575 h 995687"/>
                      <a:gd name="connsiteX124" fmla="*/ 1100138 w 1514475"/>
                      <a:gd name="connsiteY124" fmla="*/ 100337 h 995687"/>
                      <a:gd name="connsiteX125" fmla="*/ 1107281 w 1514475"/>
                      <a:gd name="connsiteY125" fmla="*/ 126531 h 995687"/>
                      <a:gd name="connsiteX126" fmla="*/ 1114425 w 1514475"/>
                      <a:gd name="connsiteY126" fmla="*/ 152725 h 995687"/>
                      <a:gd name="connsiteX127" fmla="*/ 1121569 w 1514475"/>
                      <a:gd name="connsiteY127" fmla="*/ 157487 h 995687"/>
                      <a:gd name="connsiteX128" fmla="*/ 1135856 w 1514475"/>
                      <a:gd name="connsiteY128" fmla="*/ 169394 h 995687"/>
                      <a:gd name="connsiteX129" fmla="*/ 1154906 w 1514475"/>
                      <a:gd name="connsiteY129" fmla="*/ 174156 h 995687"/>
                      <a:gd name="connsiteX130" fmla="*/ 1164431 w 1514475"/>
                      <a:gd name="connsiteY130" fmla="*/ 178919 h 995687"/>
                      <a:gd name="connsiteX131" fmla="*/ 1169194 w 1514475"/>
                      <a:gd name="connsiteY131" fmla="*/ 186062 h 995687"/>
                      <a:gd name="connsiteX132" fmla="*/ 1176338 w 1514475"/>
                      <a:gd name="connsiteY132" fmla="*/ 188444 h 995687"/>
                      <a:gd name="connsiteX133" fmla="*/ 1190625 w 1514475"/>
                      <a:gd name="connsiteY133" fmla="*/ 197969 h 995687"/>
                      <a:gd name="connsiteX134" fmla="*/ 1195388 w 1514475"/>
                      <a:gd name="connsiteY134" fmla="*/ 205112 h 995687"/>
                      <a:gd name="connsiteX135" fmla="*/ 1200150 w 1514475"/>
                      <a:gd name="connsiteY135" fmla="*/ 219400 h 995687"/>
                      <a:gd name="connsiteX136" fmla="*/ 1197769 w 1514475"/>
                      <a:gd name="connsiteY136" fmla="*/ 233687 h 995687"/>
                      <a:gd name="connsiteX137" fmla="*/ 1195388 w 1514475"/>
                      <a:gd name="connsiteY137" fmla="*/ 245594 h 995687"/>
                      <a:gd name="connsiteX138" fmla="*/ 1157288 w 1514475"/>
                      <a:gd name="connsiteY138" fmla="*/ 264644 h 995687"/>
                      <a:gd name="connsiteX139" fmla="*/ 1166813 w 1514475"/>
                      <a:gd name="connsiteY139" fmla="*/ 262262 h 995687"/>
                      <a:gd name="connsiteX140" fmla="*/ 1183481 w 1514475"/>
                      <a:gd name="connsiteY140" fmla="*/ 259881 h 995687"/>
                      <a:gd name="connsiteX141" fmla="*/ 1195388 w 1514475"/>
                      <a:gd name="connsiteY141" fmla="*/ 245594 h 995687"/>
                      <a:gd name="connsiteX142" fmla="*/ 1197769 w 1514475"/>
                      <a:gd name="connsiteY142" fmla="*/ 238450 h 995687"/>
                      <a:gd name="connsiteX143" fmla="*/ 1200150 w 1514475"/>
                      <a:gd name="connsiteY143" fmla="*/ 226544 h 995687"/>
                      <a:gd name="connsiteX144" fmla="*/ 1204913 w 1514475"/>
                      <a:gd name="connsiteY144" fmla="*/ 233687 h 995687"/>
                      <a:gd name="connsiteX145" fmla="*/ 1212056 w 1514475"/>
                      <a:gd name="connsiteY145" fmla="*/ 238450 h 995687"/>
                      <a:gd name="connsiteX146" fmla="*/ 1226344 w 1514475"/>
                      <a:gd name="connsiteY146" fmla="*/ 247975 h 995687"/>
                      <a:gd name="connsiteX147" fmla="*/ 1235869 w 1514475"/>
                      <a:gd name="connsiteY147" fmla="*/ 262262 h 995687"/>
                      <a:gd name="connsiteX148" fmla="*/ 1240631 w 1514475"/>
                      <a:gd name="connsiteY148" fmla="*/ 269406 h 995687"/>
                      <a:gd name="connsiteX149" fmla="*/ 1243013 w 1514475"/>
                      <a:gd name="connsiteY149" fmla="*/ 276550 h 995687"/>
                      <a:gd name="connsiteX150" fmla="*/ 1254919 w 1514475"/>
                      <a:gd name="connsiteY150" fmla="*/ 290837 h 995687"/>
                      <a:gd name="connsiteX151" fmla="*/ 1257300 w 1514475"/>
                      <a:gd name="connsiteY151" fmla="*/ 300362 h 995687"/>
                      <a:gd name="connsiteX152" fmla="*/ 1264444 w 1514475"/>
                      <a:gd name="connsiteY152" fmla="*/ 321794 h 995687"/>
                      <a:gd name="connsiteX153" fmla="*/ 1281113 w 1514475"/>
                      <a:gd name="connsiteY153" fmla="*/ 343225 h 995687"/>
                      <a:gd name="connsiteX154" fmla="*/ 1290638 w 1514475"/>
                      <a:gd name="connsiteY154" fmla="*/ 340844 h 995687"/>
                      <a:gd name="connsiteX155" fmla="*/ 1300163 w 1514475"/>
                      <a:gd name="connsiteY155" fmla="*/ 274169 h 995687"/>
                      <a:gd name="connsiteX156" fmla="*/ 1316831 w 1514475"/>
                      <a:gd name="connsiteY156" fmla="*/ 267025 h 995687"/>
                      <a:gd name="connsiteX157" fmla="*/ 1338263 w 1514475"/>
                      <a:gd name="connsiteY157" fmla="*/ 271787 h 995687"/>
                      <a:gd name="connsiteX158" fmla="*/ 1345406 w 1514475"/>
                      <a:gd name="connsiteY158" fmla="*/ 278931 h 995687"/>
                      <a:gd name="connsiteX159" fmla="*/ 1359694 w 1514475"/>
                      <a:gd name="connsiteY159" fmla="*/ 286075 h 995687"/>
                      <a:gd name="connsiteX160" fmla="*/ 1404938 w 1514475"/>
                      <a:gd name="connsiteY160" fmla="*/ 283694 h 995687"/>
                      <a:gd name="connsiteX161" fmla="*/ 1412081 w 1514475"/>
                      <a:gd name="connsiteY161" fmla="*/ 281312 h 995687"/>
                      <a:gd name="connsiteX162" fmla="*/ 1419225 w 1514475"/>
                      <a:gd name="connsiteY162" fmla="*/ 274169 h 995687"/>
                      <a:gd name="connsiteX163" fmla="*/ 1438275 w 1514475"/>
                      <a:gd name="connsiteY163" fmla="*/ 276550 h 995687"/>
                      <a:gd name="connsiteX164" fmla="*/ 1445419 w 1514475"/>
                      <a:gd name="connsiteY164" fmla="*/ 283694 h 995687"/>
                      <a:gd name="connsiteX165" fmla="*/ 1464469 w 1514475"/>
                      <a:gd name="connsiteY165" fmla="*/ 286075 h 995687"/>
                      <a:gd name="connsiteX166" fmla="*/ 1466850 w 1514475"/>
                      <a:gd name="connsiteY166" fmla="*/ 359894 h 995687"/>
                      <a:gd name="connsiteX167" fmla="*/ 1469231 w 1514475"/>
                      <a:gd name="connsiteY167" fmla="*/ 402756 h 995687"/>
                      <a:gd name="connsiteX168" fmla="*/ 1471613 w 1514475"/>
                      <a:gd name="connsiteY168" fmla="*/ 409900 h 995687"/>
                      <a:gd name="connsiteX169" fmla="*/ 1478756 w 1514475"/>
                      <a:gd name="connsiteY169" fmla="*/ 417044 h 995687"/>
                      <a:gd name="connsiteX170" fmla="*/ 1488281 w 1514475"/>
                      <a:gd name="connsiteY170" fmla="*/ 431331 h 995687"/>
                      <a:gd name="connsiteX171" fmla="*/ 1493044 w 1514475"/>
                      <a:gd name="connsiteY171" fmla="*/ 440856 h 995687"/>
                      <a:gd name="connsiteX172" fmla="*/ 1495425 w 1514475"/>
                      <a:gd name="connsiteY172" fmla="*/ 448000 h 995687"/>
                      <a:gd name="connsiteX173" fmla="*/ 1502569 w 1514475"/>
                      <a:gd name="connsiteY173" fmla="*/ 455144 h 995687"/>
                      <a:gd name="connsiteX174" fmla="*/ 1507331 w 1514475"/>
                      <a:gd name="connsiteY174" fmla="*/ 462287 h 995687"/>
                      <a:gd name="connsiteX175" fmla="*/ 1509713 w 1514475"/>
                      <a:gd name="connsiteY175" fmla="*/ 471812 h 995687"/>
                      <a:gd name="connsiteX176" fmla="*/ 1514475 w 1514475"/>
                      <a:gd name="connsiteY176" fmla="*/ 486100 h 995687"/>
                      <a:gd name="connsiteX177" fmla="*/ 1512094 w 1514475"/>
                      <a:gd name="connsiteY177" fmla="*/ 512294 h 995687"/>
                      <a:gd name="connsiteX178" fmla="*/ 1504950 w 1514475"/>
                      <a:gd name="connsiteY178" fmla="*/ 517056 h 995687"/>
                      <a:gd name="connsiteX179" fmla="*/ 1495425 w 1514475"/>
                      <a:gd name="connsiteY179" fmla="*/ 528962 h 995687"/>
                      <a:gd name="connsiteX180" fmla="*/ 1490663 w 1514475"/>
                      <a:gd name="connsiteY180" fmla="*/ 536106 h 995687"/>
                      <a:gd name="connsiteX181" fmla="*/ 1497806 w 1514475"/>
                      <a:gd name="connsiteY181" fmla="*/ 576587 h 995687"/>
                      <a:gd name="connsiteX182" fmla="*/ 1495425 w 1514475"/>
                      <a:gd name="connsiteY182" fmla="*/ 595637 h 995687"/>
                      <a:gd name="connsiteX183" fmla="*/ 1452563 w 1514475"/>
                      <a:gd name="connsiteY183" fmla="*/ 590875 h 995687"/>
                      <a:gd name="connsiteX184" fmla="*/ 1431131 w 1514475"/>
                      <a:gd name="connsiteY184" fmla="*/ 576587 h 995687"/>
                      <a:gd name="connsiteX185" fmla="*/ 1416844 w 1514475"/>
                      <a:gd name="connsiteY185" fmla="*/ 562300 h 995687"/>
                      <a:gd name="connsiteX186" fmla="*/ 1409700 w 1514475"/>
                      <a:gd name="connsiteY186" fmla="*/ 557537 h 995687"/>
                      <a:gd name="connsiteX187" fmla="*/ 1385888 w 1514475"/>
                      <a:gd name="connsiteY187" fmla="*/ 562300 h 995687"/>
                      <a:gd name="connsiteX188" fmla="*/ 1371600 w 1514475"/>
                      <a:gd name="connsiteY188" fmla="*/ 571825 h 995687"/>
                      <a:gd name="connsiteX189" fmla="*/ 1366838 w 1514475"/>
                      <a:gd name="connsiteY189" fmla="*/ 586112 h 995687"/>
                      <a:gd name="connsiteX190" fmla="*/ 1364456 w 1514475"/>
                      <a:gd name="connsiteY190" fmla="*/ 593256 h 995687"/>
                      <a:gd name="connsiteX191" fmla="*/ 1366838 w 1514475"/>
                      <a:gd name="connsiteY191" fmla="*/ 626594 h 995687"/>
                      <a:gd name="connsiteX192" fmla="*/ 1371600 w 1514475"/>
                      <a:gd name="connsiteY192" fmla="*/ 633737 h 995687"/>
                      <a:gd name="connsiteX193" fmla="*/ 1383506 w 1514475"/>
                      <a:gd name="connsiteY193" fmla="*/ 652787 h 995687"/>
                      <a:gd name="connsiteX194" fmla="*/ 1381125 w 1514475"/>
                      <a:gd name="connsiteY194" fmla="*/ 669456 h 995687"/>
                      <a:gd name="connsiteX195" fmla="*/ 1373981 w 1514475"/>
                      <a:gd name="connsiteY195" fmla="*/ 674219 h 995687"/>
                      <a:gd name="connsiteX196" fmla="*/ 1369219 w 1514475"/>
                      <a:gd name="connsiteY196" fmla="*/ 688506 h 995687"/>
                      <a:gd name="connsiteX197" fmla="*/ 1366838 w 1514475"/>
                      <a:gd name="connsiteY197" fmla="*/ 695650 h 995687"/>
                      <a:gd name="connsiteX198" fmla="*/ 1364456 w 1514475"/>
                      <a:gd name="connsiteY198" fmla="*/ 728987 h 995687"/>
                      <a:gd name="connsiteX199" fmla="*/ 1357313 w 1514475"/>
                      <a:gd name="connsiteY199" fmla="*/ 731369 h 995687"/>
                      <a:gd name="connsiteX200" fmla="*/ 1331119 w 1514475"/>
                      <a:gd name="connsiteY200" fmla="*/ 733750 h 995687"/>
                      <a:gd name="connsiteX201" fmla="*/ 1319213 w 1514475"/>
                      <a:gd name="connsiteY201" fmla="*/ 736131 h 995687"/>
                      <a:gd name="connsiteX202" fmla="*/ 1295400 w 1514475"/>
                      <a:gd name="connsiteY202" fmla="*/ 731369 h 995687"/>
                      <a:gd name="connsiteX203" fmla="*/ 1269206 w 1514475"/>
                      <a:gd name="connsiteY203" fmla="*/ 736131 h 995687"/>
                      <a:gd name="connsiteX204" fmla="*/ 1262063 w 1514475"/>
                      <a:gd name="connsiteY204" fmla="*/ 740894 h 995687"/>
                      <a:gd name="connsiteX205" fmla="*/ 1254919 w 1514475"/>
                      <a:gd name="connsiteY205" fmla="*/ 736131 h 995687"/>
                      <a:gd name="connsiteX206" fmla="*/ 1240631 w 1514475"/>
                      <a:gd name="connsiteY206" fmla="*/ 721844 h 995687"/>
                      <a:gd name="connsiteX207" fmla="*/ 1238250 w 1514475"/>
                      <a:gd name="connsiteY207" fmla="*/ 714700 h 995687"/>
                      <a:gd name="connsiteX208" fmla="*/ 1195388 w 1514475"/>
                      <a:gd name="connsiteY208" fmla="*/ 705175 h 995687"/>
                      <a:gd name="connsiteX209" fmla="*/ 1190625 w 1514475"/>
                      <a:gd name="connsiteY209" fmla="*/ 690887 h 995687"/>
                      <a:gd name="connsiteX210" fmla="*/ 1185863 w 1514475"/>
                      <a:gd name="connsiteY210" fmla="*/ 664694 h 995687"/>
                      <a:gd name="connsiteX211" fmla="*/ 1171575 w 1514475"/>
                      <a:gd name="connsiteY211" fmla="*/ 652787 h 995687"/>
                      <a:gd name="connsiteX212" fmla="*/ 1169194 w 1514475"/>
                      <a:gd name="connsiteY212" fmla="*/ 645644 h 995687"/>
                      <a:gd name="connsiteX213" fmla="*/ 1154906 w 1514475"/>
                      <a:gd name="connsiteY213" fmla="*/ 631356 h 995687"/>
                      <a:gd name="connsiteX214" fmla="*/ 1147763 w 1514475"/>
                      <a:gd name="connsiteY214" fmla="*/ 624212 h 995687"/>
                      <a:gd name="connsiteX215" fmla="*/ 1138238 w 1514475"/>
                      <a:gd name="connsiteY215" fmla="*/ 609925 h 995687"/>
                      <a:gd name="connsiteX216" fmla="*/ 1135856 w 1514475"/>
                      <a:gd name="connsiteY216" fmla="*/ 600400 h 995687"/>
                      <a:gd name="connsiteX217" fmla="*/ 1121569 w 1514475"/>
                      <a:gd name="connsiteY217" fmla="*/ 588494 h 995687"/>
                      <a:gd name="connsiteX218" fmla="*/ 1045369 w 1514475"/>
                      <a:gd name="connsiteY218" fmla="*/ 588494 h 995687"/>
                      <a:gd name="connsiteX219" fmla="*/ 1038225 w 1514475"/>
                      <a:gd name="connsiteY219" fmla="*/ 581350 h 995687"/>
                      <a:gd name="connsiteX220" fmla="*/ 1023938 w 1514475"/>
                      <a:gd name="connsiteY220" fmla="*/ 571825 h 995687"/>
                      <a:gd name="connsiteX221" fmla="*/ 1009650 w 1514475"/>
                      <a:gd name="connsiteY221" fmla="*/ 562300 h 995687"/>
                      <a:gd name="connsiteX222" fmla="*/ 1002506 w 1514475"/>
                      <a:gd name="connsiteY222" fmla="*/ 559919 h 995687"/>
                      <a:gd name="connsiteX223" fmla="*/ 981075 w 1514475"/>
                      <a:gd name="connsiteY223" fmla="*/ 564681 h 995687"/>
                      <a:gd name="connsiteX224" fmla="*/ 976313 w 1514475"/>
                      <a:gd name="connsiteY224" fmla="*/ 571825 h 995687"/>
                      <a:gd name="connsiteX225" fmla="*/ 954881 w 1514475"/>
                      <a:gd name="connsiteY225" fmla="*/ 583731 h 995687"/>
                      <a:gd name="connsiteX226" fmla="*/ 890588 w 1514475"/>
                      <a:gd name="connsiteY226" fmla="*/ 586112 h 995687"/>
                      <a:gd name="connsiteX227" fmla="*/ 847725 w 1514475"/>
                      <a:gd name="connsiteY227" fmla="*/ 583731 h 995687"/>
                      <a:gd name="connsiteX228" fmla="*/ 781050 w 1514475"/>
                      <a:gd name="connsiteY228" fmla="*/ 586112 h 995687"/>
                      <a:gd name="connsiteX229" fmla="*/ 757238 w 1514475"/>
                      <a:gd name="connsiteY229" fmla="*/ 593256 h 995687"/>
                      <a:gd name="connsiteX230" fmla="*/ 750094 w 1514475"/>
                      <a:gd name="connsiteY230" fmla="*/ 595637 h 995687"/>
                      <a:gd name="connsiteX231" fmla="*/ 733425 w 1514475"/>
                      <a:gd name="connsiteY231" fmla="*/ 609925 h 995687"/>
                      <a:gd name="connsiteX232" fmla="*/ 726281 w 1514475"/>
                      <a:gd name="connsiteY232" fmla="*/ 614687 h 995687"/>
                      <a:gd name="connsiteX233" fmla="*/ 685800 w 1514475"/>
                      <a:gd name="connsiteY233" fmla="*/ 617069 h 995687"/>
                      <a:gd name="connsiteX234" fmla="*/ 683419 w 1514475"/>
                      <a:gd name="connsiteY234" fmla="*/ 655169 h 995687"/>
                      <a:gd name="connsiteX235" fmla="*/ 690563 w 1514475"/>
                      <a:gd name="connsiteY235" fmla="*/ 686125 h 995687"/>
                      <a:gd name="connsiteX236" fmla="*/ 697706 w 1514475"/>
                      <a:gd name="connsiteY236" fmla="*/ 690887 h 995687"/>
                      <a:gd name="connsiteX237" fmla="*/ 704850 w 1514475"/>
                      <a:gd name="connsiteY237" fmla="*/ 714700 h 995687"/>
                      <a:gd name="connsiteX238" fmla="*/ 702469 w 1514475"/>
                      <a:gd name="connsiteY238" fmla="*/ 736131 h 995687"/>
                      <a:gd name="connsiteX239" fmla="*/ 695325 w 1514475"/>
                      <a:gd name="connsiteY239" fmla="*/ 743275 h 995687"/>
                      <a:gd name="connsiteX240" fmla="*/ 692944 w 1514475"/>
                      <a:gd name="connsiteY240" fmla="*/ 750419 h 995687"/>
                      <a:gd name="connsiteX241" fmla="*/ 697706 w 1514475"/>
                      <a:gd name="connsiteY241" fmla="*/ 771850 h 995687"/>
                      <a:gd name="connsiteX242" fmla="*/ 702469 w 1514475"/>
                      <a:gd name="connsiteY242" fmla="*/ 778994 h 995687"/>
                      <a:gd name="connsiteX243" fmla="*/ 711994 w 1514475"/>
                      <a:gd name="connsiteY243" fmla="*/ 790900 h 995687"/>
                      <a:gd name="connsiteX244" fmla="*/ 723900 w 1514475"/>
                      <a:gd name="connsiteY244" fmla="*/ 800425 h 995687"/>
                      <a:gd name="connsiteX245" fmla="*/ 733425 w 1514475"/>
                      <a:gd name="connsiteY245" fmla="*/ 807569 h 995687"/>
                      <a:gd name="connsiteX246" fmla="*/ 742950 w 1514475"/>
                      <a:gd name="connsiteY246" fmla="*/ 809950 h 995687"/>
                      <a:gd name="connsiteX247" fmla="*/ 750094 w 1514475"/>
                      <a:gd name="connsiteY247" fmla="*/ 817094 h 995687"/>
                      <a:gd name="connsiteX248" fmla="*/ 757238 w 1514475"/>
                      <a:gd name="connsiteY248" fmla="*/ 831381 h 995687"/>
                      <a:gd name="connsiteX249" fmla="*/ 754856 w 1514475"/>
                      <a:gd name="connsiteY249" fmla="*/ 862337 h 995687"/>
                      <a:gd name="connsiteX250" fmla="*/ 750094 w 1514475"/>
                      <a:gd name="connsiteY250" fmla="*/ 876625 h 995687"/>
                      <a:gd name="connsiteX251" fmla="*/ 747713 w 1514475"/>
                      <a:gd name="connsiteY251" fmla="*/ 883769 h 995687"/>
                      <a:gd name="connsiteX252" fmla="*/ 742950 w 1514475"/>
                      <a:gd name="connsiteY252" fmla="*/ 907581 h 995687"/>
                      <a:gd name="connsiteX253" fmla="*/ 740569 w 1514475"/>
                      <a:gd name="connsiteY253" fmla="*/ 914725 h 995687"/>
                      <a:gd name="connsiteX254" fmla="*/ 738188 w 1514475"/>
                      <a:gd name="connsiteY254" fmla="*/ 924250 h 995687"/>
                      <a:gd name="connsiteX255" fmla="*/ 723900 w 1514475"/>
                      <a:gd name="connsiteY255" fmla="*/ 936156 h 995687"/>
                      <a:gd name="connsiteX256" fmla="*/ 709613 w 1514475"/>
                      <a:gd name="connsiteY256" fmla="*/ 940919 h 995687"/>
                      <a:gd name="connsiteX257" fmla="*/ 688181 w 1514475"/>
                      <a:gd name="connsiteY257" fmla="*/ 938537 h 995687"/>
                      <a:gd name="connsiteX258" fmla="*/ 673894 w 1514475"/>
                      <a:gd name="connsiteY258" fmla="*/ 929012 h 995687"/>
                      <a:gd name="connsiteX259" fmla="*/ 652463 w 1514475"/>
                      <a:gd name="connsiteY259" fmla="*/ 914725 h 995687"/>
                      <a:gd name="connsiteX260" fmla="*/ 642938 w 1514475"/>
                      <a:gd name="connsiteY260" fmla="*/ 912344 h 995687"/>
                      <a:gd name="connsiteX261" fmla="*/ 616744 w 1514475"/>
                      <a:gd name="connsiteY261" fmla="*/ 905200 h 995687"/>
                      <a:gd name="connsiteX262" fmla="*/ 573881 w 1514475"/>
                      <a:gd name="connsiteY262" fmla="*/ 907581 h 995687"/>
                      <a:gd name="connsiteX263" fmla="*/ 564356 w 1514475"/>
                      <a:gd name="connsiteY263" fmla="*/ 909962 h 995687"/>
                      <a:gd name="connsiteX264" fmla="*/ 540544 w 1514475"/>
                      <a:gd name="connsiteY264" fmla="*/ 929012 h 995687"/>
                      <a:gd name="connsiteX265" fmla="*/ 533400 w 1514475"/>
                      <a:gd name="connsiteY265" fmla="*/ 933775 h 995687"/>
                      <a:gd name="connsiteX266" fmla="*/ 523875 w 1514475"/>
                      <a:gd name="connsiteY266" fmla="*/ 940919 h 995687"/>
                      <a:gd name="connsiteX267" fmla="*/ 464344 w 1514475"/>
                      <a:gd name="connsiteY267" fmla="*/ 943300 h 995687"/>
                      <a:gd name="connsiteX268" fmla="*/ 457200 w 1514475"/>
                      <a:gd name="connsiteY268" fmla="*/ 948062 h 995687"/>
                      <a:gd name="connsiteX269" fmla="*/ 452438 w 1514475"/>
                      <a:gd name="connsiteY269" fmla="*/ 955206 h 995687"/>
                      <a:gd name="connsiteX270" fmla="*/ 445294 w 1514475"/>
                      <a:gd name="connsiteY270" fmla="*/ 962350 h 995687"/>
                      <a:gd name="connsiteX271" fmla="*/ 442913 w 1514475"/>
                      <a:gd name="connsiteY271" fmla="*/ 979019 h 995687"/>
                      <a:gd name="connsiteX272" fmla="*/ 395288 w 1514475"/>
                      <a:gd name="connsiteY272" fmla="*/ 983781 h 995687"/>
                      <a:gd name="connsiteX273" fmla="*/ 388144 w 1514475"/>
                      <a:gd name="connsiteY273" fmla="*/ 981400 h 995687"/>
                      <a:gd name="connsiteX274" fmla="*/ 369094 w 1514475"/>
                      <a:gd name="connsiteY274" fmla="*/ 979019 h 995687"/>
                      <a:gd name="connsiteX275" fmla="*/ 402431 w 1514475"/>
                      <a:gd name="connsiteY275" fmla="*/ 981400 h 99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</a:cxnLst>
                    <a:rect l="l" t="t" r="r" b="b"/>
                    <a:pathLst>
                      <a:path w="1514475" h="995687">
                        <a:moveTo>
                          <a:pt x="402431" y="981400"/>
                        </a:moveTo>
                        <a:cubicBezTo>
                          <a:pt x="402034" y="981400"/>
                          <a:pt x="377927" y="983097"/>
                          <a:pt x="366713" y="979019"/>
                        </a:cubicBezTo>
                        <a:cubicBezTo>
                          <a:pt x="359328" y="976334"/>
                          <a:pt x="357499" y="964835"/>
                          <a:pt x="350044" y="962350"/>
                        </a:cubicBezTo>
                        <a:lnTo>
                          <a:pt x="342900" y="959969"/>
                        </a:lnTo>
                        <a:cubicBezTo>
                          <a:pt x="335756" y="960763"/>
                          <a:pt x="328224" y="959894"/>
                          <a:pt x="321469" y="962350"/>
                        </a:cubicBezTo>
                        <a:cubicBezTo>
                          <a:pt x="318779" y="963328"/>
                          <a:pt x="317986" y="966934"/>
                          <a:pt x="316706" y="969494"/>
                        </a:cubicBezTo>
                        <a:cubicBezTo>
                          <a:pt x="313498" y="975910"/>
                          <a:pt x="315628" y="978474"/>
                          <a:pt x="309563" y="983781"/>
                        </a:cubicBezTo>
                        <a:cubicBezTo>
                          <a:pt x="299486" y="992599"/>
                          <a:pt x="297943" y="992417"/>
                          <a:pt x="288131" y="995687"/>
                        </a:cubicBezTo>
                        <a:cubicBezTo>
                          <a:pt x="270669" y="994893"/>
                          <a:pt x="253109" y="995309"/>
                          <a:pt x="235744" y="993306"/>
                        </a:cubicBezTo>
                        <a:cubicBezTo>
                          <a:pt x="232218" y="992899"/>
                          <a:pt x="229482" y="989942"/>
                          <a:pt x="226219" y="988544"/>
                        </a:cubicBezTo>
                        <a:cubicBezTo>
                          <a:pt x="223912" y="987555"/>
                          <a:pt x="221456" y="986956"/>
                          <a:pt x="219075" y="986162"/>
                        </a:cubicBezTo>
                        <a:cubicBezTo>
                          <a:pt x="218128" y="972901"/>
                          <a:pt x="222453" y="956203"/>
                          <a:pt x="211931" y="945681"/>
                        </a:cubicBezTo>
                        <a:cubicBezTo>
                          <a:pt x="209908" y="943658"/>
                          <a:pt x="207169" y="942506"/>
                          <a:pt x="204788" y="940919"/>
                        </a:cubicBezTo>
                        <a:cubicBezTo>
                          <a:pt x="196057" y="941713"/>
                          <a:pt x="187273" y="942060"/>
                          <a:pt x="178594" y="943300"/>
                        </a:cubicBezTo>
                        <a:cubicBezTo>
                          <a:pt x="176109" y="943655"/>
                          <a:pt x="173410" y="944113"/>
                          <a:pt x="171450" y="945681"/>
                        </a:cubicBezTo>
                        <a:cubicBezTo>
                          <a:pt x="169215" y="947469"/>
                          <a:pt x="168712" y="950801"/>
                          <a:pt x="166688" y="952825"/>
                        </a:cubicBezTo>
                        <a:cubicBezTo>
                          <a:pt x="164664" y="954849"/>
                          <a:pt x="161925" y="956000"/>
                          <a:pt x="159544" y="957587"/>
                        </a:cubicBezTo>
                        <a:cubicBezTo>
                          <a:pt x="157163" y="960762"/>
                          <a:pt x="155449" y="964571"/>
                          <a:pt x="152400" y="967112"/>
                        </a:cubicBezTo>
                        <a:cubicBezTo>
                          <a:pt x="150472" y="968719"/>
                          <a:pt x="147501" y="968371"/>
                          <a:pt x="145256" y="969494"/>
                        </a:cubicBezTo>
                        <a:cubicBezTo>
                          <a:pt x="142697" y="970774"/>
                          <a:pt x="140311" y="972424"/>
                          <a:pt x="138113" y="974256"/>
                        </a:cubicBezTo>
                        <a:cubicBezTo>
                          <a:pt x="135526" y="976412"/>
                          <a:pt x="133125" y="978813"/>
                          <a:pt x="130969" y="981400"/>
                        </a:cubicBezTo>
                        <a:cubicBezTo>
                          <a:pt x="129137" y="983599"/>
                          <a:pt x="128441" y="986756"/>
                          <a:pt x="126206" y="988544"/>
                        </a:cubicBezTo>
                        <a:cubicBezTo>
                          <a:pt x="124246" y="990112"/>
                          <a:pt x="121444" y="990131"/>
                          <a:pt x="119063" y="990925"/>
                        </a:cubicBezTo>
                        <a:cubicBezTo>
                          <a:pt x="115888" y="990131"/>
                          <a:pt x="112380" y="990168"/>
                          <a:pt x="109538" y="988544"/>
                        </a:cubicBezTo>
                        <a:cubicBezTo>
                          <a:pt x="103511" y="985100"/>
                          <a:pt x="95484" y="971034"/>
                          <a:pt x="92869" y="967112"/>
                        </a:cubicBezTo>
                        <a:lnTo>
                          <a:pt x="78581" y="945681"/>
                        </a:lnTo>
                        <a:cubicBezTo>
                          <a:pt x="75406" y="940919"/>
                          <a:pt x="69056" y="939331"/>
                          <a:pt x="64294" y="936156"/>
                        </a:cubicBezTo>
                        <a:cubicBezTo>
                          <a:pt x="61492" y="934288"/>
                          <a:pt x="59737" y="931168"/>
                          <a:pt x="57150" y="929012"/>
                        </a:cubicBezTo>
                        <a:cubicBezTo>
                          <a:pt x="50996" y="923884"/>
                          <a:pt x="50021" y="924255"/>
                          <a:pt x="42863" y="921869"/>
                        </a:cubicBezTo>
                        <a:cubicBezTo>
                          <a:pt x="30117" y="913371"/>
                          <a:pt x="37739" y="919127"/>
                          <a:pt x="21431" y="902819"/>
                        </a:cubicBezTo>
                        <a:cubicBezTo>
                          <a:pt x="12267" y="893655"/>
                          <a:pt x="16154" y="898474"/>
                          <a:pt x="9525" y="888531"/>
                        </a:cubicBezTo>
                        <a:lnTo>
                          <a:pt x="4763" y="874244"/>
                        </a:lnTo>
                        <a:cubicBezTo>
                          <a:pt x="2693" y="868034"/>
                          <a:pt x="0" y="855194"/>
                          <a:pt x="0" y="855194"/>
                        </a:cubicBezTo>
                        <a:cubicBezTo>
                          <a:pt x="2766" y="819232"/>
                          <a:pt x="-892" y="834055"/>
                          <a:pt x="7144" y="809950"/>
                        </a:cubicBezTo>
                        <a:cubicBezTo>
                          <a:pt x="8267" y="806583"/>
                          <a:pt x="9776" y="803265"/>
                          <a:pt x="11906" y="800425"/>
                        </a:cubicBezTo>
                        <a:cubicBezTo>
                          <a:pt x="14600" y="796833"/>
                          <a:pt x="18256" y="794075"/>
                          <a:pt x="21431" y="790900"/>
                        </a:cubicBezTo>
                        <a:lnTo>
                          <a:pt x="26194" y="776612"/>
                        </a:lnTo>
                        <a:cubicBezTo>
                          <a:pt x="27100" y="773893"/>
                          <a:pt x="26556" y="746381"/>
                          <a:pt x="21431" y="736131"/>
                        </a:cubicBezTo>
                        <a:cubicBezTo>
                          <a:pt x="10113" y="713496"/>
                          <a:pt x="24189" y="751548"/>
                          <a:pt x="11906" y="714700"/>
                        </a:cubicBezTo>
                        <a:lnTo>
                          <a:pt x="9525" y="707556"/>
                        </a:lnTo>
                        <a:cubicBezTo>
                          <a:pt x="10319" y="700412"/>
                          <a:pt x="10724" y="693215"/>
                          <a:pt x="11906" y="686125"/>
                        </a:cubicBezTo>
                        <a:cubicBezTo>
                          <a:pt x="12319" y="683649"/>
                          <a:pt x="12720" y="680941"/>
                          <a:pt x="14288" y="678981"/>
                        </a:cubicBezTo>
                        <a:cubicBezTo>
                          <a:pt x="16076" y="676746"/>
                          <a:pt x="19233" y="676051"/>
                          <a:pt x="21431" y="674219"/>
                        </a:cubicBezTo>
                        <a:cubicBezTo>
                          <a:pt x="39768" y="658938"/>
                          <a:pt x="17981" y="674138"/>
                          <a:pt x="35719" y="662312"/>
                        </a:cubicBezTo>
                        <a:cubicBezTo>
                          <a:pt x="37306" y="659931"/>
                          <a:pt x="38246" y="656957"/>
                          <a:pt x="40481" y="655169"/>
                        </a:cubicBezTo>
                        <a:cubicBezTo>
                          <a:pt x="42441" y="653601"/>
                          <a:pt x="45431" y="654006"/>
                          <a:pt x="47625" y="652787"/>
                        </a:cubicBezTo>
                        <a:cubicBezTo>
                          <a:pt x="52629" y="650007"/>
                          <a:pt x="57150" y="646437"/>
                          <a:pt x="61913" y="643262"/>
                        </a:cubicBezTo>
                        <a:cubicBezTo>
                          <a:pt x="64715" y="641394"/>
                          <a:pt x="66398" y="638186"/>
                          <a:pt x="69056" y="636119"/>
                        </a:cubicBezTo>
                        <a:cubicBezTo>
                          <a:pt x="105916" y="607451"/>
                          <a:pt x="68931" y="636189"/>
                          <a:pt x="90488" y="624212"/>
                        </a:cubicBezTo>
                        <a:cubicBezTo>
                          <a:pt x="105406" y="615924"/>
                          <a:pt x="106580" y="612882"/>
                          <a:pt x="119063" y="600400"/>
                        </a:cubicBezTo>
                        <a:cubicBezTo>
                          <a:pt x="121087" y="598376"/>
                          <a:pt x="123877" y="597300"/>
                          <a:pt x="126206" y="595637"/>
                        </a:cubicBezTo>
                        <a:cubicBezTo>
                          <a:pt x="129435" y="593330"/>
                          <a:pt x="132502" y="590801"/>
                          <a:pt x="135731" y="588494"/>
                        </a:cubicBezTo>
                        <a:cubicBezTo>
                          <a:pt x="138060" y="586830"/>
                          <a:pt x="140676" y="585563"/>
                          <a:pt x="142875" y="583731"/>
                        </a:cubicBezTo>
                        <a:cubicBezTo>
                          <a:pt x="149751" y="578001"/>
                          <a:pt x="150098" y="576468"/>
                          <a:pt x="154781" y="569444"/>
                        </a:cubicBezTo>
                        <a:cubicBezTo>
                          <a:pt x="157399" y="551121"/>
                          <a:pt x="157543" y="551360"/>
                          <a:pt x="159544" y="531344"/>
                        </a:cubicBezTo>
                        <a:cubicBezTo>
                          <a:pt x="160416" y="522620"/>
                          <a:pt x="160838" y="513850"/>
                          <a:pt x="161925" y="505150"/>
                        </a:cubicBezTo>
                        <a:cubicBezTo>
                          <a:pt x="162427" y="501134"/>
                          <a:pt x="163641" y="497236"/>
                          <a:pt x="164306" y="493244"/>
                        </a:cubicBezTo>
                        <a:cubicBezTo>
                          <a:pt x="165229" y="487708"/>
                          <a:pt x="166100" y="482157"/>
                          <a:pt x="166688" y="476575"/>
                        </a:cubicBezTo>
                        <a:cubicBezTo>
                          <a:pt x="167689" y="467070"/>
                          <a:pt x="168275" y="457525"/>
                          <a:pt x="169069" y="448000"/>
                        </a:cubicBezTo>
                        <a:cubicBezTo>
                          <a:pt x="168275" y="440856"/>
                          <a:pt x="168961" y="433388"/>
                          <a:pt x="166688" y="426569"/>
                        </a:cubicBezTo>
                        <a:cubicBezTo>
                          <a:pt x="165378" y="422640"/>
                          <a:pt x="155668" y="416841"/>
                          <a:pt x="152400" y="414662"/>
                        </a:cubicBezTo>
                        <a:cubicBezTo>
                          <a:pt x="151606" y="411487"/>
                          <a:pt x="150959" y="408272"/>
                          <a:pt x="150019" y="405137"/>
                        </a:cubicBezTo>
                        <a:cubicBezTo>
                          <a:pt x="148576" y="400329"/>
                          <a:pt x="145256" y="390850"/>
                          <a:pt x="145256" y="390850"/>
                        </a:cubicBezTo>
                        <a:cubicBezTo>
                          <a:pt x="145599" y="389136"/>
                          <a:pt x="147928" y="374936"/>
                          <a:pt x="150019" y="371800"/>
                        </a:cubicBezTo>
                        <a:cubicBezTo>
                          <a:pt x="151887" y="368998"/>
                          <a:pt x="154219" y="366291"/>
                          <a:pt x="157163" y="364656"/>
                        </a:cubicBezTo>
                        <a:cubicBezTo>
                          <a:pt x="163148" y="361331"/>
                          <a:pt x="174017" y="359500"/>
                          <a:pt x="180975" y="357512"/>
                        </a:cubicBezTo>
                        <a:cubicBezTo>
                          <a:pt x="183389" y="356822"/>
                          <a:pt x="185874" y="356253"/>
                          <a:pt x="188119" y="355131"/>
                        </a:cubicBezTo>
                        <a:cubicBezTo>
                          <a:pt x="204567" y="346908"/>
                          <a:pt x="184961" y="352945"/>
                          <a:pt x="204788" y="347987"/>
                        </a:cubicBezTo>
                        <a:cubicBezTo>
                          <a:pt x="223360" y="329415"/>
                          <a:pt x="199516" y="351753"/>
                          <a:pt x="221456" y="336081"/>
                        </a:cubicBezTo>
                        <a:cubicBezTo>
                          <a:pt x="224196" y="334123"/>
                          <a:pt x="225942" y="331005"/>
                          <a:pt x="228600" y="328937"/>
                        </a:cubicBezTo>
                        <a:cubicBezTo>
                          <a:pt x="233118" y="325423"/>
                          <a:pt x="238125" y="322587"/>
                          <a:pt x="242888" y="319412"/>
                        </a:cubicBezTo>
                        <a:cubicBezTo>
                          <a:pt x="245269" y="317825"/>
                          <a:pt x="248008" y="316673"/>
                          <a:pt x="250031" y="314650"/>
                        </a:cubicBezTo>
                        <a:lnTo>
                          <a:pt x="271463" y="293219"/>
                        </a:lnTo>
                        <a:cubicBezTo>
                          <a:pt x="273487" y="291196"/>
                          <a:pt x="276225" y="290044"/>
                          <a:pt x="278606" y="288456"/>
                        </a:cubicBezTo>
                        <a:cubicBezTo>
                          <a:pt x="279400" y="286075"/>
                          <a:pt x="280988" y="283822"/>
                          <a:pt x="280988" y="281312"/>
                        </a:cubicBezTo>
                        <a:cubicBezTo>
                          <a:pt x="280988" y="274105"/>
                          <a:pt x="276946" y="272539"/>
                          <a:pt x="271463" y="269406"/>
                        </a:cubicBezTo>
                        <a:cubicBezTo>
                          <a:pt x="266836" y="266762"/>
                          <a:pt x="260254" y="263475"/>
                          <a:pt x="254794" y="262262"/>
                        </a:cubicBezTo>
                        <a:cubicBezTo>
                          <a:pt x="250081" y="261215"/>
                          <a:pt x="245269" y="260675"/>
                          <a:pt x="240506" y="259881"/>
                        </a:cubicBezTo>
                        <a:cubicBezTo>
                          <a:pt x="238125" y="259087"/>
                          <a:pt x="235557" y="258719"/>
                          <a:pt x="233363" y="257500"/>
                        </a:cubicBezTo>
                        <a:cubicBezTo>
                          <a:pt x="225123" y="252922"/>
                          <a:pt x="217915" y="248013"/>
                          <a:pt x="211931" y="240831"/>
                        </a:cubicBezTo>
                        <a:cubicBezTo>
                          <a:pt x="210099" y="238632"/>
                          <a:pt x="208756" y="236068"/>
                          <a:pt x="207169" y="233687"/>
                        </a:cubicBezTo>
                        <a:cubicBezTo>
                          <a:pt x="207963" y="231306"/>
                          <a:pt x="207982" y="228504"/>
                          <a:pt x="209550" y="226544"/>
                        </a:cubicBezTo>
                        <a:cubicBezTo>
                          <a:pt x="217708" y="216347"/>
                          <a:pt x="233083" y="223271"/>
                          <a:pt x="242888" y="224162"/>
                        </a:cubicBezTo>
                        <a:cubicBezTo>
                          <a:pt x="261938" y="223368"/>
                          <a:pt x="281088" y="223886"/>
                          <a:pt x="300038" y="221781"/>
                        </a:cubicBezTo>
                        <a:cubicBezTo>
                          <a:pt x="302882" y="221465"/>
                          <a:pt x="305297" y="219173"/>
                          <a:pt x="307181" y="217019"/>
                        </a:cubicBezTo>
                        <a:cubicBezTo>
                          <a:pt x="314414" y="208753"/>
                          <a:pt x="316511" y="204604"/>
                          <a:pt x="319088" y="195587"/>
                        </a:cubicBezTo>
                        <a:cubicBezTo>
                          <a:pt x="319987" y="192440"/>
                          <a:pt x="320675" y="189237"/>
                          <a:pt x="321469" y="186062"/>
                        </a:cubicBezTo>
                        <a:cubicBezTo>
                          <a:pt x="326231" y="186856"/>
                          <a:pt x="331176" y="186917"/>
                          <a:pt x="335756" y="188444"/>
                        </a:cubicBezTo>
                        <a:cubicBezTo>
                          <a:pt x="338471" y="189349"/>
                          <a:pt x="340340" y="191926"/>
                          <a:pt x="342900" y="193206"/>
                        </a:cubicBezTo>
                        <a:cubicBezTo>
                          <a:pt x="345145" y="194328"/>
                          <a:pt x="347663" y="194793"/>
                          <a:pt x="350044" y="195587"/>
                        </a:cubicBezTo>
                        <a:cubicBezTo>
                          <a:pt x="352425" y="197175"/>
                          <a:pt x="354573" y="199188"/>
                          <a:pt x="357188" y="200350"/>
                        </a:cubicBezTo>
                        <a:cubicBezTo>
                          <a:pt x="368830" y="205524"/>
                          <a:pt x="370354" y="204300"/>
                          <a:pt x="381000" y="207494"/>
                        </a:cubicBezTo>
                        <a:cubicBezTo>
                          <a:pt x="385808" y="208937"/>
                          <a:pt x="390525" y="210669"/>
                          <a:pt x="395288" y="212256"/>
                        </a:cubicBezTo>
                        <a:cubicBezTo>
                          <a:pt x="397669" y="213050"/>
                          <a:pt x="400186" y="213514"/>
                          <a:pt x="402431" y="214637"/>
                        </a:cubicBezTo>
                        <a:cubicBezTo>
                          <a:pt x="405606" y="216225"/>
                          <a:pt x="408531" y="218466"/>
                          <a:pt x="411956" y="219400"/>
                        </a:cubicBezTo>
                        <a:cubicBezTo>
                          <a:pt x="417371" y="220877"/>
                          <a:pt x="423069" y="220987"/>
                          <a:pt x="428625" y="221781"/>
                        </a:cubicBezTo>
                        <a:cubicBezTo>
                          <a:pt x="436563" y="220987"/>
                          <a:pt x="444941" y="222126"/>
                          <a:pt x="452438" y="219400"/>
                        </a:cubicBezTo>
                        <a:cubicBezTo>
                          <a:pt x="454797" y="218542"/>
                          <a:pt x="454667" y="214762"/>
                          <a:pt x="454819" y="212256"/>
                        </a:cubicBezTo>
                        <a:cubicBezTo>
                          <a:pt x="456260" y="188474"/>
                          <a:pt x="455759" y="164601"/>
                          <a:pt x="457200" y="140819"/>
                        </a:cubicBezTo>
                        <a:cubicBezTo>
                          <a:pt x="457606" y="134121"/>
                          <a:pt x="461885" y="130564"/>
                          <a:pt x="466725" y="126531"/>
                        </a:cubicBezTo>
                        <a:cubicBezTo>
                          <a:pt x="468924" y="124699"/>
                          <a:pt x="471670" y="123601"/>
                          <a:pt x="473869" y="121769"/>
                        </a:cubicBezTo>
                        <a:cubicBezTo>
                          <a:pt x="492217" y="106480"/>
                          <a:pt x="470410" y="121695"/>
                          <a:pt x="488156" y="109862"/>
                        </a:cubicBezTo>
                        <a:cubicBezTo>
                          <a:pt x="489744" y="107481"/>
                          <a:pt x="491639" y="105279"/>
                          <a:pt x="492919" y="102719"/>
                        </a:cubicBezTo>
                        <a:cubicBezTo>
                          <a:pt x="494042" y="100474"/>
                          <a:pt x="494610" y="97989"/>
                          <a:pt x="495300" y="95575"/>
                        </a:cubicBezTo>
                        <a:cubicBezTo>
                          <a:pt x="497029" y="89523"/>
                          <a:pt x="497613" y="84623"/>
                          <a:pt x="500063" y="78906"/>
                        </a:cubicBezTo>
                        <a:cubicBezTo>
                          <a:pt x="504072" y="69552"/>
                          <a:pt x="508835" y="61674"/>
                          <a:pt x="516731" y="55094"/>
                        </a:cubicBezTo>
                        <a:cubicBezTo>
                          <a:pt x="518930" y="53262"/>
                          <a:pt x="521494" y="51919"/>
                          <a:pt x="523875" y="50331"/>
                        </a:cubicBezTo>
                        <a:cubicBezTo>
                          <a:pt x="534528" y="34353"/>
                          <a:pt x="521979" y="50008"/>
                          <a:pt x="535781" y="40806"/>
                        </a:cubicBezTo>
                        <a:cubicBezTo>
                          <a:pt x="538583" y="38938"/>
                          <a:pt x="540267" y="35730"/>
                          <a:pt x="542925" y="33662"/>
                        </a:cubicBezTo>
                        <a:cubicBezTo>
                          <a:pt x="547443" y="30148"/>
                          <a:pt x="552450" y="27312"/>
                          <a:pt x="557213" y="24137"/>
                        </a:cubicBezTo>
                        <a:cubicBezTo>
                          <a:pt x="561390" y="21353"/>
                          <a:pt x="571500" y="19375"/>
                          <a:pt x="571500" y="19375"/>
                        </a:cubicBezTo>
                        <a:cubicBezTo>
                          <a:pt x="604707" y="-2764"/>
                          <a:pt x="572562" y="16833"/>
                          <a:pt x="671513" y="12231"/>
                        </a:cubicBezTo>
                        <a:cubicBezTo>
                          <a:pt x="674989" y="12069"/>
                          <a:pt x="684440" y="8716"/>
                          <a:pt x="688181" y="7469"/>
                        </a:cubicBezTo>
                        <a:cubicBezTo>
                          <a:pt x="690562" y="5881"/>
                          <a:pt x="692694" y="3833"/>
                          <a:pt x="695325" y="2706"/>
                        </a:cubicBezTo>
                        <a:cubicBezTo>
                          <a:pt x="711029" y="-4024"/>
                          <a:pt x="735718" y="3754"/>
                          <a:pt x="747713" y="5087"/>
                        </a:cubicBezTo>
                        <a:cubicBezTo>
                          <a:pt x="764299" y="6930"/>
                          <a:pt x="781050" y="6675"/>
                          <a:pt x="797719" y="7469"/>
                        </a:cubicBezTo>
                        <a:cubicBezTo>
                          <a:pt x="815670" y="13452"/>
                          <a:pt x="793549" y="5383"/>
                          <a:pt x="812006" y="14612"/>
                        </a:cubicBezTo>
                        <a:cubicBezTo>
                          <a:pt x="821459" y="19339"/>
                          <a:pt x="817524" y="13960"/>
                          <a:pt x="826294" y="21756"/>
                        </a:cubicBezTo>
                        <a:cubicBezTo>
                          <a:pt x="850760" y="43504"/>
                          <a:pt x="831511" y="29998"/>
                          <a:pt x="847725" y="40806"/>
                        </a:cubicBezTo>
                        <a:cubicBezTo>
                          <a:pt x="853708" y="58759"/>
                          <a:pt x="845638" y="36633"/>
                          <a:pt x="854869" y="55094"/>
                        </a:cubicBezTo>
                        <a:cubicBezTo>
                          <a:pt x="861762" y="68879"/>
                          <a:pt x="850850" y="55837"/>
                          <a:pt x="864394" y="69381"/>
                        </a:cubicBezTo>
                        <a:cubicBezTo>
                          <a:pt x="865188" y="71762"/>
                          <a:pt x="865234" y="74544"/>
                          <a:pt x="866775" y="76525"/>
                        </a:cubicBezTo>
                        <a:cubicBezTo>
                          <a:pt x="875555" y="87813"/>
                          <a:pt x="878659" y="89209"/>
                          <a:pt x="888206" y="95575"/>
                        </a:cubicBezTo>
                        <a:cubicBezTo>
                          <a:pt x="968525" y="90221"/>
                          <a:pt x="953889" y="90226"/>
                          <a:pt x="1085850" y="95575"/>
                        </a:cubicBezTo>
                        <a:cubicBezTo>
                          <a:pt x="1090866" y="95778"/>
                          <a:pt x="1100138" y="100337"/>
                          <a:pt x="1100138" y="100337"/>
                        </a:cubicBezTo>
                        <a:cubicBezTo>
                          <a:pt x="1108817" y="113357"/>
                          <a:pt x="1103723" y="103408"/>
                          <a:pt x="1107281" y="126531"/>
                        </a:cubicBezTo>
                        <a:cubicBezTo>
                          <a:pt x="1109204" y="139026"/>
                          <a:pt x="1110175" y="139973"/>
                          <a:pt x="1114425" y="152725"/>
                        </a:cubicBezTo>
                        <a:cubicBezTo>
                          <a:pt x="1115330" y="155440"/>
                          <a:pt x="1119370" y="155655"/>
                          <a:pt x="1121569" y="157487"/>
                        </a:cubicBezTo>
                        <a:cubicBezTo>
                          <a:pt x="1126436" y="161543"/>
                          <a:pt x="1129565" y="167106"/>
                          <a:pt x="1135856" y="169394"/>
                        </a:cubicBezTo>
                        <a:cubicBezTo>
                          <a:pt x="1142007" y="171631"/>
                          <a:pt x="1154906" y="174156"/>
                          <a:pt x="1154906" y="174156"/>
                        </a:cubicBezTo>
                        <a:cubicBezTo>
                          <a:pt x="1158081" y="175744"/>
                          <a:pt x="1161704" y="176647"/>
                          <a:pt x="1164431" y="178919"/>
                        </a:cubicBezTo>
                        <a:cubicBezTo>
                          <a:pt x="1166630" y="180751"/>
                          <a:pt x="1166959" y="184274"/>
                          <a:pt x="1169194" y="186062"/>
                        </a:cubicBezTo>
                        <a:cubicBezTo>
                          <a:pt x="1171154" y="187630"/>
                          <a:pt x="1174144" y="187225"/>
                          <a:pt x="1176338" y="188444"/>
                        </a:cubicBezTo>
                        <a:cubicBezTo>
                          <a:pt x="1181341" y="191224"/>
                          <a:pt x="1190625" y="197969"/>
                          <a:pt x="1190625" y="197969"/>
                        </a:cubicBezTo>
                        <a:cubicBezTo>
                          <a:pt x="1192213" y="200350"/>
                          <a:pt x="1194226" y="202497"/>
                          <a:pt x="1195388" y="205112"/>
                        </a:cubicBezTo>
                        <a:cubicBezTo>
                          <a:pt x="1197427" y="209700"/>
                          <a:pt x="1200150" y="219400"/>
                          <a:pt x="1200150" y="219400"/>
                        </a:cubicBezTo>
                        <a:cubicBezTo>
                          <a:pt x="1199356" y="224162"/>
                          <a:pt x="1198633" y="228937"/>
                          <a:pt x="1197769" y="233687"/>
                        </a:cubicBezTo>
                        <a:cubicBezTo>
                          <a:pt x="1197045" y="237669"/>
                          <a:pt x="1195388" y="241546"/>
                          <a:pt x="1195388" y="245594"/>
                        </a:cubicBezTo>
                        <a:cubicBezTo>
                          <a:pt x="1195388" y="280231"/>
                          <a:pt x="1212229" y="267875"/>
                          <a:pt x="1157288" y="264644"/>
                        </a:cubicBezTo>
                        <a:cubicBezTo>
                          <a:pt x="1160463" y="263850"/>
                          <a:pt x="1163593" y="262848"/>
                          <a:pt x="1166813" y="262262"/>
                        </a:cubicBezTo>
                        <a:cubicBezTo>
                          <a:pt x="1172335" y="261258"/>
                          <a:pt x="1178270" y="261965"/>
                          <a:pt x="1183481" y="259881"/>
                        </a:cubicBezTo>
                        <a:cubicBezTo>
                          <a:pt x="1187647" y="258215"/>
                          <a:pt x="1193007" y="249165"/>
                          <a:pt x="1195388" y="245594"/>
                        </a:cubicBezTo>
                        <a:cubicBezTo>
                          <a:pt x="1196182" y="243213"/>
                          <a:pt x="1197160" y="240885"/>
                          <a:pt x="1197769" y="238450"/>
                        </a:cubicBezTo>
                        <a:cubicBezTo>
                          <a:pt x="1198751" y="234524"/>
                          <a:pt x="1196783" y="228789"/>
                          <a:pt x="1200150" y="226544"/>
                        </a:cubicBezTo>
                        <a:cubicBezTo>
                          <a:pt x="1202531" y="224956"/>
                          <a:pt x="1202889" y="231663"/>
                          <a:pt x="1204913" y="233687"/>
                        </a:cubicBezTo>
                        <a:cubicBezTo>
                          <a:pt x="1206937" y="235711"/>
                          <a:pt x="1209858" y="236618"/>
                          <a:pt x="1212056" y="238450"/>
                        </a:cubicBezTo>
                        <a:cubicBezTo>
                          <a:pt x="1223946" y="248359"/>
                          <a:pt x="1213791" y="243791"/>
                          <a:pt x="1226344" y="247975"/>
                        </a:cubicBezTo>
                        <a:lnTo>
                          <a:pt x="1235869" y="262262"/>
                        </a:lnTo>
                        <a:cubicBezTo>
                          <a:pt x="1237456" y="264643"/>
                          <a:pt x="1239726" y="266691"/>
                          <a:pt x="1240631" y="269406"/>
                        </a:cubicBezTo>
                        <a:cubicBezTo>
                          <a:pt x="1241425" y="271787"/>
                          <a:pt x="1241890" y="274305"/>
                          <a:pt x="1243013" y="276550"/>
                        </a:cubicBezTo>
                        <a:cubicBezTo>
                          <a:pt x="1246330" y="283183"/>
                          <a:pt x="1249650" y="285568"/>
                          <a:pt x="1254919" y="290837"/>
                        </a:cubicBezTo>
                        <a:cubicBezTo>
                          <a:pt x="1255713" y="294012"/>
                          <a:pt x="1256360" y="297227"/>
                          <a:pt x="1257300" y="300362"/>
                        </a:cubicBezTo>
                        <a:cubicBezTo>
                          <a:pt x="1259464" y="307575"/>
                          <a:pt x="1262063" y="314650"/>
                          <a:pt x="1264444" y="321794"/>
                        </a:cubicBezTo>
                        <a:cubicBezTo>
                          <a:pt x="1267291" y="330337"/>
                          <a:pt x="1274950" y="337062"/>
                          <a:pt x="1281113" y="343225"/>
                        </a:cubicBezTo>
                        <a:cubicBezTo>
                          <a:pt x="1284288" y="342431"/>
                          <a:pt x="1287797" y="342468"/>
                          <a:pt x="1290638" y="340844"/>
                        </a:cubicBezTo>
                        <a:cubicBezTo>
                          <a:pt x="1311613" y="328858"/>
                          <a:pt x="1298885" y="282799"/>
                          <a:pt x="1300163" y="274169"/>
                        </a:cubicBezTo>
                        <a:cubicBezTo>
                          <a:pt x="1300796" y="269898"/>
                          <a:pt x="1315089" y="267461"/>
                          <a:pt x="1316831" y="267025"/>
                        </a:cubicBezTo>
                        <a:cubicBezTo>
                          <a:pt x="1318558" y="267313"/>
                          <a:pt x="1334356" y="269182"/>
                          <a:pt x="1338263" y="271787"/>
                        </a:cubicBezTo>
                        <a:cubicBezTo>
                          <a:pt x="1341065" y="273655"/>
                          <a:pt x="1342819" y="276775"/>
                          <a:pt x="1345406" y="278931"/>
                        </a:cubicBezTo>
                        <a:cubicBezTo>
                          <a:pt x="1351561" y="284061"/>
                          <a:pt x="1352534" y="283689"/>
                          <a:pt x="1359694" y="286075"/>
                        </a:cubicBezTo>
                        <a:cubicBezTo>
                          <a:pt x="1374775" y="285281"/>
                          <a:pt x="1389898" y="285061"/>
                          <a:pt x="1404938" y="283694"/>
                        </a:cubicBezTo>
                        <a:cubicBezTo>
                          <a:pt x="1407438" y="283467"/>
                          <a:pt x="1409993" y="282704"/>
                          <a:pt x="1412081" y="281312"/>
                        </a:cubicBezTo>
                        <a:cubicBezTo>
                          <a:pt x="1414883" y="279444"/>
                          <a:pt x="1416844" y="276550"/>
                          <a:pt x="1419225" y="274169"/>
                        </a:cubicBezTo>
                        <a:cubicBezTo>
                          <a:pt x="1425575" y="274963"/>
                          <a:pt x="1432261" y="274363"/>
                          <a:pt x="1438275" y="276550"/>
                        </a:cubicBezTo>
                        <a:cubicBezTo>
                          <a:pt x="1441440" y="277701"/>
                          <a:pt x="1442254" y="282543"/>
                          <a:pt x="1445419" y="283694"/>
                        </a:cubicBezTo>
                        <a:cubicBezTo>
                          <a:pt x="1451433" y="285881"/>
                          <a:pt x="1458119" y="285281"/>
                          <a:pt x="1464469" y="286075"/>
                        </a:cubicBezTo>
                        <a:cubicBezTo>
                          <a:pt x="1481885" y="312203"/>
                          <a:pt x="1466850" y="286634"/>
                          <a:pt x="1466850" y="359894"/>
                        </a:cubicBezTo>
                        <a:cubicBezTo>
                          <a:pt x="1466850" y="374203"/>
                          <a:pt x="1467874" y="388511"/>
                          <a:pt x="1469231" y="402756"/>
                        </a:cubicBezTo>
                        <a:cubicBezTo>
                          <a:pt x="1469469" y="405255"/>
                          <a:pt x="1470221" y="407811"/>
                          <a:pt x="1471613" y="409900"/>
                        </a:cubicBezTo>
                        <a:cubicBezTo>
                          <a:pt x="1473481" y="412702"/>
                          <a:pt x="1476375" y="414663"/>
                          <a:pt x="1478756" y="417044"/>
                        </a:cubicBezTo>
                        <a:cubicBezTo>
                          <a:pt x="1483866" y="432367"/>
                          <a:pt x="1477133" y="415723"/>
                          <a:pt x="1488281" y="431331"/>
                        </a:cubicBezTo>
                        <a:cubicBezTo>
                          <a:pt x="1490344" y="434220"/>
                          <a:pt x="1491646" y="437593"/>
                          <a:pt x="1493044" y="440856"/>
                        </a:cubicBezTo>
                        <a:cubicBezTo>
                          <a:pt x="1494033" y="443163"/>
                          <a:pt x="1494033" y="445911"/>
                          <a:pt x="1495425" y="448000"/>
                        </a:cubicBezTo>
                        <a:cubicBezTo>
                          <a:pt x="1497293" y="450802"/>
                          <a:pt x="1500413" y="452557"/>
                          <a:pt x="1502569" y="455144"/>
                        </a:cubicBezTo>
                        <a:cubicBezTo>
                          <a:pt x="1504401" y="457342"/>
                          <a:pt x="1505744" y="459906"/>
                          <a:pt x="1507331" y="462287"/>
                        </a:cubicBezTo>
                        <a:cubicBezTo>
                          <a:pt x="1508125" y="465462"/>
                          <a:pt x="1508773" y="468677"/>
                          <a:pt x="1509713" y="471812"/>
                        </a:cubicBezTo>
                        <a:cubicBezTo>
                          <a:pt x="1511156" y="476620"/>
                          <a:pt x="1514475" y="486100"/>
                          <a:pt x="1514475" y="486100"/>
                        </a:cubicBezTo>
                        <a:cubicBezTo>
                          <a:pt x="1513681" y="494831"/>
                          <a:pt x="1514672" y="503914"/>
                          <a:pt x="1512094" y="512294"/>
                        </a:cubicBezTo>
                        <a:cubicBezTo>
                          <a:pt x="1511252" y="515029"/>
                          <a:pt x="1506738" y="514821"/>
                          <a:pt x="1504950" y="517056"/>
                        </a:cubicBezTo>
                        <a:cubicBezTo>
                          <a:pt x="1491805" y="533487"/>
                          <a:pt x="1515898" y="515315"/>
                          <a:pt x="1495425" y="528962"/>
                        </a:cubicBezTo>
                        <a:cubicBezTo>
                          <a:pt x="1493838" y="531343"/>
                          <a:pt x="1490831" y="533249"/>
                          <a:pt x="1490663" y="536106"/>
                        </a:cubicBezTo>
                        <a:cubicBezTo>
                          <a:pt x="1488916" y="565801"/>
                          <a:pt x="1487977" y="561843"/>
                          <a:pt x="1497806" y="576587"/>
                        </a:cubicBezTo>
                        <a:cubicBezTo>
                          <a:pt x="1497012" y="582937"/>
                          <a:pt x="1501288" y="593072"/>
                          <a:pt x="1495425" y="595637"/>
                        </a:cubicBezTo>
                        <a:cubicBezTo>
                          <a:pt x="1482202" y="601422"/>
                          <a:pt x="1465768" y="595277"/>
                          <a:pt x="1452563" y="590875"/>
                        </a:cubicBezTo>
                        <a:lnTo>
                          <a:pt x="1431131" y="576587"/>
                        </a:lnTo>
                        <a:cubicBezTo>
                          <a:pt x="1425527" y="572851"/>
                          <a:pt x="1422448" y="566036"/>
                          <a:pt x="1416844" y="562300"/>
                        </a:cubicBezTo>
                        <a:lnTo>
                          <a:pt x="1409700" y="557537"/>
                        </a:lnTo>
                        <a:cubicBezTo>
                          <a:pt x="1405561" y="558128"/>
                          <a:pt x="1391642" y="559104"/>
                          <a:pt x="1385888" y="562300"/>
                        </a:cubicBezTo>
                        <a:cubicBezTo>
                          <a:pt x="1380884" y="565080"/>
                          <a:pt x="1371600" y="571825"/>
                          <a:pt x="1371600" y="571825"/>
                        </a:cubicBezTo>
                        <a:lnTo>
                          <a:pt x="1366838" y="586112"/>
                        </a:lnTo>
                        <a:lnTo>
                          <a:pt x="1364456" y="593256"/>
                        </a:lnTo>
                        <a:cubicBezTo>
                          <a:pt x="1365250" y="604369"/>
                          <a:pt x="1364902" y="615623"/>
                          <a:pt x="1366838" y="626594"/>
                        </a:cubicBezTo>
                        <a:cubicBezTo>
                          <a:pt x="1367335" y="629412"/>
                          <a:pt x="1370438" y="631122"/>
                          <a:pt x="1371600" y="633737"/>
                        </a:cubicBezTo>
                        <a:cubicBezTo>
                          <a:pt x="1379952" y="652529"/>
                          <a:pt x="1370656" y="644220"/>
                          <a:pt x="1383506" y="652787"/>
                        </a:cubicBezTo>
                        <a:cubicBezTo>
                          <a:pt x="1382712" y="658343"/>
                          <a:pt x="1383404" y="664327"/>
                          <a:pt x="1381125" y="669456"/>
                        </a:cubicBezTo>
                        <a:cubicBezTo>
                          <a:pt x="1379963" y="672071"/>
                          <a:pt x="1375498" y="671792"/>
                          <a:pt x="1373981" y="674219"/>
                        </a:cubicBezTo>
                        <a:cubicBezTo>
                          <a:pt x="1371320" y="678476"/>
                          <a:pt x="1370806" y="683744"/>
                          <a:pt x="1369219" y="688506"/>
                        </a:cubicBezTo>
                        <a:lnTo>
                          <a:pt x="1366838" y="695650"/>
                        </a:lnTo>
                        <a:cubicBezTo>
                          <a:pt x="1366044" y="706762"/>
                          <a:pt x="1367327" y="718222"/>
                          <a:pt x="1364456" y="728987"/>
                        </a:cubicBezTo>
                        <a:cubicBezTo>
                          <a:pt x="1363809" y="731412"/>
                          <a:pt x="1359798" y="731014"/>
                          <a:pt x="1357313" y="731369"/>
                        </a:cubicBezTo>
                        <a:cubicBezTo>
                          <a:pt x="1348634" y="732609"/>
                          <a:pt x="1339850" y="732956"/>
                          <a:pt x="1331119" y="733750"/>
                        </a:cubicBezTo>
                        <a:cubicBezTo>
                          <a:pt x="1327150" y="734544"/>
                          <a:pt x="1323260" y="736131"/>
                          <a:pt x="1319213" y="736131"/>
                        </a:cubicBezTo>
                        <a:cubicBezTo>
                          <a:pt x="1313374" y="736131"/>
                          <a:pt x="1301694" y="732942"/>
                          <a:pt x="1295400" y="731369"/>
                        </a:cubicBezTo>
                        <a:cubicBezTo>
                          <a:pt x="1288839" y="732189"/>
                          <a:pt x="1276546" y="732461"/>
                          <a:pt x="1269206" y="736131"/>
                        </a:cubicBezTo>
                        <a:cubicBezTo>
                          <a:pt x="1266646" y="737411"/>
                          <a:pt x="1264444" y="739306"/>
                          <a:pt x="1262063" y="740894"/>
                        </a:cubicBezTo>
                        <a:cubicBezTo>
                          <a:pt x="1259682" y="739306"/>
                          <a:pt x="1257058" y="738032"/>
                          <a:pt x="1254919" y="736131"/>
                        </a:cubicBezTo>
                        <a:cubicBezTo>
                          <a:pt x="1249885" y="731656"/>
                          <a:pt x="1240631" y="721844"/>
                          <a:pt x="1240631" y="721844"/>
                        </a:cubicBezTo>
                        <a:cubicBezTo>
                          <a:pt x="1239837" y="719463"/>
                          <a:pt x="1239818" y="716660"/>
                          <a:pt x="1238250" y="714700"/>
                        </a:cubicBezTo>
                        <a:cubicBezTo>
                          <a:pt x="1230065" y="704468"/>
                          <a:pt x="1196372" y="705306"/>
                          <a:pt x="1195388" y="705175"/>
                        </a:cubicBezTo>
                        <a:cubicBezTo>
                          <a:pt x="1193800" y="700412"/>
                          <a:pt x="1191248" y="695869"/>
                          <a:pt x="1190625" y="690887"/>
                        </a:cubicBezTo>
                        <a:cubicBezTo>
                          <a:pt x="1190524" y="690081"/>
                          <a:pt x="1189251" y="669776"/>
                          <a:pt x="1185863" y="664694"/>
                        </a:cubicBezTo>
                        <a:cubicBezTo>
                          <a:pt x="1182196" y="659194"/>
                          <a:pt x="1176846" y="656301"/>
                          <a:pt x="1171575" y="652787"/>
                        </a:cubicBezTo>
                        <a:cubicBezTo>
                          <a:pt x="1170781" y="650406"/>
                          <a:pt x="1170735" y="647625"/>
                          <a:pt x="1169194" y="645644"/>
                        </a:cubicBezTo>
                        <a:cubicBezTo>
                          <a:pt x="1165059" y="640327"/>
                          <a:pt x="1159669" y="636119"/>
                          <a:pt x="1154906" y="631356"/>
                        </a:cubicBezTo>
                        <a:cubicBezTo>
                          <a:pt x="1152525" y="628975"/>
                          <a:pt x="1149631" y="627014"/>
                          <a:pt x="1147763" y="624212"/>
                        </a:cubicBezTo>
                        <a:lnTo>
                          <a:pt x="1138238" y="609925"/>
                        </a:lnTo>
                        <a:cubicBezTo>
                          <a:pt x="1137444" y="606750"/>
                          <a:pt x="1137480" y="603242"/>
                          <a:pt x="1135856" y="600400"/>
                        </a:cubicBezTo>
                        <a:cubicBezTo>
                          <a:pt x="1133034" y="595461"/>
                          <a:pt x="1126123" y="591530"/>
                          <a:pt x="1121569" y="588494"/>
                        </a:cubicBezTo>
                        <a:cubicBezTo>
                          <a:pt x="1091915" y="592200"/>
                          <a:pt x="1084139" y="594238"/>
                          <a:pt x="1045369" y="588494"/>
                        </a:cubicBezTo>
                        <a:cubicBezTo>
                          <a:pt x="1042038" y="588000"/>
                          <a:pt x="1040883" y="583418"/>
                          <a:pt x="1038225" y="581350"/>
                        </a:cubicBezTo>
                        <a:cubicBezTo>
                          <a:pt x="1033707" y="577836"/>
                          <a:pt x="1028700" y="575000"/>
                          <a:pt x="1023938" y="571825"/>
                        </a:cubicBezTo>
                        <a:lnTo>
                          <a:pt x="1009650" y="562300"/>
                        </a:lnTo>
                        <a:lnTo>
                          <a:pt x="1002506" y="559919"/>
                        </a:lnTo>
                        <a:cubicBezTo>
                          <a:pt x="1002361" y="559943"/>
                          <a:pt x="984160" y="562213"/>
                          <a:pt x="981075" y="564681"/>
                        </a:cubicBezTo>
                        <a:cubicBezTo>
                          <a:pt x="978840" y="566469"/>
                          <a:pt x="978467" y="569940"/>
                          <a:pt x="976313" y="571825"/>
                        </a:cubicBezTo>
                        <a:cubicBezTo>
                          <a:pt x="966236" y="580643"/>
                          <a:pt x="964693" y="580461"/>
                          <a:pt x="954881" y="583731"/>
                        </a:cubicBezTo>
                        <a:cubicBezTo>
                          <a:pt x="931950" y="599022"/>
                          <a:pt x="950098" y="588946"/>
                          <a:pt x="890588" y="586112"/>
                        </a:cubicBezTo>
                        <a:lnTo>
                          <a:pt x="847725" y="583731"/>
                        </a:lnTo>
                        <a:cubicBezTo>
                          <a:pt x="825500" y="584525"/>
                          <a:pt x="803246" y="584725"/>
                          <a:pt x="781050" y="586112"/>
                        </a:cubicBezTo>
                        <a:cubicBezTo>
                          <a:pt x="776626" y="586389"/>
                          <a:pt x="759337" y="592557"/>
                          <a:pt x="757238" y="593256"/>
                        </a:cubicBezTo>
                        <a:lnTo>
                          <a:pt x="750094" y="595637"/>
                        </a:lnTo>
                        <a:cubicBezTo>
                          <a:pt x="741441" y="604290"/>
                          <a:pt x="744115" y="602290"/>
                          <a:pt x="733425" y="609925"/>
                        </a:cubicBezTo>
                        <a:cubicBezTo>
                          <a:pt x="731096" y="611588"/>
                          <a:pt x="729111" y="614262"/>
                          <a:pt x="726281" y="614687"/>
                        </a:cubicBezTo>
                        <a:cubicBezTo>
                          <a:pt x="712914" y="616692"/>
                          <a:pt x="699294" y="616275"/>
                          <a:pt x="685800" y="617069"/>
                        </a:cubicBezTo>
                        <a:cubicBezTo>
                          <a:pt x="675380" y="632699"/>
                          <a:pt x="680518" y="621809"/>
                          <a:pt x="683419" y="655169"/>
                        </a:cubicBezTo>
                        <a:cubicBezTo>
                          <a:pt x="684485" y="667428"/>
                          <a:pt x="681949" y="677511"/>
                          <a:pt x="690563" y="686125"/>
                        </a:cubicBezTo>
                        <a:cubicBezTo>
                          <a:pt x="692586" y="688148"/>
                          <a:pt x="695325" y="689300"/>
                          <a:pt x="697706" y="690887"/>
                        </a:cubicBezTo>
                        <a:cubicBezTo>
                          <a:pt x="703504" y="708280"/>
                          <a:pt x="701252" y="700305"/>
                          <a:pt x="704850" y="714700"/>
                        </a:cubicBezTo>
                        <a:cubicBezTo>
                          <a:pt x="704056" y="721844"/>
                          <a:pt x="704742" y="729312"/>
                          <a:pt x="702469" y="736131"/>
                        </a:cubicBezTo>
                        <a:cubicBezTo>
                          <a:pt x="701404" y="739326"/>
                          <a:pt x="697193" y="740473"/>
                          <a:pt x="695325" y="743275"/>
                        </a:cubicBezTo>
                        <a:cubicBezTo>
                          <a:pt x="693933" y="745364"/>
                          <a:pt x="693738" y="748038"/>
                          <a:pt x="692944" y="750419"/>
                        </a:cubicBezTo>
                        <a:cubicBezTo>
                          <a:pt x="693858" y="755904"/>
                          <a:pt x="694776" y="765989"/>
                          <a:pt x="697706" y="771850"/>
                        </a:cubicBezTo>
                        <a:cubicBezTo>
                          <a:pt x="698986" y="774410"/>
                          <a:pt x="700881" y="776613"/>
                          <a:pt x="702469" y="778994"/>
                        </a:cubicBezTo>
                        <a:cubicBezTo>
                          <a:pt x="707105" y="792901"/>
                          <a:pt x="701223" y="780128"/>
                          <a:pt x="711994" y="790900"/>
                        </a:cubicBezTo>
                        <a:cubicBezTo>
                          <a:pt x="722764" y="801671"/>
                          <a:pt x="709992" y="795790"/>
                          <a:pt x="723900" y="800425"/>
                        </a:cubicBezTo>
                        <a:cubicBezTo>
                          <a:pt x="727075" y="802806"/>
                          <a:pt x="729875" y="805794"/>
                          <a:pt x="733425" y="807569"/>
                        </a:cubicBezTo>
                        <a:cubicBezTo>
                          <a:pt x="736352" y="809033"/>
                          <a:pt x="740108" y="808326"/>
                          <a:pt x="742950" y="809950"/>
                        </a:cubicBezTo>
                        <a:cubicBezTo>
                          <a:pt x="745874" y="811621"/>
                          <a:pt x="747938" y="814507"/>
                          <a:pt x="750094" y="817094"/>
                        </a:cubicBezTo>
                        <a:cubicBezTo>
                          <a:pt x="755222" y="823248"/>
                          <a:pt x="754851" y="824222"/>
                          <a:pt x="757238" y="831381"/>
                        </a:cubicBezTo>
                        <a:cubicBezTo>
                          <a:pt x="756444" y="841700"/>
                          <a:pt x="756470" y="852114"/>
                          <a:pt x="754856" y="862337"/>
                        </a:cubicBezTo>
                        <a:cubicBezTo>
                          <a:pt x="754073" y="867296"/>
                          <a:pt x="751681" y="871862"/>
                          <a:pt x="750094" y="876625"/>
                        </a:cubicBezTo>
                        <a:lnTo>
                          <a:pt x="747713" y="883769"/>
                        </a:lnTo>
                        <a:cubicBezTo>
                          <a:pt x="745154" y="891448"/>
                          <a:pt x="744538" y="899644"/>
                          <a:pt x="742950" y="907581"/>
                        </a:cubicBezTo>
                        <a:cubicBezTo>
                          <a:pt x="742458" y="910042"/>
                          <a:pt x="741259" y="912311"/>
                          <a:pt x="740569" y="914725"/>
                        </a:cubicBezTo>
                        <a:cubicBezTo>
                          <a:pt x="739670" y="917872"/>
                          <a:pt x="739812" y="921408"/>
                          <a:pt x="738188" y="924250"/>
                        </a:cubicBezTo>
                        <a:cubicBezTo>
                          <a:pt x="736278" y="927592"/>
                          <a:pt x="727678" y="934477"/>
                          <a:pt x="723900" y="936156"/>
                        </a:cubicBezTo>
                        <a:cubicBezTo>
                          <a:pt x="719313" y="938195"/>
                          <a:pt x="709613" y="940919"/>
                          <a:pt x="709613" y="940919"/>
                        </a:cubicBezTo>
                        <a:cubicBezTo>
                          <a:pt x="702469" y="940125"/>
                          <a:pt x="695000" y="940810"/>
                          <a:pt x="688181" y="938537"/>
                        </a:cubicBezTo>
                        <a:cubicBezTo>
                          <a:pt x="682751" y="936727"/>
                          <a:pt x="678656" y="932187"/>
                          <a:pt x="673894" y="929012"/>
                        </a:cubicBezTo>
                        <a:lnTo>
                          <a:pt x="652463" y="914725"/>
                        </a:lnTo>
                        <a:cubicBezTo>
                          <a:pt x="649740" y="912910"/>
                          <a:pt x="646073" y="913284"/>
                          <a:pt x="642938" y="912344"/>
                        </a:cubicBezTo>
                        <a:cubicBezTo>
                          <a:pt x="618766" y="905092"/>
                          <a:pt x="638446" y="909540"/>
                          <a:pt x="616744" y="905200"/>
                        </a:cubicBezTo>
                        <a:cubicBezTo>
                          <a:pt x="602456" y="905994"/>
                          <a:pt x="588132" y="906286"/>
                          <a:pt x="573881" y="907581"/>
                        </a:cubicBezTo>
                        <a:cubicBezTo>
                          <a:pt x="570622" y="907877"/>
                          <a:pt x="567283" y="908498"/>
                          <a:pt x="564356" y="909962"/>
                        </a:cubicBezTo>
                        <a:cubicBezTo>
                          <a:pt x="547825" y="918227"/>
                          <a:pt x="552946" y="918382"/>
                          <a:pt x="540544" y="929012"/>
                        </a:cubicBezTo>
                        <a:cubicBezTo>
                          <a:pt x="538371" y="930875"/>
                          <a:pt x="535729" y="932111"/>
                          <a:pt x="533400" y="933775"/>
                        </a:cubicBezTo>
                        <a:cubicBezTo>
                          <a:pt x="530171" y="936082"/>
                          <a:pt x="527807" y="940377"/>
                          <a:pt x="523875" y="940919"/>
                        </a:cubicBezTo>
                        <a:cubicBezTo>
                          <a:pt x="504202" y="943633"/>
                          <a:pt x="484188" y="942506"/>
                          <a:pt x="464344" y="943300"/>
                        </a:cubicBezTo>
                        <a:cubicBezTo>
                          <a:pt x="461963" y="944887"/>
                          <a:pt x="459224" y="946038"/>
                          <a:pt x="457200" y="948062"/>
                        </a:cubicBezTo>
                        <a:cubicBezTo>
                          <a:pt x="455176" y="950086"/>
                          <a:pt x="454270" y="953007"/>
                          <a:pt x="452438" y="955206"/>
                        </a:cubicBezTo>
                        <a:cubicBezTo>
                          <a:pt x="450282" y="957793"/>
                          <a:pt x="447675" y="959969"/>
                          <a:pt x="445294" y="962350"/>
                        </a:cubicBezTo>
                        <a:cubicBezTo>
                          <a:pt x="444500" y="967906"/>
                          <a:pt x="445423" y="973999"/>
                          <a:pt x="442913" y="979019"/>
                        </a:cubicBezTo>
                        <a:cubicBezTo>
                          <a:pt x="435151" y="994543"/>
                          <a:pt x="399054" y="984016"/>
                          <a:pt x="395288" y="983781"/>
                        </a:cubicBezTo>
                        <a:cubicBezTo>
                          <a:pt x="392907" y="982987"/>
                          <a:pt x="390614" y="981849"/>
                          <a:pt x="388144" y="981400"/>
                        </a:cubicBezTo>
                        <a:cubicBezTo>
                          <a:pt x="381848" y="980255"/>
                          <a:pt x="374650" y="982194"/>
                          <a:pt x="369094" y="979019"/>
                        </a:cubicBezTo>
                        <a:cubicBezTo>
                          <a:pt x="366915" y="977774"/>
                          <a:pt x="402828" y="981400"/>
                          <a:pt x="402431" y="98140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19050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57189"/>
                    <a:endParaRPr lang="ru-RU" sz="1000" i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Полилиния 30">
                    <a:extLst>
                      <a:ext uri="{FF2B5EF4-FFF2-40B4-BE49-F238E27FC236}">
                        <a16:creationId xmlns:a16="http://schemas.microsoft.com/office/drawing/2014/main" id="{F98D2309-58BF-4357-99C0-4B3765315914}"/>
                      </a:ext>
                    </a:extLst>
                  </p:cNvPr>
                  <p:cNvSpPr/>
                  <p:nvPr/>
                </p:nvSpPr>
                <p:spPr>
                  <a:xfrm>
                    <a:off x="4570727" y="2989692"/>
                    <a:ext cx="617085" cy="853602"/>
                  </a:xfrm>
                  <a:custGeom>
                    <a:avLst/>
                    <a:gdLst>
                      <a:gd name="connsiteX0" fmla="*/ 750705 w 1007880"/>
                      <a:gd name="connsiteY0" fmla="*/ 1112044 h 1393031"/>
                      <a:gd name="connsiteX1" fmla="*/ 738799 w 1007880"/>
                      <a:gd name="connsiteY1" fmla="*/ 1107281 h 1393031"/>
                      <a:gd name="connsiteX2" fmla="*/ 724512 w 1007880"/>
                      <a:gd name="connsiteY2" fmla="*/ 1097756 h 1393031"/>
                      <a:gd name="connsiteX3" fmla="*/ 719749 w 1007880"/>
                      <a:gd name="connsiteY3" fmla="*/ 1090612 h 1393031"/>
                      <a:gd name="connsiteX4" fmla="*/ 722130 w 1007880"/>
                      <a:gd name="connsiteY4" fmla="*/ 1064419 h 1393031"/>
                      <a:gd name="connsiteX5" fmla="*/ 724512 w 1007880"/>
                      <a:gd name="connsiteY5" fmla="*/ 1057275 h 1393031"/>
                      <a:gd name="connsiteX6" fmla="*/ 731655 w 1007880"/>
                      <a:gd name="connsiteY6" fmla="*/ 1050131 h 1393031"/>
                      <a:gd name="connsiteX7" fmla="*/ 736418 w 1007880"/>
                      <a:gd name="connsiteY7" fmla="*/ 1042987 h 1393031"/>
                      <a:gd name="connsiteX8" fmla="*/ 738799 w 1007880"/>
                      <a:gd name="connsiteY8" fmla="*/ 1035844 h 1393031"/>
                      <a:gd name="connsiteX9" fmla="*/ 743562 w 1007880"/>
                      <a:gd name="connsiteY9" fmla="*/ 1028700 h 1393031"/>
                      <a:gd name="connsiteX10" fmla="*/ 741180 w 1007880"/>
                      <a:gd name="connsiteY10" fmla="*/ 1002506 h 1393031"/>
                      <a:gd name="connsiteX11" fmla="*/ 736418 w 1007880"/>
                      <a:gd name="connsiteY11" fmla="*/ 983456 h 1393031"/>
                      <a:gd name="connsiteX12" fmla="*/ 738799 w 1007880"/>
                      <a:gd name="connsiteY12" fmla="*/ 938212 h 1393031"/>
                      <a:gd name="connsiteX13" fmla="*/ 741180 w 1007880"/>
                      <a:gd name="connsiteY13" fmla="*/ 926306 h 1393031"/>
                      <a:gd name="connsiteX14" fmla="*/ 755468 w 1007880"/>
                      <a:gd name="connsiteY14" fmla="*/ 912019 h 1393031"/>
                      <a:gd name="connsiteX15" fmla="*/ 762612 w 1007880"/>
                      <a:gd name="connsiteY15" fmla="*/ 909637 h 1393031"/>
                      <a:gd name="connsiteX16" fmla="*/ 772137 w 1007880"/>
                      <a:gd name="connsiteY16" fmla="*/ 904875 h 1393031"/>
                      <a:gd name="connsiteX17" fmla="*/ 786424 w 1007880"/>
                      <a:gd name="connsiteY17" fmla="*/ 897731 h 1393031"/>
                      <a:gd name="connsiteX18" fmla="*/ 834049 w 1007880"/>
                      <a:gd name="connsiteY18" fmla="*/ 895350 h 1393031"/>
                      <a:gd name="connsiteX19" fmla="*/ 848337 w 1007880"/>
                      <a:gd name="connsiteY19" fmla="*/ 890587 h 1393031"/>
                      <a:gd name="connsiteX20" fmla="*/ 862624 w 1007880"/>
                      <a:gd name="connsiteY20" fmla="*/ 876300 h 1393031"/>
                      <a:gd name="connsiteX21" fmla="*/ 879293 w 1007880"/>
                      <a:gd name="connsiteY21" fmla="*/ 854869 h 1393031"/>
                      <a:gd name="connsiteX22" fmla="*/ 886437 w 1007880"/>
                      <a:gd name="connsiteY22" fmla="*/ 850106 h 1393031"/>
                      <a:gd name="connsiteX23" fmla="*/ 912630 w 1007880"/>
                      <a:gd name="connsiteY23" fmla="*/ 845344 h 1393031"/>
                      <a:gd name="connsiteX24" fmla="*/ 915012 w 1007880"/>
                      <a:gd name="connsiteY24" fmla="*/ 838200 h 1393031"/>
                      <a:gd name="connsiteX25" fmla="*/ 915012 w 1007880"/>
                      <a:gd name="connsiteY25" fmla="*/ 764381 h 1393031"/>
                      <a:gd name="connsiteX26" fmla="*/ 919774 w 1007880"/>
                      <a:gd name="connsiteY26" fmla="*/ 757237 h 1393031"/>
                      <a:gd name="connsiteX27" fmla="*/ 941205 w 1007880"/>
                      <a:gd name="connsiteY27" fmla="*/ 747712 h 1393031"/>
                      <a:gd name="connsiteX28" fmla="*/ 955493 w 1007880"/>
                      <a:gd name="connsiteY28" fmla="*/ 738187 h 1393031"/>
                      <a:gd name="connsiteX29" fmla="*/ 974543 w 1007880"/>
                      <a:gd name="connsiteY29" fmla="*/ 733425 h 1393031"/>
                      <a:gd name="connsiteX30" fmla="*/ 995974 w 1007880"/>
                      <a:gd name="connsiteY30" fmla="*/ 735806 h 1393031"/>
                      <a:gd name="connsiteX31" fmla="*/ 1005499 w 1007880"/>
                      <a:gd name="connsiteY31" fmla="*/ 738187 h 1393031"/>
                      <a:gd name="connsiteX32" fmla="*/ 1007880 w 1007880"/>
                      <a:gd name="connsiteY32" fmla="*/ 731044 h 1393031"/>
                      <a:gd name="connsiteX33" fmla="*/ 1005499 w 1007880"/>
                      <a:gd name="connsiteY33" fmla="*/ 692944 h 1393031"/>
                      <a:gd name="connsiteX34" fmla="*/ 988830 w 1007880"/>
                      <a:gd name="connsiteY34" fmla="*/ 671512 h 1393031"/>
                      <a:gd name="connsiteX35" fmla="*/ 981687 w 1007880"/>
                      <a:gd name="connsiteY35" fmla="*/ 664369 h 1393031"/>
                      <a:gd name="connsiteX36" fmla="*/ 943587 w 1007880"/>
                      <a:gd name="connsiteY36" fmla="*/ 654844 h 1393031"/>
                      <a:gd name="connsiteX37" fmla="*/ 936443 w 1007880"/>
                      <a:gd name="connsiteY37" fmla="*/ 650081 h 1393031"/>
                      <a:gd name="connsiteX38" fmla="*/ 929299 w 1007880"/>
                      <a:gd name="connsiteY38" fmla="*/ 647700 h 1393031"/>
                      <a:gd name="connsiteX39" fmla="*/ 910249 w 1007880"/>
                      <a:gd name="connsiteY39" fmla="*/ 626269 h 1393031"/>
                      <a:gd name="connsiteX40" fmla="*/ 893580 w 1007880"/>
                      <a:gd name="connsiteY40" fmla="*/ 609600 h 1393031"/>
                      <a:gd name="connsiteX41" fmla="*/ 876912 w 1007880"/>
                      <a:gd name="connsiteY41" fmla="*/ 592931 h 1393031"/>
                      <a:gd name="connsiteX42" fmla="*/ 869768 w 1007880"/>
                      <a:gd name="connsiteY42" fmla="*/ 585787 h 1393031"/>
                      <a:gd name="connsiteX43" fmla="*/ 860243 w 1007880"/>
                      <a:gd name="connsiteY43" fmla="*/ 583406 h 1393031"/>
                      <a:gd name="connsiteX44" fmla="*/ 814999 w 1007880"/>
                      <a:gd name="connsiteY44" fmla="*/ 578644 h 1393031"/>
                      <a:gd name="connsiteX45" fmla="*/ 807855 w 1007880"/>
                      <a:gd name="connsiteY45" fmla="*/ 573881 h 1393031"/>
                      <a:gd name="connsiteX46" fmla="*/ 803093 w 1007880"/>
                      <a:gd name="connsiteY46" fmla="*/ 566737 h 1393031"/>
                      <a:gd name="connsiteX47" fmla="*/ 795949 w 1007880"/>
                      <a:gd name="connsiteY47" fmla="*/ 559594 h 1393031"/>
                      <a:gd name="connsiteX48" fmla="*/ 791187 w 1007880"/>
                      <a:gd name="connsiteY48" fmla="*/ 545306 h 1393031"/>
                      <a:gd name="connsiteX49" fmla="*/ 788805 w 1007880"/>
                      <a:gd name="connsiteY49" fmla="*/ 538162 h 1393031"/>
                      <a:gd name="connsiteX50" fmla="*/ 774518 w 1007880"/>
                      <a:gd name="connsiteY50" fmla="*/ 526256 h 1393031"/>
                      <a:gd name="connsiteX51" fmla="*/ 762612 w 1007880"/>
                      <a:gd name="connsiteY51" fmla="*/ 511969 h 1393031"/>
                      <a:gd name="connsiteX52" fmla="*/ 755468 w 1007880"/>
                      <a:gd name="connsiteY52" fmla="*/ 507206 h 1393031"/>
                      <a:gd name="connsiteX53" fmla="*/ 743562 w 1007880"/>
                      <a:gd name="connsiteY53" fmla="*/ 492919 h 1393031"/>
                      <a:gd name="connsiteX54" fmla="*/ 734037 w 1007880"/>
                      <a:gd name="connsiteY54" fmla="*/ 478631 h 1393031"/>
                      <a:gd name="connsiteX55" fmla="*/ 729274 w 1007880"/>
                      <a:gd name="connsiteY55" fmla="*/ 471487 h 1393031"/>
                      <a:gd name="connsiteX56" fmla="*/ 722130 w 1007880"/>
                      <a:gd name="connsiteY56" fmla="*/ 454819 h 1393031"/>
                      <a:gd name="connsiteX57" fmla="*/ 712605 w 1007880"/>
                      <a:gd name="connsiteY57" fmla="*/ 438150 h 1393031"/>
                      <a:gd name="connsiteX58" fmla="*/ 705462 w 1007880"/>
                      <a:gd name="connsiteY58" fmla="*/ 431006 h 1393031"/>
                      <a:gd name="connsiteX59" fmla="*/ 693555 w 1007880"/>
                      <a:gd name="connsiteY59" fmla="*/ 409575 h 1393031"/>
                      <a:gd name="connsiteX60" fmla="*/ 686412 w 1007880"/>
                      <a:gd name="connsiteY60" fmla="*/ 407194 h 1393031"/>
                      <a:gd name="connsiteX61" fmla="*/ 684030 w 1007880"/>
                      <a:gd name="connsiteY61" fmla="*/ 400050 h 1393031"/>
                      <a:gd name="connsiteX62" fmla="*/ 676887 w 1007880"/>
                      <a:gd name="connsiteY62" fmla="*/ 395287 h 1393031"/>
                      <a:gd name="connsiteX63" fmla="*/ 662599 w 1007880"/>
                      <a:gd name="connsiteY63" fmla="*/ 381000 h 1393031"/>
                      <a:gd name="connsiteX64" fmla="*/ 662599 w 1007880"/>
                      <a:gd name="connsiteY64" fmla="*/ 381000 h 1393031"/>
                      <a:gd name="connsiteX65" fmla="*/ 650693 w 1007880"/>
                      <a:gd name="connsiteY65" fmla="*/ 366712 h 1393031"/>
                      <a:gd name="connsiteX66" fmla="*/ 648312 w 1007880"/>
                      <a:gd name="connsiteY66" fmla="*/ 359569 h 1393031"/>
                      <a:gd name="connsiteX67" fmla="*/ 638787 w 1007880"/>
                      <a:gd name="connsiteY67" fmla="*/ 345281 h 1393031"/>
                      <a:gd name="connsiteX68" fmla="*/ 641168 w 1007880"/>
                      <a:gd name="connsiteY68" fmla="*/ 314325 h 1393031"/>
                      <a:gd name="connsiteX69" fmla="*/ 643549 w 1007880"/>
                      <a:gd name="connsiteY69" fmla="*/ 307181 h 1393031"/>
                      <a:gd name="connsiteX70" fmla="*/ 653074 w 1007880"/>
                      <a:gd name="connsiteY70" fmla="*/ 290512 h 1393031"/>
                      <a:gd name="connsiteX71" fmla="*/ 650693 w 1007880"/>
                      <a:gd name="connsiteY71" fmla="*/ 259556 h 1393031"/>
                      <a:gd name="connsiteX72" fmla="*/ 645930 w 1007880"/>
                      <a:gd name="connsiteY72" fmla="*/ 252412 h 1393031"/>
                      <a:gd name="connsiteX73" fmla="*/ 631643 w 1007880"/>
                      <a:gd name="connsiteY73" fmla="*/ 226219 h 1393031"/>
                      <a:gd name="connsiteX74" fmla="*/ 626880 w 1007880"/>
                      <a:gd name="connsiteY74" fmla="*/ 211931 h 1393031"/>
                      <a:gd name="connsiteX75" fmla="*/ 617355 w 1007880"/>
                      <a:gd name="connsiteY75" fmla="*/ 190500 h 1393031"/>
                      <a:gd name="connsiteX76" fmla="*/ 612593 w 1007880"/>
                      <a:gd name="connsiteY76" fmla="*/ 171450 h 1393031"/>
                      <a:gd name="connsiteX77" fmla="*/ 605449 w 1007880"/>
                      <a:gd name="connsiteY77" fmla="*/ 164306 h 1393031"/>
                      <a:gd name="connsiteX78" fmla="*/ 600687 w 1007880"/>
                      <a:gd name="connsiteY78" fmla="*/ 157162 h 1393031"/>
                      <a:gd name="connsiteX79" fmla="*/ 593543 w 1007880"/>
                      <a:gd name="connsiteY79" fmla="*/ 154781 h 1393031"/>
                      <a:gd name="connsiteX80" fmla="*/ 543537 w 1007880"/>
                      <a:gd name="connsiteY80" fmla="*/ 152400 h 1393031"/>
                      <a:gd name="connsiteX81" fmla="*/ 536393 w 1007880"/>
                      <a:gd name="connsiteY81" fmla="*/ 150019 h 1393031"/>
                      <a:gd name="connsiteX82" fmla="*/ 534012 w 1007880"/>
                      <a:gd name="connsiteY82" fmla="*/ 142875 h 1393031"/>
                      <a:gd name="connsiteX83" fmla="*/ 541155 w 1007880"/>
                      <a:gd name="connsiteY83" fmla="*/ 126206 h 1393031"/>
                      <a:gd name="connsiteX84" fmla="*/ 548299 w 1007880"/>
                      <a:gd name="connsiteY84" fmla="*/ 121444 h 1393031"/>
                      <a:gd name="connsiteX85" fmla="*/ 555443 w 1007880"/>
                      <a:gd name="connsiteY85" fmla="*/ 114300 h 1393031"/>
                      <a:gd name="connsiteX86" fmla="*/ 545918 w 1007880"/>
                      <a:gd name="connsiteY86" fmla="*/ 76200 h 1393031"/>
                      <a:gd name="connsiteX87" fmla="*/ 538774 w 1007880"/>
                      <a:gd name="connsiteY87" fmla="*/ 71437 h 1393031"/>
                      <a:gd name="connsiteX88" fmla="*/ 526868 w 1007880"/>
                      <a:gd name="connsiteY88" fmla="*/ 50006 h 1393031"/>
                      <a:gd name="connsiteX89" fmla="*/ 519724 w 1007880"/>
                      <a:gd name="connsiteY89" fmla="*/ 42862 h 1393031"/>
                      <a:gd name="connsiteX90" fmla="*/ 507818 w 1007880"/>
                      <a:gd name="connsiteY90" fmla="*/ 40481 h 1393031"/>
                      <a:gd name="connsiteX91" fmla="*/ 493530 w 1007880"/>
                      <a:gd name="connsiteY91" fmla="*/ 30956 h 1393031"/>
                      <a:gd name="connsiteX92" fmla="*/ 486387 w 1007880"/>
                      <a:gd name="connsiteY92" fmla="*/ 21431 h 1393031"/>
                      <a:gd name="connsiteX93" fmla="*/ 481624 w 1007880"/>
                      <a:gd name="connsiteY93" fmla="*/ 14287 h 1393031"/>
                      <a:gd name="connsiteX94" fmla="*/ 467337 w 1007880"/>
                      <a:gd name="connsiteY94" fmla="*/ 0 h 1393031"/>
                      <a:gd name="connsiteX95" fmla="*/ 441143 w 1007880"/>
                      <a:gd name="connsiteY95" fmla="*/ 7144 h 1393031"/>
                      <a:gd name="connsiteX96" fmla="*/ 419712 w 1007880"/>
                      <a:gd name="connsiteY96" fmla="*/ 19050 h 1393031"/>
                      <a:gd name="connsiteX97" fmla="*/ 350655 w 1007880"/>
                      <a:gd name="connsiteY97" fmla="*/ 19050 h 1393031"/>
                      <a:gd name="connsiteX98" fmla="*/ 341130 w 1007880"/>
                      <a:gd name="connsiteY98" fmla="*/ 33337 h 1393031"/>
                      <a:gd name="connsiteX99" fmla="*/ 336368 w 1007880"/>
                      <a:gd name="connsiteY99" fmla="*/ 95250 h 1393031"/>
                      <a:gd name="connsiteX100" fmla="*/ 329224 w 1007880"/>
                      <a:gd name="connsiteY100" fmla="*/ 100012 h 1393031"/>
                      <a:gd name="connsiteX101" fmla="*/ 326843 w 1007880"/>
                      <a:gd name="connsiteY101" fmla="*/ 107156 h 1393031"/>
                      <a:gd name="connsiteX102" fmla="*/ 312555 w 1007880"/>
                      <a:gd name="connsiteY102" fmla="*/ 116681 h 1393031"/>
                      <a:gd name="connsiteX103" fmla="*/ 307793 w 1007880"/>
                      <a:gd name="connsiteY103" fmla="*/ 123825 h 1393031"/>
                      <a:gd name="connsiteX104" fmla="*/ 286362 w 1007880"/>
                      <a:gd name="connsiteY104" fmla="*/ 142875 h 1393031"/>
                      <a:gd name="connsiteX105" fmla="*/ 276837 w 1007880"/>
                      <a:gd name="connsiteY105" fmla="*/ 157162 h 1393031"/>
                      <a:gd name="connsiteX106" fmla="*/ 269693 w 1007880"/>
                      <a:gd name="connsiteY106" fmla="*/ 164306 h 1393031"/>
                      <a:gd name="connsiteX107" fmla="*/ 264930 w 1007880"/>
                      <a:gd name="connsiteY107" fmla="*/ 171450 h 1393031"/>
                      <a:gd name="connsiteX108" fmla="*/ 255405 w 1007880"/>
                      <a:gd name="connsiteY108" fmla="*/ 192881 h 1393031"/>
                      <a:gd name="connsiteX109" fmla="*/ 253024 w 1007880"/>
                      <a:gd name="connsiteY109" fmla="*/ 200025 h 1393031"/>
                      <a:gd name="connsiteX110" fmla="*/ 248262 w 1007880"/>
                      <a:gd name="connsiteY110" fmla="*/ 207169 h 1393031"/>
                      <a:gd name="connsiteX111" fmla="*/ 245880 w 1007880"/>
                      <a:gd name="connsiteY111" fmla="*/ 216694 h 1393031"/>
                      <a:gd name="connsiteX112" fmla="*/ 238737 w 1007880"/>
                      <a:gd name="connsiteY112" fmla="*/ 223837 h 1393031"/>
                      <a:gd name="connsiteX113" fmla="*/ 222068 w 1007880"/>
                      <a:gd name="connsiteY113" fmla="*/ 242887 h 1393031"/>
                      <a:gd name="connsiteX114" fmla="*/ 207780 w 1007880"/>
                      <a:gd name="connsiteY114" fmla="*/ 264319 h 1393031"/>
                      <a:gd name="connsiteX115" fmla="*/ 203018 w 1007880"/>
                      <a:gd name="connsiteY115" fmla="*/ 271462 h 1393031"/>
                      <a:gd name="connsiteX116" fmla="*/ 188730 w 1007880"/>
                      <a:gd name="connsiteY116" fmla="*/ 295275 h 1393031"/>
                      <a:gd name="connsiteX117" fmla="*/ 181587 w 1007880"/>
                      <a:gd name="connsiteY117" fmla="*/ 297656 h 1393031"/>
                      <a:gd name="connsiteX118" fmla="*/ 174443 w 1007880"/>
                      <a:gd name="connsiteY118" fmla="*/ 295275 h 1393031"/>
                      <a:gd name="connsiteX119" fmla="*/ 105387 w 1007880"/>
                      <a:gd name="connsiteY119" fmla="*/ 295275 h 1393031"/>
                      <a:gd name="connsiteX120" fmla="*/ 93480 w 1007880"/>
                      <a:gd name="connsiteY120" fmla="*/ 304800 h 1393031"/>
                      <a:gd name="connsiteX121" fmla="*/ 86337 w 1007880"/>
                      <a:gd name="connsiteY121" fmla="*/ 311944 h 1393031"/>
                      <a:gd name="connsiteX122" fmla="*/ 81574 w 1007880"/>
                      <a:gd name="connsiteY122" fmla="*/ 319087 h 1393031"/>
                      <a:gd name="connsiteX123" fmla="*/ 74430 w 1007880"/>
                      <a:gd name="connsiteY123" fmla="*/ 328612 h 1393031"/>
                      <a:gd name="connsiteX124" fmla="*/ 74430 w 1007880"/>
                      <a:gd name="connsiteY124" fmla="*/ 423862 h 1393031"/>
                      <a:gd name="connsiteX125" fmla="*/ 81574 w 1007880"/>
                      <a:gd name="connsiteY125" fmla="*/ 426244 h 1393031"/>
                      <a:gd name="connsiteX126" fmla="*/ 100624 w 1007880"/>
                      <a:gd name="connsiteY126" fmla="*/ 431006 h 1393031"/>
                      <a:gd name="connsiteX127" fmla="*/ 107768 w 1007880"/>
                      <a:gd name="connsiteY127" fmla="*/ 435769 h 1393031"/>
                      <a:gd name="connsiteX128" fmla="*/ 114912 w 1007880"/>
                      <a:gd name="connsiteY128" fmla="*/ 450056 h 1393031"/>
                      <a:gd name="connsiteX129" fmla="*/ 117293 w 1007880"/>
                      <a:gd name="connsiteY129" fmla="*/ 564356 h 1393031"/>
                      <a:gd name="connsiteX130" fmla="*/ 119674 w 1007880"/>
                      <a:gd name="connsiteY130" fmla="*/ 571500 h 1393031"/>
                      <a:gd name="connsiteX131" fmla="*/ 138724 w 1007880"/>
                      <a:gd name="connsiteY131" fmla="*/ 592931 h 1393031"/>
                      <a:gd name="connsiteX132" fmla="*/ 141105 w 1007880"/>
                      <a:gd name="connsiteY132" fmla="*/ 604837 h 1393031"/>
                      <a:gd name="connsiteX133" fmla="*/ 143487 w 1007880"/>
                      <a:gd name="connsiteY133" fmla="*/ 621506 h 1393031"/>
                      <a:gd name="connsiteX134" fmla="*/ 145868 w 1007880"/>
                      <a:gd name="connsiteY134" fmla="*/ 628650 h 1393031"/>
                      <a:gd name="connsiteX135" fmla="*/ 148249 w 1007880"/>
                      <a:gd name="connsiteY135" fmla="*/ 638175 h 1393031"/>
                      <a:gd name="connsiteX136" fmla="*/ 143487 w 1007880"/>
                      <a:gd name="connsiteY136" fmla="*/ 673894 h 1393031"/>
                      <a:gd name="connsiteX137" fmla="*/ 138724 w 1007880"/>
                      <a:gd name="connsiteY137" fmla="*/ 681037 h 1393031"/>
                      <a:gd name="connsiteX138" fmla="*/ 136343 w 1007880"/>
                      <a:gd name="connsiteY138" fmla="*/ 714375 h 1393031"/>
                      <a:gd name="connsiteX139" fmla="*/ 141105 w 1007880"/>
                      <a:gd name="connsiteY139" fmla="*/ 728662 h 1393031"/>
                      <a:gd name="connsiteX140" fmla="*/ 136343 w 1007880"/>
                      <a:gd name="connsiteY140" fmla="*/ 757237 h 1393031"/>
                      <a:gd name="connsiteX141" fmla="*/ 117293 w 1007880"/>
                      <a:gd name="connsiteY141" fmla="*/ 754856 h 1393031"/>
                      <a:gd name="connsiteX142" fmla="*/ 103005 w 1007880"/>
                      <a:gd name="connsiteY142" fmla="*/ 742950 h 1393031"/>
                      <a:gd name="connsiteX143" fmla="*/ 95862 w 1007880"/>
                      <a:gd name="connsiteY143" fmla="*/ 738187 h 1393031"/>
                      <a:gd name="connsiteX144" fmla="*/ 88718 w 1007880"/>
                      <a:gd name="connsiteY144" fmla="*/ 731044 h 1393031"/>
                      <a:gd name="connsiteX145" fmla="*/ 72049 w 1007880"/>
                      <a:gd name="connsiteY145" fmla="*/ 719137 h 1393031"/>
                      <a:gd name="connsiteX146" fmla="*/ 64905 w 1007880"/>
                      <a:gd name="connsiteY146" fmla="*/ 716756 h 1393031"/>
                      <a:gd name="connsiteX147" fmla="*/ 22043 w 1007880"/>
                      <a:gd name="connsiteY147" fmla="*/ 719137 h 1393031"/>
                      <a:gd name="connsiteX148" fmla="*/ 14899 w 1007880"/>
                      <a:gd name="connsiteY148" fmla="*/ 721519 h 1393031"/>
                      <a:gd name="connsiteX149" fmla="*/ 5374 w 1007880"/>
                      <a:gd name="connsiteY149" fmla="*/ 735806 h 1393031"/>
                      <a:gd name="connsiteX150" fmla="*/ 2993 w 1007880"/>
                      <a:gd name="connsiteY150" fmla="*/ 769144 h 1393031"/>
                      <a:gd name="connsiteX151" fmla="*/ 10137 w 1007880"/>
                      <a:gd name="connsiteY151" fmla="*/ 776287 h 1393031"/>
                      <a:gd name="connsiteX152" fmla="*/ 17280 w 1007880"/>
                      <a:gd name="connsiteY152" fmla="*/ 790575 h 1393031"/>
                      <a:gd name="connsiteX153" fmla="*/ 24424 w 1007880"/>
                      <a:gd name="connsiteY153" fmla="*/ 797719 h 1393031"/>
                      <a:gd name="connsiteX154" fmla="*/ 24424 w 1007880"/>
                      <a:gd name="connsiteY154" fmla="*/ 842962 h 1393031"/>
                      <a:gd name="connsiteX155" fmla="*/ 17280 w 1007880"/>
                      <a:gd name="connsiteY155" fmla="*/ 847725 h 1393031"/>
                      <a:gd name="connsiteX156" fmla="*/ 14899 w 1007880"/>
                      <a:gd name="connsiteY156" fmla="*/ 854869 h 1393031"/>
                      <a:gd name="connsiteX157" fmla="*/ 17280 w 1007880"/>
                      <a:gd name="connsiteY157" fmla="*/ 864394 h 1393031"/>
                      <a:gd name="connsiteX158" fmla="*/ 24424 w 1007880"/>
                      <a:gd name="connsiteY158" fmla="*/ 878681 h 1393031"/>
                      <a:gd name="connsiteX159" fmla="*/ 31568 w 1007880"/>
                      <a:gd name="connsiteY159" fmla="*/ 881062 h 1393031"/>
                      <a:gd name="connsiteX160" fmla="*/ 48237 w 1007880"/>
                      <a:gd name="connsiteY160" fmla="*/ 900112 h 1393031"/>
                      <a:gd name="connsiteX161" fmla="*/ 50618 w 1007880"/>
                      <a:gd name="connsiteY161" fmla="*/ 907256 h 1393031"/>
                      <a:gd name="connsiteX162" fmla="*/ 52999 w 1007880"/>
                      <a:gd name="connsiteY162" fmla="*/ 916781 h 1393031"/>
                      <a:gd name="connsiteX163" fmla="*/ 62524 w 1007880"/>
                      <a:gd name="connsiteY163" fmla="*/ 931069 h 1393031"/>
                      <a:gd name="connsiteX164" fmla="*/ 69668 w 1007880"/>
                      <a:gd name="connsiteY164" fmla="*/ 940594 h 1393031"/>
                      <a:gd name="connsiteX165" fmla="*/ 76812 w 1007880"/>
                      <a:gd name="connsiteY165" fmla="*/ 942975 h 1393031"/>
                      <a:gd name="connsiteX166" fmla="*/ 86337 w 1007880"/>
                      <a:gd name="connsiteY166" fmla="*/ 947737 h 1393031"/>
                      <a:gd name="connsiteX167" fmla="*/ 103005 w 1007880"/>
                      <a:gd name="connsiteY167" fmla="*/ 952500 h 1393031"/>
                      <a:gd name="connsiteX168" fmla="*/ 110149 w 1007880"/>
                      <a:gd name="connsiteY168" fmla="*/ 957262 h 1393031"/>
                      <a:gd name="connsiteX169" fmla="*/ 124437 w 1007880"/>
                      <a:gd name="connsiteY169" fmla="*/ 962025 h 1393031"/>
                      <a:gd name="connsiteX170" fmla="*/ 136343 w 1007880"/>
                      <a:gd name="connsiteY170" fmla="*/ 976312 h 1393031"/>
                      <a:gd name="connsiteX171" fmla="*/ 143487 w 1007880"/>
                      <a:gd name="connsiteY171" fmla="*/ 990600 h 1393031"/>
                      <a:gd name="connsiteX172" fmla="*/ 153012 w 1007880"/>
                      <a:gd name="connsiteY172" fmla="*/ 1004887 h 1393031"/>
                      <a:gd name="connsiteX173" fmla="*/ 169680 w 1007880"/>
                      <a:gd name="connsiteY173" fmla="*/ 1026319 h 1393031"/>
                      <a:gd name="connsiteX174" fmla="*/ 203018 w 1007880"/>
                      <a:gd name="connsiteY174" fmla="*/ 1031081 h 1393031"/>
                      <a:gd name="connsiteX175" fmla="*/ 233974 w 1007880"/>
                      <a:gd name="connsiteY175" fmla="*/ 1038225 h 1393031"/>
                      <a:gd name="connsiteX176" fmla="*/ 257787 w 1007880"/>
                      <a:gd name="connsiteY176" fmla="*/ 1045369 h 1393031"/>
                      <a:gd name="connsiteX177" fmla="*/ 267312 w 1007880"/>
                      <a:gd name="connsiteY177" fmla="*/ 1047750 h 1393031"/>
                      <a:gd name="connsiteX178" fmla="*/ 281599 w 1007880"/>
                      <a:gd name="connsiteY178" fmla="*/ 1052512 h 1393031"/>
                      <a:gd name="connsiteX179" fmla="*/ 288743 w 1007880"/>
                      <a:gd name="connsiteY179" fmla="*/ 1057275 h 1393031"/>
                      <a:gd name="connsiteX180" fmla="*/ 298268 w 1007880"/>
                      <a:gd name="connsiteY180" fmla="*/ 1085850 h 1393031"/>
                      <a:gd name="connsiteX181" fmla="*/ 293505 w 1007880"/>
                      <a:gd name="connsiteY181" fmla="*/ 1119187 h 1393031"/>
                      <a:gd name="connsiteX182" fmla="*/ 288743 w 1007880"/>
                      <a:gd name="connsiteY182" fmla="*/ 1126331 h 1393031"/>
                      <a:gd name="connsiteX183" fmla="*/ 276837 w 1007880"/>
                      <a:gd name="connsiteY183" fmla="*/ 1140619 h 1393031"/>
                      <a:gd name="connsiteX184" fmla="*/ 272074 w 1007880"/>
                      <a:gd name="connsiteY184" fmla="*/ 1150144 h 1393031"/>
                      <a:gd name="connsiteX185" fmla="*/ 217305 w 1007880"/>
                      <a:gd name="connsiteY185" fmla="*/ 1159669 h 1393031"/>
                      <a:gd name="connsiteX186" fmla="*/ 195874 w 1007880"/>
                      <a:gd name="connsiteY186" fmla="*/ 1169194 h 1393031"/>
                      <a:gd name="connsiteX187" fmla="*/ 186349 w 1007880"/>
                      <a:gd name="connsiteY187" fmla="*/ 1183481 h 1393031"/>
                      <a:gd name="connsiteX188" fmla="*/ 181587 w 1007880"/>
                      <a:gd name="connsiteY188" fmla="*/ 1190625 h 1393031"/>
                      <a:gd name="connsiteX189" fmla="*/ 179205 w 1007880"/>
                      <a:gd name="connsiteY189" fmla="*/ 1197769 h 1393031"/>
                      <a:gd name="connsiteX190" fmla="*/ 181587 w 1007880"/>
                      <a:gd name="connsiteY190" fmla="*/ 1214437 h 1393031"/>
                      <a:gd name="connsiteX191" fmla="*/ 188730 w 1007880"/>
                      <a:gd name="connsiteY191" fmla="*/ 1221581 h 1393031"/>
                      <a:gd name="connsiteX192" fmla="*/ 203018 w 1007880"/>
                      <a:gd name="connsiteY192" fmla="*/ 1231106 h 1393031"/>
                      <a:gd name="connsiteX193" fmla="*/ 210162 w 1007880"/>
                      <a:gd name="connsiteY193" fmla="*/ 1235869 h 1393031"/>
                      <a:gd name="connsiteX194" fmla="*/ 217305 w 1007880"/>
                      <a:gd name="connsiteY194" fmla="*/ 1238250 h 1393031"/>
                      <a:gd name="connsiteX195" fmla="*/ 222068 w 1007880"/>
                      <a:gd name="connsiteY195" fmla="*/ 1245394 h 1393031"/>
                      <a:gd name="connsiteX196" fmla="*/ 236355 w 1007880"/>
                      <a:gd name="connsiteY196" fmla="*/ 1254919 h 1393031"/>
                      <a:gd name="connsiteX197" fmla="*/ 241118 w 1007880"/>
                      <a:gd name="connsiteY197" fmla="*/ 1262062 h 1393031"/>
                      <a:gd name="connsiteX198" fmla="*/ 255405 w 1007880"/>
                      <a:gd name="connsiteY198" fmla="*/ 1271587 h 1393031"/>
                      <a:gd name="connsiteX199" fmla="*/ 260168 w 1007880"/>
                      <a:gd name="connsiteY199" fmla="*/ 1278731 h 1393031"/>
                      <a:gd name="connsiteX200" fmla="*/ 283980 w 1007880"/>
                      <a:gd name="connsiteY200" fmla="*/ 1297781 h 1393031"/>
                      <a:gd name="connsiteX201" fmla="*/ 291124 w 1007880"/>
                      <a:gd name="connsiteY201" fmla="*/ 1314450 h 1393031"/>
                      <a:gd name="connsiteX202" fmla="*/ 298268 w 1007880"/>
                      <a:gd name="connsiteY202" fmla="*/ 1328737 h 1393031"/>
                      <a:gd name="connsiteX203" fmla="*/ 295887 w 1007880"/>
                      <a:gd name="connsiteY203" fmla="*/ 1343025 h 1393031"/>
                      <a:gd name="connsiteX204" fmla="*/ 288743 w 1007880"/>
                      <a:gd name="connsiteY204" fmla="*/ 1347787 h 1393031"/>
                      <a:gd name="connsiteX205" fmla="*/ 274455 w 1007880"/>
                      <a:gd name="connsiteY205" fmla="*/ 1357312 h 1393031"/>
                      <a:gd name="connsiteX206" fmla="*/ 272074 w 1007880"/>
                      <a:gd name="connsiteY206" fmla="*/ 1390650 h 1393031"/>
                      <a:gd name="connsiteX207" fmla="*/ 279218 w 1007880"/>
                      <a:gd name="connsiteY207" fmla="*/ 1393031 h 1393031"/>
                      <a:gd name="connsiteX208" fmla="*/ 295887 w 1007880"/>
                      <a:gd name="connsiteY208" fmla="*/ 1385887 h 1393031"/>
                      <a:gd name="connsiteX209" fmla="*/ 303030 w 1007880"/>
                      <a:gd name="connsiteY209" fmla="*/ 1378744 h 1393031"/>
                      <a:gd name="connsiteX210" fmla="*/ 317318 w 1007880"/>
                      <a:gd name="connsiteY210" fmla="*/ 1373981 h 1393031"/>
                      <a:gd name="connsiteX211" fmla="*/ 324462 w 1007880"/>
                      <a:gd name="connsiteY211" fmla="*/ 1371600 h 1393031"/>
                      <a:gd name="connsiteX212" fmla="*/ 341130 w 1007880"/>
                      <a:gd name="connsiteY212" fmla="*/ 1373981 h 1393031"/>
                      <a:gd name="connsiteX213" fmla="*/ 360180 w 1007880"/>
                      <a:gd name="connsiteY213" fmla="*/ 1378744 h 1393031"/>
                      <a:gd name="connsiteX214" fmla="*/ 372087 w 1007880"/>
                      <a:gd name="connsiteY214" fmla="*/ 1381125 h 1393031"/>
                      <a:gd name="connsiteX215" fmla="*/ 391137 w 1007880"/>
                      <a:gd name="connsiteY215" fmla="*/ 1378744 h 1393031"/>
                      <a:gd name="connsiteX216" fmla="*/ 410187 w 1007880"/>
                      <a:gd name="connsiteY216" fmla="*/ 1354931 h 1393031"/>
                      <a:gd name="connsiteX217" fmla="*/ 417330 w 1007880"/>
                      <a:gd name="connsiteY217" fmla="*/ 1350169 h 1393031"/>
                      <a:gd name="connsiteX218" fmla="*/ 431618 w 1007880"/>
                      <a:gd name="connsiteY218" fmla="*/ 1335881 h 1393031"/>
                      <a:gd name="connsiteX219" fmla="*/ 438762 w 1007880"/>
                      <a:gd name="connsiteY219" fmla="*/ 1328737 h 1393031"/>
                      <a:gd name="connsiteX220" fmla="*/ 453049 w 1007880"/>
                      <a:gd name="connsiteY220" fmla="*/ 1319212 h 1393031"/>
                      <a:gd name="connsiteX221" fmla="*/ 462574 w 1007880"/>
                      <a:gd name="connsiteY221" fmla="*/ 1312069 h 1393031"/>
                      <a:gd name="connsiteX222" fmla="*/ 469718 w 1007880"/>
                      <a:gd name="connsiteY222" fmla="*/ 1307306 h 1393031"/>
                      <a:gd name="connsiteX223" fmla="*/ 486387 w 1007880"/>
                      <a:gd name="connsiteY223" fmla="*/ 1295400 h 1393031"/>
                      <a:gd name="connsiteX224" fmla="*/ 493530 w 1007880"/>
                      <a:gd name="connsiteY224" fmla="*/ 1293019 h 1393031"/>
                      <a:gd name="connsiteX225" fmla="*/ 505437 w 1007880"/>
                      <a:gd name="connsiteY225" fmla="*/ 1281112 h 1393031"/>
                      <a:gd name="connsiteX226" fmla="*/ 507818 w 1007880"/>
                      <a:gd name="connsiteY226" fmla="*/ 1271587 h 1393031"/>
                      <a:gd name="connsiteX227" fmla="*/ 522105 w 1007880"/>
                      <a:gd name="connsiteY227" fmla="*/ 1266825 h 1393031"/>
                      <a:gd name="connsiteX228" fmla="*/ 703080 w 1007880"/>
                      <a:gd name="connsiteY228" fmla="*/ 1264444 h 1393031"/>
                      <a:gd name="connsiteX229" fmla="*/ 717368 w 1007880"/>
                      <a:gd name="connsiteY229" fmla="*/ 1252537 h 1393031"/>
                      <a:gd name="connsiteX230" fmla="*/ 724512 w 1007880"/>
                      <a:gd name="connsiteY230" fmla="*/ 1247775 h 1393031"/>
                      <a:gd name="connsiteX231" fmla="*/ 731655 w 1007880"/>
                      <a:gd name="connsiteY231" fmla="*/ 1240631 h 1393031"/>
                      <a:gd name="connsiteX232" fmla="*/ 729274 w 1007880"/>
                      <a:gd name="connsiteY232" fmla="*/ 1204912 h 1393031"/>
                      <a:gd name="connsiteX233" fmla="*/ 724512 w 1007880"/>
                      <a:gd name="connsiteY233" fmla="*/ 1195387 h 1393031"/>
                      <a:gd name="connsiteX234" fmla="*/ 714987 w 1007880"/>
                      <a:gd name="connsiteY234" fmla="*/ 1181100 h 1393031"/>
                      <a:gd name="connsiteX235" fmla="*/ 712605 w 1007880"/>
                      <a:gd name="connsiteY235" fmla="*/ 1171575 h 1393031"/>
                      <a:gd name="connsiteX236" fmla="*/ 710224 w 1007880"/>
                      <a:gd name="connsiteY236" fmla="*/ 1164431 h 1393031"/>
                      <a:gd name="connsiteX237" fmla="*/ 712605 w 1007880"/>
                      <a:gd name="connsiteY237" fmla="*/ 1152525 h 1393031"/>
                      <a:gd name="connsiteX238" fmla="*/ 734037 w 1007880"/>
                      <a:gd name="connsiteY238" fmla="*/ 1140619 h 1393031"/>
                      <a:gd name="connsiteX239" fmla="*/ 743562 w 1007880"/>
                      <a:gd name="connsiteY239" fmla="*/ 1138237 h 1393031"/>
                      <a:gd name="connsiteX240" fmla="*/ 750705 w 1007880"/>
                      <a:gd name="connsiteY240" fmla="*/ 1135856 h 1393031"/>
                      <a:gd name="connsiteX241" fmla="*/ 748324 w 1007880"/>
                      <a:gd name="connsiteY241" fmla="*/ 1112044 h 1393031"/>
                      <a:gd name="connsiteX242" fmla="*/ 726893 w 1007880"/>
                      <a:gd name="connsiteY242" fmla="*/ 1100137 h 1393031"/>
                      <a:gd name="connsiteX243" fmla="*/ 750705 w 1007880"/>
                      <a:gd name="connsiteY243" fmla="*/ 1112044 h 1393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</a:cxnLst>
                    <a:rect l="l" t="t" r="r" b="b"/>
                    <a:pathLst>
                      <a:path w="1007880" h="1393031">
                        <a:moveTo>
                          <a:pt x="750705" y="1112044"/>
                        </a:moveTo>
                        <a:cubicBezTo>
                          <a:pt x="752689" y="1113235"/>
                          <a:pt x="742551" y="1109328"/>
                          <a:pt x="738799" y="1107281"/>
                        </a:cubicBezTo>
                        <a:cubicBezTo>
                          <a:pt x="733774" y="1104540"/>
                          <a:pt x="724512" y="1097756"/>
                          <a:pt x="724512" y="1097756"/>
                        </a:cubicBezTo>
                        <a:cubicBezTo>
                          <a:pt x="722924" y="1095375"/>
                          <a:pt x="719953" y="1093467"/>
                          <a:pt x="719749" y="1090612"/>
                        </a:cubicBezTo>
                        <a:cubicBezTo>
                          <a:pt x="719124" y="1081867"/>
                          <a:pt x="720890" y="1073098"/>
                          <a:pt x="722130" y="1064419"/>
                        </a:cubicBezTo>
                        <a:cubicBezTo>
                          <a:pt x="722485" y="1061934"/>
                          <a:pt x="723120" y="1059364"/>
                          <a:pt x="724512" y="1057275"/>
                        </a:cubicBezTo>
                        <a:cubicBezTo>
                          <a:pt x="726380" y="1054473"/>
                          <a:pt x="729499" y="1052718"/>
                          <a:pt x="731655" y="1050131"/>
                        </a:cubicBezTo>
                        <a:cubicBezTo>
                          <a:pt x="733487" y="1047932"/>
                          <a:pt x="734830" y="1045368"/>
                          <a:pt x="736418" y="1042987"/>
                        </a:cubicBezTo>
                        <a:cubicBezTo>
                          <a:pt x="737212" y="1040606"/>
                          <a:pt x="737677" y="1038089"/>
                          <a:pt x="738799" y="1035844"/>
                        </a:cubicBezTo>
                        <a:cubicBezTo>
                          <a:pt x="740079" y="1033284"/>
                          <a:pt x="743358" y="1031555"/>
                          <a:pt x="743562" y="1028700"/>
                        </a:cubicBezTo>
                        <a:cubicBezTo>
                          <a:pt x="744187" y="1019955"/>
                          <a:pt x="742547" y="1011166"/>
                          <a:pt x="741180" y="1002506"/>
                        </a:cubicBezTo>
                        <a:cubicBezTo>
                          <a:pt x="740159" y="996041"/>
                          <a:pt x="736418" y="983456"/>
                          <a:pt x="736418" y="983456"/>
                        </a:cubicBezTo>
                        <a:cubicBezTo>
                          <a:pt x="737212" y="968375"/>
                          <a:pt x="737545" y="953262"/>
                          <a:pt x="738799" y="938212"/>
                        </a:cubicBezTo>
                        <a:cubicBezTo>
                          <a:pt x="739135" y="934179"/>
                          <a:pt x="739759" y="930096"/>
                          <a:pt x="741180" y="926306"/>
                        </a:cubicBezTo>
                        <a:cubicBezTo>
                          <a:pt x="743540" y="920012"/>
                          <a:pt x="750037" y="915122"/>
                          <a:pt x="755468" y="912019"/>
                        </a:cubicBezTo>
                        <a:cubicBezTo>
                          <a:pt x="757647" y="910774"/>
                          <a:pt x="760305" y="910626"/>
                          <a:pt x="762612" y="909637"/>
                        </a:cubicBezTo>
                        <a:cubicBezTo>
                          <a:pt x="765875" y="908239"/>
                          <a:pt x="769055" y="906636"/>
                          <a:pt x="772137" y="904875"/>
                        </a:cubicBezTo>
                        <a:cubicBezTo>
                          <a:pt x="777470" y="901827"/>
                          <a:pt x="779984" y="898291"/>
                          <a:pt x="786424" y="897731"/>
                        </a:cubicBezTo>
                        <a:cubicBezTo>
                          <a:pt x="802259" y="896354"/>
                          <a:pt x="818174" y="896144"/>
                          <a:pt x="834049" y="895350"/>
                        </a:cubicBezTo>
                        <a:lnTo>
                          <a:pt x="848337" y="890587"/>
                        </a:lnTo>
                        <a:cubicBezTo>
                          <a:pt x="854726" y="888457"/>
                          <a:pt x="857862" y="881062"/>
                          <a:pt x="862624" y="876300"/>
                        </a:cubicBezTo>
                        <a:cubicBezTo>
                          <a:pt x="873815" y="865109"/>
                          <a:pt x="867900" y="871958"/>
                          <a:pt x="879293" y="854869"/>
                        </a:cubicBezTo>
                        <a:cubicBezTo>
                          <a:pt x="880881" y="852488"/>
                          <a:pt x="883877" y="851386"/>
                          <a:pt x="886437" y="850106"/>
                        </a:cubicBezTo>
                        <a:cubicBezTo>
                          <a:pt x="893778" y="846435"/>
                          <a:pt x="906065" y="846164"/>
                          <a:pt x="912630" y="845344"/>
                        </a:cubicBezTo>
                        <a:cubicBezTo>
                          <a:pt x="913424" y="842963"/>
                          <a:pt x="915012" y="840710"/>
                          <a:pt x="915012" y="838200"/>
                        </a:cubicBezTo>
                        <a:cubicBezTo>
                          <a:pt x="915012" y="792125"/>
                          <a:pt x="907244" y="818755"/>
                          <a:pt x="915012" y="764381"/>
                        </a:cubicBezTo>
                        <a:cubicBezTo>
                          <a:pt x="915417" y="761548"/>
                          <a:pt x="917601" y="759099"/>
                          <a:pt x="919774" y="757237"/>
                        </a:cubicBezTo>
                        <a:cubicBezTo>
                          <a:pt x="928253" y="749969"/>
                          <a:pt x="931598" y="750114"/>
                          <a:pt x="941205" y="747712"/>
                        </a:cubicBezTo>
                        <a:cubicBezTo>
                          <a:pt x="945968" y="744537"/>
                          <a:pt x="949940" y="739575"/>
                          <a:pt x="955493" y="738187"/>
                        </a:cubicBezTo>
                        <a:lnTo>
                          <a:pt x="974543" y="733425"/>
                        </a:lnTo>
                        <a:cubicBezTo>
                          <a:pt x="981687" y="734219"/>
                          <a:pt x="988870" y="734713"/>
                          <a:pt x="995974" y="735806"/>
                        </a:cubicBezTo>
                        <a:cubicBezTo>
                          <a:pt x="999209" y="736304"/>
                          <a:pt x="1002460" y="739402"/>
                          <a:pt x="1005499" y="738187"/>
                        </a:cubicBezTo>
                        <a:cubicBezTo>
                          <a:pt x="1007829" y="737255"/>
                          <a:pt x="1007086" y="733425"/>
                          <a:pt x="1007880" y="731044"/>
                        </a:cubicBezTo>
                        <a:cubicBezTo>
                          <a:pt x="1007086" y="718344"/>
                          <a:pt x="1006831" y="705599"/>
                          <a:pt x="1005499" y="692944"/>
                        </a:cubicBezTo>
                        <a:cubicBezTo>
                          <a:pt x="1004438" y="682859"/>
                          <a:pt x="995638" y="678320"/>
                          <a:pt x="988830" y="671512"/>
                        </a:cubicBezTo>
                        <a:lnTo>
                          <a:pt x="981687" y="664369"/>
                        </a:lnTo>
                        <a:cubicBezTo>
                          <a:pt x="967225" y="649907"/>
                          <a:pt x="977901" y="657483"/>
                          <a:pt x="943587" y="654844"/>
                        </a:cubicBezTo>
                        <a:cubicBezTo>
                          <a:pt x="941206" y="653256"/>
                          <a:pt x="939003" y="651361"/>
                          <a:pt x="936443" y="650081"/>
                        </a:cubicBezTo>
                        <a:cubicBezTo>
                          <a:pt x="934198" y="648958"/>
                          <a:pt x="931280" y="649241"/>
                          <a:pt x="929299" y="647700"/>
                        </a:cubicBezTo>
                        <a:cubicBezTo>
                          <a:pt x="900539" y="625331"/>
                          <a:pt x="924038" y="641590"/>
                          <a:pt x="910249" y="626269"/>
                        </a:cubicBezTo>
                        <a:cubicBezTo>
                          <a:pt x="904992" y="620428"/>
                          <a:pt x="897939" y="616138"/>
                          <a:pt x="893580" y="609600"/>
                        </a:cubicBezTo>
                        <a:cubicBezTo>
                          <a:pt x="882663" y="593224"/>
                          <a:pt x="889485" y="597122"/>
                          <a:pt x="876912" y="592931"/>
                        </a:cubicBezTo>
                        <a:cubicBezTo>
                          <a:pt x="874531" y="590550"/>
                          <a:pt x="872692" y="587458"/>
                          <a:pt x="869768" y="585787"/>
                        </a:cubicBezTo>
                        <a:cubicBezTo>
                          <a:pt x="866926" y="584163"/>
                          <a:pt x="863390" y="584305"/>
                          <a:pt x="860243" y="583406"/>
                        </a:cubicBezTo>
                        <a:cubicBezTo>
                          <a:pt x="836928" y="576745"/>
                          <a:pt x="876383" y="582480"/>
                          <a:pt x="814999" y="578644"/>
                        </a:cubicBezTo>
                        <a:cubicBezTo>
                          <a:pt x="812618" y="577056"/>
                          <a:pt x="809879" y="575905"/>
                          <a:pt x="807855" y="573881"/>
                        </a:cubicBezTo>
                        <a:cubicBezTo>
                          <a:pt x="805831" y="571857"/>
                          <a:pt x="804925" y="568936"/>
                          <a:pt x="803093" y="566737"/>
                        </a:cubicBezTo>
                        <a:cubicBezTo>
                          <a:pt x="800937" y="564150"/>
                          <a:pt x="798330" y="561975"/>
                          <a:pt x="795949" y="559594"/>
                        </a:cubicBezTo>
                        <a:lnTo>
                          <a:pt x="791187" y="545306"/>
                        </a:lnTo>
                        <a:cubicBezTo>
                          <a:pt x="790393" y="542925"/>
                          <a:pt x="790894" y="539554"/>
                          <a:pt x="788805" y="538162"/>
                        </a:cubicBezTo>
                        <a:cubicBezTo>
                          <a:pt x="781781" y="533479"/>
                          <a:pt x="780248" y="533132"/>
                          <a:pt x="774518" y="526256"/>
                        </a:cubicBezTo>
                        <a:cubicBezTo>
                          <a:pt x="766004" y="516040"/>
                          <a:pt x="773994" y="521454"/>
                          <a:pt x="762612" y="511969"/>
                        </a:cubicBezTo>
                        <a:cubicBezTo>
                          <a:pt x="760413" y="510137"/>
                          <a:pt x="757849" y="508794"/>
                          <a:pt x="755468" y="507206"/>
                        </a:cubicBezTo>
                        <a:cubicBezTo>
                          <a:pt x="738440" y="481665"/>
                          <a:pt x="764961" y="520433"/>
                          <a:pt x="743562" y="492919"/>
                        </a:cubicBezTo>
                        <a:cubicBezTo>
                          <a:pt x="740048" y="488401"/>
                          <a:pt x="737212" y="483394"/>
                          <a:pt x="734037" y="478631"/>
                        </a:cubicBezTo>
                        <a:lnTo>
                          <a:pt x="729274" y="471487"/>
                        </a:lnTo>
                        <a:cubicBezTo>
                          <a:pt x="722963" y="462022"/>
                          <a:pt x="725936" y="463700"/>
                          <a:pt x="722130" y="454819"/>
                        </a:cubicBezTo>
                        <a:cubicBezTo>
                          <a:pt x="720073" y="450019"/>
                          <a:pt x="716124" y="442373"/>
                          <a:pt x="712605" y="438150"/>
                        </a:cubicBezTo>
                        <a:cubicBezTo>
                          <a:pt x="710449" y="435563"/>
                          <a:pt x="707843" y="433387"/>
                          <a:pt x="705462" y="431006"/>
                        </a:cubicBezTo>
                        <a:cubicBezTo>
                          <a:pt x="703365" y="424716"/>
                          <a:pt x="699695" y="411622"/>
                          <a:pt x="693555" y="409575"/>
                        </a:cubicBezTo>
                        <a:lnTo>
                          <a:pt x="686412" y="407194"/>
                        </a:lnTo>
                        <a:cubicBezTo>
                          <a:pt x="685618" y="404813"/>
                          <a:pt x="685598" y="402010"/>
                          <a:pt x="684030" y="400050"/>
                        </a:cubicBezTo>
                        <a:cubicBezTo>
                          <a:pt x="682242" y="397815"/>
                          <a:pt x="679026" y="397188"/>
                          <a:pt x="676887" y="395287"/>
                        </a:cubicBezTo>
                        <a:cubicBezTo>
                          <a:pt x="671853" y="390812"/>
                          <a:pt x="667362" y="385762"/>
                          <a:pt x="662599" y="381000"/>
                        </a:cubicBezTo>
                        <a:lnTo>
                          <a:pt x="662599" y="381000"/>
                        </a:lnTo>
                        <a:cubicBezTo>
                          <a:pt x="655969" y="371054"/>
                          <a:pt x="659861" y="375880"/>
                          <a:pt x="650693" y="366712"/>
                        </a:cubicBezTo>
                        <a:cubicBezTo>
                          <a:pt x="649899" y="364331"/>
                          <a:pt x="649531" y="361763"/>
                          <a:pt x="648312" y="359569"/>
                        </a:cubicBezTo>
                        <a:cubicBezTo>
                          <a:pt x="645532" y="354565"/>
                          <a:pt x="638787" y="345281"/>
                          <a:pt x="638787" y="345281"/>
                        </a:cubicBezTo>
                        <a:cubicBezTo>
                          <a:pt x="639581" y="334962"/>
                          <a:pt x="639884" y="324594"/>
                          <a:pt x="641168" y="314325"/>
                        </a:cubicBezTo>
                        <a:cubicBezTo>
                          <a:pt x="641479" y="311834"/>
                          <a:pt x="642560" y="309488"/>
                          <a:pt x="643549" y="307181"/>
                        </a:cubicBezTo>
                        <a:cubicBezTo>
                          <a:pt x="647173" y="298725"/>
                          <a:pt x="648293" y="297684"/>
                          <a:pt x="653074" y="290512"/>
                        </a:cubicBezTo>
                        <a:cubicBezTo>
                          <a:pt x="652280" y="280193"/>
                          <a:pt x="652600" y="269728"/>
                          <a:pt x="650693" y="259556"/>
                        </a:cubicBezTo>
                        <a:cubicBezTo>
                          <a:pt x="650166" y="256743"/>
                          <a:pt x="647301" y="254925"/>
                          <a:pt x="645930" y="252412"/>
                        </a:cubicBezTo>
                        <a:cubicBezTo>
                          <a:pt x="629721" y="222696"/>
                          <a:pt x="642522" y="242537"/>
                          <a:pt x="631643" y="226219"/>
                        </a:cubicBezTo>
                        <a:cubicBezTo>
                          <a:pt x="630055" y="221456"/>
                          <a:pt x="629665" y="216108"/>
                          <a:pt x="626880" y="211931"/>
                        </a:cubicBezTo>
                        <a:cubicBezTo>
                          <a:pt x="619334" y="200610"/>
                          <a:pt x="623023" y="207502"/>
                          <a:pt x="617355" y="190500"/>
                        </a:cubicBezTo>
                        <a:cubicBezTo>
                          <a:pt x="616554" y="188096"/>
                          <a:pt x="614969" y="175014"/>
                          <a:pt x="612593" y="171450"/>
                        </a:cubicBezTo>
                        <a:cubicBezTo>
                          <a:pt x="610725" y="168648"/>
                          <a:pt x="607605" y="166893"/>
                          <a:pt x="605449" y="164306"/>
                        </a:cubicBezTo>
                        <a:cubicBezTo>
                          <a:pt x="603617" y="162107"/>
                          <a:pt x="602922" y="158950"/>
                          <a:pt x="600687" y="157162"/>
                        </a:cubicBezTo>
                        <a:cubicBezTo>
                          <a:pt x="598727" y="155594"/>
                          <a:pt x="596044" y="154989"/>
                          <a:pt x="593543" y="154781"/>
                        </a:cubicBezTo>
                        <a:cubicBezTo>
                          <a:pt x="576913" y="153395"/>
                          <a:pt x="560206" y="153194"/>
                          <a:pt x="543537" y="152400"/>
                        </a:cubicBezTo>
                        <a:cubicBezTo>
                          <a:pt x="541156" y="151606"/>
                          <a:pt x="538168" y="151794"/>
                          <a:pt x="536393" y="150019"/>
                        </a:cubicBezTo>
                        <a:cubicBezTo>
                          <a:pt x="534618" y="148244"/>
                          <a:pt x="534012" y="145385"/>
                          <a:pt x="534012" y="142875"/>
                        </a:cubicBezTo>
                        <a:cubicBezTo>
                          <a:pt x="534012" y="137411"/>
                          <a:pt x="537267" y="130094"/>
                          <a:pt x="541155" y="126206"/>
                        </a:cubicBezTo>
                        <a:cubicBezTo>
                          <a:pt x="543179" y="124182"/>
                          <a:pt x="546100" y="123276"/>
                          <a:pt x="548299" y="121444"/>
                        </a:cubicBezTo>
                        <a:cubicBezTo>
                          <a:pt x="550886" y="119288"/>
                          <a:pt x="553062" y="116681"/>
                          <a:pt x="555443" y="114300"/>
                        </a:cubicBezTo>
                        <a:cubicBezTo>
                          <a:pt x="553672" y="93047"/>
                          <a:pt x="558407" y="88689"/>
                          <a:pt x="545918" y="76200"/>
                        </a:cubicBezTo>
                        <a:cubicBezTo>
                          <a:pt x="543894" y="74176"/>
                          <a:pt x="541155" y="73025"/>
                          <a:pt x="538774" y="71437"/>
                        </a:cubicBezTo>
                        <a:cubicBezTo>
                          <a:pt x="534583" y="58864"/>
                          <a:pt x="537785" y="66382"/>
                          <a:pt x="526868" y="50006"/>
                        </a:cubicBezTo>
                        <a:cubicBezTo>
                          <a:pt x="525000" y="47204"/>
                          <a:pt x="522736" y="44368"/>
                          <a:pt x="519724" y="42862"/>
                        </a:cubicBezTo>
                        <a:cubicBezTo>
                          <a:pt x="516104" y="41052"/>
                          <a:pt x="511787" y="41275"/>
                          <a:pt x="507818" y="40481"/>
                        </a:cubicBezTo>
                        <a:cubicBezTo>
                          <a:pt x="503055" y="37306"/>
                          <a:pt x="496964" y="35535"/>
                          <a:pt x="493530" y="30956"/>
                        </a:cubicBezTo>
                        <a:cubicBezTo>
                          <a:pt x="491149" y="27781"/>
                          <a:pt x="488694" y="24660"/>
                          <a:pt x="486387" y="21431"/>
                        </a:cubicBezTo>
                        <a:cubicBezTo>
                          <a:pt x="484723" y="19102"/>
                          <a:pt x="483525" y="16426"/>
                          <a:pt x="481624" y="14287"/>
                        </a:cubicBezTo>
                        <a:cubicBezTo>
                          <a:pt x="477150" y="9253"/>
                          <a:pt x="467337" y="0"/>
                          <a:pt x="467337" y="0"/>
                        </a:cubicBezTo>
                        <a:cubicBezTo>
                          <a:pt x="460945" y="1278"/>
                          <a:pt x="446325" y="3689"/>
                          <a:pt x="441143" y="7144"/>
                        </a:cubicBezTo>
                        <a:cubicBezTo>
                          <a:pt x="424767" y="18061"/>
                          <a:pt x="432285" y="14859"/>
                          <a:pt x="419712" y="19050"/>
                        </a:cubicBezTo>
                        <a:cubicBezTo>
                          <a:pt x="415595" y="18821"/>
                          <a:pt x="361998" y="13757"/>
                          <a:pt x="350655" y="19050"/>
                        </a:cubicBezTo>
                        <a:cubicBezTo>
                          <a:pt x="345468" y="21470"/>
                          <a:pt x="341130" y="33337"/>
                          <a:pt x="341130" y="33337"/>
                        </a:cubicBezTo>
                        <a:cubicBezTo>
                          <a:pt x="331208" y="63108"/>
                          <a:pt x="351695" y="-543"/>
                          <a:pt x="336368" y="95250"/>
                        </a:cubicBezTo>
                        <a:cubicBezTo>
                          <a:pt x="335916" y="98076"/>
                          <a:pt x="331605" y="98425"/>
                          <a:pt x="329224" y="100012"/>
                        </a:cubicBezTo>
                        <a:cubicBezTo>
                          <a:pt x="328430" y="102393"/>
                          <a:pt x="328618" y="105381"/>
                          <a:pt x="326843" y="107156"/>
                        </a:cubicBezTo>
                        <a:cubicBezTo>
                          <a:pt x="322796" y="111203"/>
                          <a:pt x="312555" y="116681"/>
                          <a:pt x="312555" y="116681"/>
                        </a:cubicBezTo>
                        <a:cubicBezTo>
                          <a:pt x="310968" y="119062"/>
                          <a:pt x="309817" y="121801"/>
                          <a:pt x="307793" y="123825"/>
                        </a:cubicBezTo>
                        <a:cubicBezTo>
                          <a:pt x="293472" y="138146"/>
                          <a:pt x="306373" y="112859"/>
                          <a:pt x="286362" y="142875"/>
                        </a:cubicBezTo>
                        <a:lnTo>
                          <a:pt x="276837" y="157162"/>
                        </a:lnTo>
                        <a:cubicBezTo>
                          <a:pt x="274969" y="159964"/>
                          <a:pt x="271849" y="161719"/>
                          <a:pt x="269693" y="164306"/>
                        </a:cubicBezTo>
                        <a:cubicBezTo>
                          <a:pt x="267861" y="166505"/>
                          <a:pt x="266518" y="169069"/>
                          <a:pt x="264930" y="171450"/>
                        </a:cubicBezTo>
                        <a:cubicBezTo>
                          <a:pt x="259263" y="188452"/>
                          <a:pt x="262953" y="181560"/>
                          <a:pt x="255405" y="192881"/>
                        </a:cubicBezTo>
                        <a:cubicBezTo>
                          <a:pt x="254611" y="195262"/>
                          <a:pt x="254146" y="197780"/>
                          <a:pt x="253024" y="200025"/>
                        </a:cubicBezTo>
                        <a:cubicBezTo>
                          <a:pt x="251744" y="202585"/>
                          <a:pt x="249389" y="204539"/>
                          <a:pt x="248262" y="207169"/>
                        </a:cubicBezTo>
                        <a:cubicBezTo>
                          <a:pt x="246973" y="210177"/>
                          <a:pt x="247504" y="213852"/>
                          <a:pt x="245880" y="216694"/>
                        </a:cubicBezTo>
                        <a:cubicBezTo>
                          <a:pt x="244209" y="219618"/>
                          <a:pt x="240804" y="221179"/>
                          <a:pt x="238737" y="223837"/>
                        </a:cubicBezTo>
                        <a:cubicBezTo>
                          <a:pt x="223779" y="243070"/>
                          <a:pt x="235898" y="233668"/>
                          <a:pt x="222068" y="242887"/>
                        </a:cubicBezTo>
                        <a:lnTo>
                          <a:pt x="207780" y="264319"/>
                        </a:lnTo>
                        <a:lnTo>
                          <a:pt x="203018" y="271462"/>
                        </a:lnTo>
                        <a:cubicBezTo>
                          <a:pt x="200004" y="280504"/>
                          <a:pt x="197198" y="289630"/>
                          <a:pt x="188730" y="295275"/>
                        </a:cubicBezTo>
                        <a:cubicBezTo>
                          <a:pt x="186642" y="296667"/>
                          <a:pt x="183968" y="296862"/>
                          <a:pt x="181587" y="297656"/>
                        </a:cubicBezTo>
                        <a:cubicBezTo>
                          <a:pt x="179206" y="296862"/>
                          <a:pt x="176857" y="295965"/>
                          <a:pt x="174443" y="295275"/>
                        </a:cubicBezTo>
                        <a:cubicBezTo>
                          <a:pt x="148808" y="287952"/>
                          <a:pt x="149033" y="293529"/>
                          <a:pt x="105387" y="295275"/>
                        </a:cubicBezTo>
                        <a:cubicBezTo>
                          <a:pt x="93660" y="299183"/>
                          <a:pt x="101765" y="294858"/>
                          <a:pt x="93480" y="304800"/>
                        </a:cubicBezTo>
                        <a:cubicBezTo>
                          <a:pt x="91324" y="307387"/>
                          <a:pt x="88493" y="309357"/>
                          <a:pt x="86337" y="311944"/>
                        </a:cubicBezTo>
                        <a:cubicBezTo>
                          <a:pt x="84505" y="314142"/>
                          <a:pt x="83238" y="316758"/>
                          <a:pt x="81574" y="319087"/>
                        </a:cubicBezTo>
                        <a:cubicBezTo>
                          <a:pt x="79267" y="322316"/>
                          <a:pt x="76811" y="325437"/>
                          <a:pt x="74430" y="328612"/>
                        </a:cubicBezTo>
                        <a:cubicBezTo>
                          <a:pt x="63220" y="362247"/>
                          <a:pt x="66593" y="349413"/>
                          <a:pt x="74430" y="423862"/>
                        </a:cubicBezTo>
                        <a:cubicBezTo>
                          <a:pt x="74693" y="426358"/>
                          <a:pt x="79152" y="425584"/>
                          <a:pt x="81574" y="426244"/>
                        </a:cubicBezTo>
                        <a:cubicBezTo>
                          <a:pt x="87889" y="427966"/>
                          <a:pt x="100624" y="431006"/>
                          <a:pt x="100624" y="431006"/>
                        </a:cubicBezTo>
                        <a:cubicBezTo>
                          <a:pt x="103005" y="432594"/>
                          <a:pt x="105744" y="433745"/>
                          <a:pt x="107768" y="435769"/>
                        </a:cubicBezTo>
                        <a:cubicBezTo>
                          <a:pt x="112383" y="440384"/>
                          <a:pt x="112975" y="444247"/>
                          <a:pt x="114912" y="450056"/>
                        </a:cubicBezTo>
                        <a:cubicBezTo>
                          <a:pt x="115706" y="488156"/>
                          <a:pt x="115800" y="526277"/>
                          <a:pt x="117293" y="564356"/>
                        </a:cubicBezTo>
                        <a:cubicBezTo>
                          <a:pt x="117391" y="566864"/>
                          <a:pt x="118133" y="569519"/>
                          <a:pt x="119674" y="571500"/>
                        </a:cubicBezTo>
                        <a:cubicBezTo>
                          <a:pt x="157713" y="620406"/>
                          <a:pt x="120994" y="566333"/>
                          <a:pt x="138724" y="592931"/>
                        </a:cubicBezTo>
                        <a:cubicBezTo>
                          <a:pt x="139518" y="596900"/>
                          <a:pt x="140440" y="600845"/>
                          <a:pt x="141105" y="604837"/>
                        </a:cubicBezTo>
                        <a:cubicBezTo>
                          <a:pt x="142028" y="610373"/>
                          <a:pt x="142386" y="616002"/>
                          <a:pt x="143487" y="621506"/>
                        </a:cubicBezTo>
                        <a:cubicBezTo>
                          <a:pt x="143979" y="623967"/>
                          <a:pt x="145178" y="626236"/>
                          <a:pt x="145868" y="628650"/>
                        </a:cubicBezTo>
                        <a:cubicBezTo>
                          <a:pt x="146767" y="631797"/>
                          <a:pt x="147455" y="635000"/>
                          <a:pt x="148249" y="638175"/>
                        </a:cubicBezTo>
                        <a:cubicBezTo>
                          <a:pt x="147718" y="644550"/>
                          <a:pt x="148350" y="664170"/>
                          <a:pt x="143487" y="673894"/>
                        </a:cubicBezTo>
                        <a:cubicBezTo>
                          <a:pt x="142207" y="676454"/>
                          <a:pt x="140312" y="678656"/>
                          <a:pt x="138724" y="681037"/>
                        </a:cubicBezTo>
                        <a:cubicBezTo>
                          <a:pt x="132963" y="698322"/>
                          <a:pt x="132033" y="694262"/>
                          <a:pt x="136343" y="714375"/>
                        </a:cubicBezTo>
                        <a:cubicBezTo>
                          <a:pt x="137395" y="719283"/>
                          <a:pt x="141105" y="728662"/>
                          <a:pt x="141105" y="728662"/>
                        </a:cubicBezTo>
                        <a:cubicBezTo>
                          <a:pt x="139518" y="738187"/>
                          <a:pt x="142838" y="750092"/>
                          <a:pt x="136343" y="757237"/>
                        </a:cubicBezTo>
                        <a:cubicBezTo>
                          <a:pt x="132038" y="761972"/>
                          <a:pt x="123467" y="756540"/>
                          <a:pt x="117293" y="754856"/>
                        </a:cubicBezTo>
                        <a:cubicBezTo>
                          <a:pt x="112019" y="753418"/>
                          <a:pt x="106675" y="746008"/>
                          <a:pt x="103005" y="742950"/>
                        </a:cubicBezTo>
                        <a:cubicBezTo>
                          <a:pt x="100807" y="741118"/>
                          <a:pt x="98060" y="740019"/>
                          <a:pt x="95862" y="738187"/>
                        </a:cubicBezTo>
                        <a:cubicBezTo>
                          <a:pt x="93275" y="736031"/>
                          <a:pt x="91275" y="733235"/>
                          <a:pt x="88718" y="731044"/>
                        </a:cubicBezTo>
                        <a:cubicBezTo>
                          <a:pt x="87209" y="729750"/>
                          <a:pt x="75064" y="720644"/>
                          <a:pt x="72049" y="719137"/>
                        </a:cubicBezTo>
                        <a:cubicBezTo>
                          <a:pt x="69804" y="718014"/>
                          <a:pt x="67286" y="717550"/>
                          <a:pt x="64905" y="716756"/>
                        </a:cubicBezTo>
                        <a:cubicBezTo>
                          <a:pt x="50618" y="717550"/>
                          <a:pt x="36288" y="717780"/>
                          <a:pt x="22043" y="719137"/>
                        </a:cubicBezTo>
                        <a:cubicBezTo>
                          <a:pt x="19544" y="719375"/>
                          <a:pt x="16674" y="719744"/>
                          <a:pt x="14899" y="721519"/>
                        </a:cubicBezTo>
                        <a:cubicBezTo>
                          <a:pt x="10852" y="725566"/>
                          <a:pt x="5374" y="735806"/>
                          <a:pt x="5374" y="735806"/>
                        </a:cubicBezTo>
                        <a:cubicBezTo>
                          <a:pt x="740" y="749709"/>
                          <a:pt x="-2753" y="753342"/>
                          <a:pt x="2993" y="769144"/>
                        </a:cubicBezTo>
                        <a:cubicBezTo>
                          <a:pt x="4144" y="772309"/>
                          <a:pt x="7981" y="773700"/>
                          <a:pt x="10137" y="776287"/>
                        </a:cubicBezTo>
                        <a:cubicBezTo>
                          <a:pt x="28866" y="798761"/>
                          <a:pt x="2965" y="769102"/>
                          <a:pt x="17280" y="790575"/>
                        </a:cubicBezTo>
                        <a:cubicBezTo>
                          <a:pt x="19148" y="793377"/>
                          <a:pt x="22043" y="795338"/>
                          <a:pt x="24424" y="797719"/>
                        </a:cubicBezTo>
                        <a:cubicBezTo>
                          <a:pt x="30061" y="814631"/>
                          <a:pt x="30853" y="814031"/>
                          <a:pt x="24424" y="842962"/>
                        </a:cubicBezTo>
                        <a:cubicBezTo>
                          <a:pt x="23803" y="845756"/>
                          <a:pt x="19661" y="846137"/>
                          <a:pt x="17280" y="847725"/>
                        </a:cubicBezTo>
                        <a:cubicBezTo>
                          <a:pt x="16486" y="850106"/>
                          <a:pt x="14899" y="852359"/>
                          <a:pt x="14899" y="854869"/>
                        </a:cubicBezTo>
                        <a:cubicBezTo>
                          <a:pt x="14899" y="858142"/>
                          <a:pt x="16381" y="861247"/>
                          <a:pt x="17280" y="864394"/>
                        </a:cubicBezTo>
                        <a:cubicBezTo>
                          <a:pt x="18558" y="868865"/>
                          <a:pt x="20561" y="875591"/>
                          <a:pt x="24424" y="878681"/>
                        </a:cubicBezTo>
                        <a:cubicBezTo>
                          <a:pt x="26384" y="880249"/>
                          <a:pt x="29187" y="880268"/>
                          <a:pt x="31568" y="881062"/>
                        </a:cubicBezTo>
                        <a:cubicBezTo>
                          <a:pt x="42680" y="897731"/>
                          <a:pt x="36330" y="892175"/>
                          <a:pt x="48237" y="900112"/>
                        </a:cubicBezTo>
                        <a:cubicBezTo>
                          <a:pt x="49031" y="902493"/>
                          <a:pt x="49928" y="904842"/>
                          <a:pt x="50618" y="907256"/>
                        </a:cubicBezTo>
                        <a:cubicBezTo>
                          <a:pt x="51517" y="910403"/>
                          <a:pt x="51535" y="913854"/>
                          <a:pt x="52999" y="916781"/>
                        </a:cubicBezTo>
                        <a:cubicBezTo>
                          <a:pt x="55559" y="921901"/>
                          <a:pt x="59349" y="926306"/>
                          <a:pt x="62524" y="931069"/>
                        </a:cubicBezTo>
                        <a:cubicBezTo>
                          <a:pt x="64725" y="934371"/>
                          <a:pt x="66619" y="938053"/>
                          <a:pt x="69668" y="940594"/>
                        </a:cubicBezTo>
                        <a:cubicBezTo>
                          <a:pt x="71596" y="942201"/>
                          <a:pt x="74505" y="941986"/>
                          <a:pt x="76812" y="942975"/>
                        </a:cubicBezTo>
                        <a:cubicBezTo>
                          <a:pt x="80075" y="944373"/>
                          <a:pt x="83013" y="946491"/>
                          <a:pt x="86337" y="947737"/>
                        </a:cubicBezTo>
                        <a:cubicBezTo>
                          <a:pt x="92434" y="950024"/>
                          <a:pt x="97253" y="949624"/>
                          <a:pt x="103005" y="952500"/>
                        </a:cubicBezTo>
                        <a:cubicBezTo>
                          <a:pt x="105565" y="953780"/>
                          <a:pt x="107534" y="956100"/>
                          <a:pt x="110149" y="957262"/>
                        </a:cubicBezTo>
                        <a:cubicBezTo>
                          <a:pt x="114737" y="959301"/>
                          <a:pt x="124437" y="962025"/>
                          <a:pt x="124437" y="962025"/>
                        </a:cubicBezTo>
                        <a:cubicBezTo>
                          <a:pt x="129700" y="967288"/>
                          <a:pt x="133029" y="969685"/>
                          <a:pt x="136343" y="976312"/>
                        </a:cubicBezTo>
                        <a:cubicBezTo>
                          <a:pt x="146205" y="996035"/>
                          <a:pt x="129833" y="970121"/>
                          <a:pt x="143487" y="990600"/>
                        </a:cubicBezTo>
                        <a:cubicBezTo>
                          <a:pt x="149149" y="1007587"/>
                          <a:pt x="141120" y="987050"/>
                          <a:pt x="153012" y="1004887"/>
                        </a:cubicBezTo>
                        <a:cubicBezTo>
                          <a:pt x="158729" y="1013462"/>
                          <a:pt x="150382" y="1023563"/>
                          <a:pt x="169680" y="1026319"/>
                        </a:cubicBezTo>
                        <a:cubicBezTo>
                          <a:pt x="180793" y="1027906"/>
                          <a:pt x="192128" y="1028358"/>
                          <a:pt x="203018" y="1031081"/>
                        </a:cubicBezTo>
                        <a:cubicBezTo>
                          <a:pt x="249658" y="1042742"/>
                          <a:pt x="201017" y="1030902"/>
                          <a:pt x="233974" y="1038225"/>
                        </a:cubicBezTo>
                        <a:cubicBezTo>
                          <a:pt x="244773" y="1040624"/>
                          <a:pt x="245912" y="1041410"/>
                          <a:pt x="257787" y="1045369"/>
                        </a:cubicBezTo>
                        <a:cubicBezTo>
                          <a:pt x="260892" y="1046404"/>
                          <a:pt x="264177" y="1046810"/>
                          <a:pt x="267312" y="1047750"/>
                        </a:cubicBezTo>
                        <a:cubicBezTo>
                          <a:pt x="272120" y="1049192"/>
                          <a:pt x="281599" y="1052512"/>
                          <a:pt x="281599" y="1052512"/>
                        </a:cubicBezTo>
                        <a:cubicBezTo>
                          <a:pt x="283980" y="1054100"/>
                          <a:pt x="286183" y="1055995"/>
                          <a:pt x="288743" y="1057275"/>
                        </a:cubicBezTo>
                        <a:cubicBezTo>
                          <a:pt x="304450" y="1065128"/>
                          <a:pt x="294802" y="1047724"/>
                          <a:pt x="298268" y="1085850"/>
                        </a:cubicBezTo>
                        <a:cubicBezTo>
                          <a:pt x="297658" y="1092558"/>
                          <a:pt x="298088" y="1110021"/>
                          <a:pt x="293505" y="1119187"/>
                        </a:cubicBezTo>
                        <a:cubicBezTo>
                          <a:pt x="292225" y="1121747"/>
                          <a:pt x="290163" y="1123846"/>
                          <a:pt x="288743" y="1126331"/>
                        </a:cubicBezTo>
                        <a:cubicBezTo>
                          <a:pt x="281307" y="1139345"/>
                          <a:pt x="288057" y="1133138"/>
                          <a:pt x="276837" y="1140619"/>
                        </a:cubicBezTo>
                        <a:cubicBezTo>
                          <a:pt x="275249" y="1143794"/>
                          <a:pt x="274137" y="1147255"/>
                          <a:pt x="272074" y="1150144"/>
                        </a:cubicBezTo>
                        <a:cubicBezTo>
                          <a:pt x="259138" y="1168253"/>
                          <a:pt x="242580" y="1158405"/>
                          <a:pt x="217305" y="1159669"/>
                        </a:cubicBezTo>
                        <a:cubicBezTo>
                          <a:pt x="200303" y="1165336"/>
                          <a:pt x="207195" y="1161646"/>
                          <a:pt x="195874" y="1169194"/>
                        </a:cubicBezTo>
                        <a:lnTo>
                          <a:pt x="186349" y="1183481"/>
                        </a:lnTo>
                        <a:cubicBezTo>
                          <a:pt x="184762" y="1185862"/>
                          <a:pt x="182492" y="1187910"/>
                          <a:pt x="181587" y="1190625"/>
                        </a:cubicBezTo>
                        <a:lnTo>
                          <a:pt x="179205" y="1197769"/>
                        </a:lnTo>
                        <a:cubicBezTo>
                          <a:pt x="179999" y="1203325"/>
                          <a:pt x="179503" y="1209226"/>
                          <a:pt x="181587" y="1214437"/>
                        </a:cubicBezTo>
                        <a:cubicBezTo>
                          <a:pt x="182838" y="1217564"/>
                          <a:pt x="186072" y="1219514"/>
                          <a:pt x="188730" y="1221581"/>
                        </a:cubicBezTo>
                        <a:cubicBezTo>
                          <a:pt x="193248" y="1225095"/>
                          <a:pt x="198255" y="1227931"/>
                          <a:pt x="203018" y="1231106"/>
                        </a:cubicBezTo>
                        <a:lnTo>
                          <a:pt x="210162" y="1235869"/>
                        </a:lnTo>
                        <a:cubicBezTo>
                          <a:pt x="212250" y="1237261"/>
                          <a:pt x="214924" y="1237456"/>
                          <a:pt x="217305" y="1238250"/>
                        </a:cubicBezTo>
                        <a:cubicBezTo>
                          <a:pt x="218893" y="1240631"/>
                          <a:pt x="219914" y="1243509"/>
                          <a:pt x="222068" y="1245394"/>
                        </a:cubicBezTo>
                        <a:cubicBezTo>
                          <a:pt x="226375" y="1249163"/>
                          <a:pt x="236355" y="1254919"/>
                          <a:pt x="236355" y="1254919"/>
                        </a:cubicBezTo>
                        <a:cubicBezTo>
                          <a:pt x="237943" y="1257300"/>
                          <a:pt x="238964" y="1260178"/>
                          <a:pt x="241118" y="1262062"/>
                        </a:cubicBezTo>
                        <a:cubicBezTo>
                          <a:pt x="245426" y="1265831"/>
                          <a:pt x="255405" y="1271587"/>
                          <a:pt x="255405" y="1271587"/>
                        </a:cubicBezTo>
                        <a:cubicBezTo>
                          <a:pt x="256993" y="1273968"/>
                          <a:pt x="258336" y="1276532"/>
                          <a:pt x="260168" y="1278731"/>
                        </a:cubicBezTo>
                        <a:cubicBezTo>
                          <a:pt x="266762" y="1286644"/>
                          <a:pt x="275517" y="1292139"/>
                          <a:pt x="283980" y="1297781"/>
                        </a:cubicBezTo>
                        <a:cubicBezTo>
                          <a:pt x="288938" y="1317608"/>
                          <a:pt x="282901" y="1298002"/>
                          <a:pt x="291124" y="1314450"/>
                        </a:cubicBezTo>
                        <a:cubicBezTo>
                          <a:pt x="300975" y="1334154"/>
                          <a:pt x="284628" y="1308281"/>
                          <a:pt x="298268" y="1328737"/>
                        </a:cubicBezTo>
                        <a:cubicBezTo>
                          <a:pt x="297474" y="1333500"/>
                          <a:pt x="298046" y="1338706"/>
                          <a:pt x="295887" y="1343025"/>
                        </a:cubicBezTo>
                        <a:cubicBezTo>
                          <a:pt x="294607" y="1345585"/>
                          <a:pt x="290942" y="1345955"/>
                          <a:pt x="288743" y="1347787"/>
                        </a:cubicBezTo>
                        <a:cubicBezTo>
                          <a:pt x="276850" y="1357697"/>
                          <a:pt x="287010" y="1353127"/>
                          <a:pt x="274455" y="1357312"/>
                        </a:cubicBezTo>
                        <a:cubicBezTo>
                          <a:pt x="270250" y="1369927"/>
                          <a:pt x="265780" y="1376490"/>
                          <a:pt x="272074" y="1390650"/>
                        </a:cubicBezTo>
                        <a:cubicBezTo>
                          <a:pt x="273093" y="1392944"/>
                          <a:pt x="276837" y="1392237"/>
                          <a:pt x="279218" y="1393031"/>
                        </a:cubicBezTo>
                        <a:cubicBezTo>
                          <a:pt x="288297" y="1390762"/>
                          <a:pt x="288838" y="1391761"/>
                          <a:pt x="295887" y="1385887"/>
                        </a:cubicBezTo>
                        <a:cubicBezTo>
                          <a:pt x="298474" y="1383731"/>
                          <a:pt x="300086" y="1380379"/>
                          <a:pt x="303030" y="1378744"/>
                        </a:cubicBezTo>
                        <a:cubicBezTo>
                          <a:pt x="307419" y="1376306"/>
                          <a:pt x="312555" y="1375569"/>
                          <a:pt x="317318" y="1373981"/>
                        </a:cubicBezTo>
                        <a:lnTo>
                          <a:pt x="324462" y="1371600"/>
                        </a:lnTo>
                        <a:cubicBezTo>
                          <a:pt x="330018" y="1372394"/>
                          <a:pt x="335627" y="1372880"/>
                          <a:pt x="341130" y="1373981"/>
                        </a:cubicBezTo>
                        <a:cubicBezTo>
                          <a:pt x="347548" y="1375265"/>
                          <a:pt x="353830" y="1377156"/>
                          <a:pt x="360180" y="1378744"/>
                        </a:cubicBezTo>
                        <a:cubicBezTo>
                          <a:pt x="364107" y="1379726"/>
                          <a:pt x="368118" y="1380331"/>
                          <a:pt x="372087" y="1381125"/>
                        </a:cubicBezTo>
                        <a:cubicBezTo>
                          <a:pt x="378437" y="1380331"/>
                          <a:pt x="385230" y="1381205"/>
                          <a:pt x="391137" y="1378744"/>
                        </a:cubicBezTo>
                        <a:cubicBezTo>
                          <a:pt x="404461" y="1373193"/>
                          <a:pt x="398489" y="1362730"/>
                          <a:pt x="410187" y="1354931"/>
                        </a:cubicBezTo>
                        <a:lnTo>
                          <a:pt x="417330" y="1350169"/>
                        </a:lnTo>
                        <a:cubicBezTo>
                          <a:pt x="425715" y="1337593"/>
                          <a:pt x="417834" y="1347696"/>
                          <a:pt x="431618" y="1335881"/>
                        </a:cubicBezTo>
                        <a:cubicBezTo>
                          <a:pt x="434175" y="1333689"/>
                          <a:pt x="436104" y="1330805"/>
                          <a:pt x="438762" y="1328737"/>
                        </a:cubicBezTo>
                        <a:cubicBezTo>
                          <a:pt x="443280" y="1325223"/>
                          <a:pt x="448287" y="1322387"/>
                          <a:pt x="453049" y="1319212"/>
                        </a:cubicBezTo>
                        <a:cubicBezTo>
                          <a:pt x="456351" y="1317011"/>
                          <a:pt x="459345" y="1314376"/>
                          <a:pt x="462574" y="1312069"/>
                        </a:cubicBezTo>
                        <a:cubicBezTo>
                          <a:pt x="464903" y="1310405"/>
                          <a:pt x="467389" y="1308970"/>
                          <a:pt x="469718" y="1307306"/>
                        </a:cubicBezTo>
                        <a:cubicBezTo>
                          <a:pt x="472241" y="1305504"/>
                          <a:pt x="482641" y="1297273"/>
                          <a:pt x="486387" y="1295400"/>
                        </a:cubicBezTo>
                        <a:cubicBezTo>
                          <a:pt x="488632" y="1294278"/>
                          <a:pt x="491149" y="1293813"/>
                          <a:pt x="493530" y="1293019"/>
                        </a:cubicBezTo>
                        <a:cubicBezTo>
                          <a:pt x="499880" y="1288786"/>
                          <a:pt x="502262" y="1288520"/>
                          <a:pt x="505437" y="1281112"/>
                        </a:cubicBezTo>
                        <a:cubicBezTo>
                          <a:pt x="506726" y="1278104"/>
                          <a:pt x="505333" y="1273717"/>
                          <a:pt x="507818" y="1271587"/>
                        </a:cubicBezTo>
                        <a:cubicBezTo>
                          <a:pt x="511629" y="1268320"/>
                          <a:pt x="517086" y="1266891"/>
                          <a:pt x="522105" y="1266825"/>
                        </a:cubicBezTo>
                        <a:lnTo>
                          <a:pt x="703080" y="1264444"/>
                        </a:lnTo>
                        <a:cubicBezTo>
                          <a:pt x="723517" y="1254225"/>
                          <a:pt x="703902" y="1266002"/>
                          <a:pt x="717368" y="1252537"/>
                        </a:cubicBezTo>
                        <a:cubicBezTo>
                          <a:pt x="719392" y="1250513"/>
                          <a:pt x="722313" y="1249607"/>
                          <a:pt x="724512" y="1247775"/>
                        </a:cubicBezTo>
                        <a:cubicBezTo>
                          <a:pt x="727099" y="1245619"/>
                          <a:pt x="729274" y="1243012"/>
                          <a:pt x="731655" y="1240631"/>
                        </a:cubicBezTo>
                        <a:cubicBezTo>
                          <a:pt x="730861" y="1228725"/>
                          <a:pt x="731135" y="1216699"/>
                          <a:pt x="729274" y="1204912"/>
                        </a:cubicBezTo>
                        <a:cubicBezTo>
                          <a:pt x="728720" y="1201406"/>
                          <a:pt x="726338" y="1198431"/>
                          <a:pt x="724512" y="1195387"/>
                        </a:cubicBezTo>
                        <a:cubicBezTo>
                          <a:pt x="721567" y="1190479"/>
                          <a:pt x="714987" y="1181100"/>
                          <a:pt x="714987" y="1181100"/>
                        </a:cubicBezTo>
                        <a:cubicBezTo>
                          <a:pt x="714193" y="1177925"/>
                          <a:pt x="713504" y="1174722"/>
                          <a:pt x="712605" y="1171575"/>
                        </a:cubicBezTo>
                        <a:cubicBezTo>
                          <a:pt x="711915" y="1169161"/>
                          <a:pt x="710224" y="1166941"/>
                          <a:pt x="710224" y="1164431"/>
                        </a:cubicBezTo>
                        <a:cubicBezTo>
                          <a:pt x="710224" y="1160384"/>
                          <a:pt x="710120" y="1155720"/>
                          <a:pt x="712605" y="1152525"/>
                        </a:cubicBezTo>
                        <a:cubicBezTo>
                          <a:pt x="717480" y="1146258"/>
                          <a:pt x="726507" y="1142771"/>
                          <a:pt x="734037" y="1140619"/>
                        </a:cubicBezTo>
                        <a:cubicBezTo>
                          <a:pt x="737184" y="1139720"/>
                          <a:pt x="740415" y="1139136"/>
                          <a:pt x="743562" y="1138237"/>
                        </a:cubicBezTo>
                        <a:cubicBezTo>
                          <a:pt x="745975" y="1137547"/>
                          <a:pt x="748324" y="1136650"/>
                          <a:pt x="750705" y="1135856"/>
                        </a:cubicBezTo>
                        <a:cubicBezTo>
                          <a:pt x="749911" y="1127919"/>
                          <a:pt x="751891" y="1119179"/>
                          <a:pt x="748324" y="1112044"/>
                        </a:cubicBezTo>
                        <a:cubicBezTo>
                          <a:pt x="745791" y="1106978"/>
                          <a:pt x="733396" y="1101763"/>
                          <a:pt x="726893" y="1100137"/>
                        </a:cubicBezTo>
                        <a:cubicBezTo>
                          <a:pt x="726123" y="1099944"/>
                          <a:pt x="748721" y="1110853"/>
                          <a:pt x="750705" y="1112044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5" name="Полилиния 31">
                    <a:extLst>
                      <a:ext uri="{FF2B5EF4-FFF2-40B4-BE49-F238E27FC236}">
                        <a16:creationId xmlns:a16="http://schemas.microsoft.com/office/drawing/2014/main" id="{DC108A33-48AF-4ADC-8563-ED87D8AEAC49}"/>
                      </a:ext>
                    </a:extLst>
                  </p:cNvPr>
                  <p:cNvSpPr/>
                  <p:nvPr/>
                </p:nvSpPr>
                <p:spPr>
                  <a:xfrm>
                    <a:off x="4796537" y="2672390"/>
                    <a:ext cx="597619" cy="767950"/>
                  </a:xfrm>
                  <a:custGeom>
                    <a:avLst/>
                    <a:gdLst>
                      <a:gd name="connsiteX0" fmla="*/ 133609 w 974191"/>
                      <a:gd name="connsiteY0" fmla="*/ 95250 h 1252537"/>
                      <a:gd name="connsiteX1" fmla="*/ 166947 w 974191"/>
                      <a:gd name="connsiteY1" fmla="*/ 88106 h 1252537"/>
                      <a:gd name="connsiteX2" fmla="*/ 188378 w 974191"/>
                      <a:gd name="connsiteY2" fmla="*/ 71437 h 1252537"/>
                      <a:gd name="connsiteX3" fmla="*/ 185997 w 974191"/>
                      <a:gd name="connsiteY3" fmla="*/ 59531 h 1252537"/>
                      <a:gd name="connsiteX4" fmla="*/ 176472 w 974191"/>
                      <a:gd name="connsiteY4" fmla="*/ 45243 h 1252537"/>
                      <a:gd name="connsiteX5" fmla="*/ 178853 w 974191"/>
                      <a:gd name="connsiteY5" fmla="*/ 9525 h 1252537"/>
                      <a:gd name="connsiteX6" fmla="*/ 193141 w 974191"/>
                      <a:gd name="connsiteY6" fmla="*/ 0 h 1252537"/>
                      <a:gd name="connsiteX7" fmla="*/ 212191 w 974191"/>
                      <a:gd name="connsiteY7" fmla="*/ 2381 h 1252537"/>
                      <a:gd name="connsiteX8" fmla="*/ 219334 w 974191"/>
                      <a:gd name="connsiteY8" fmla="*/ 9525 h 1252537"/>
                      <a:gd name="connsiteX9" fmla="*/ 226478 w 974191"/>
                      <a:gd name="connsiteY9" fmla="*/ 14287 h 1252537"/>
                      <a:gd name="connsiteX10" fmla="*/ 233622 w 974191"/>
                      <a:gd name="connsiteY10" fmla="*/ 28575 h 1252537"/>
                      <a:gd name="connsiteX11" fmla="*/ 238384 w 974191"/>
                      <a:gd name="connsiteY11" fmla="*/ 35718 h 1252537"/>
                      <a:gd name="connsiteX12" fmla="*/ 240766 w 974191"/>
                      <a:gd name="connsiteY12" fmla="*/ 42862 h 1252537"/>
                      <a:gd name="connsiteX13" fmla="*/ 245528 w 974191"/>
                      <a:gd name="connsiteY13" fmla="*/ 52387 h 1252537"/>
                      <a:gd name="connsiteX14" fmla="*/ 247909 w 974191"/>
                      <a:gd name="connsiteY14" fmla="*/ 59531 h 1252537"/>
                      <a:gd name="connsiteX15" fmla="*/ 269341 w 974191"/>
                      <a:gd name="connsiteY15" fmla="*/ 71437 h 1252537"/>
                      <a:gd name="connsiteX16" fmla="*/ 278866 w 974191"/>
                      <a:gd name="connsiteY16" fmla="*/ 76200 h 1252537"/>
                      <a:gd name="connsiteX17" fmla="*/ 286009 w 974191"/>
                      <a:gd name="connsiteY17" fmla="*/ 78581 h 1252537"/>
                      <a:gd name="connsiteX18" fmla="*/ 369353 w 974191"/>
                      <a:gd name="connsiteY18" fmla="*/ 78581 h 1252537"/>
                      <a:gd name="connsiteX19" fmla="*/ 378878 w 974191"/>
                      <a:gd name="connsiteY19" fmla="*/ 83343 h 1252537"/>
                      <a:gd name="connsiteX20" fmla="*/ 390784 w 974191"/>
                      <a:gd name="connsiteY20" fmla="*/ 97631 h 1252537"/>
                      <a:gd name="connsiteX21" fmla="*/ 397928 w 974191"/>
                      <a:gd name="connsiteY21" fmla="*/ 104775 h 1252537"/>
                      <a:gd name="connsiteX22" fmla="*/ 443172 w 974191"/>
                      <a:gd name="connsiteY22" fmla="*/ 107156 h 1252537"/>
                      <a:gd name="connsiteX23" fmla="*/ 459841 w 974191"/>
                      <a:gd name="connsiteY23" fmla="*/ 114300 h 1252537"/>
                      <a:gd name="connsiteX24" fmla="*/ 466984 w 974191"/>
                      <a:gd name="connsiteY24" fmla="*/ 121443 h 1252537"/>
                      <a:gd name="connsiteX25" fmla="*/ 488416 w 974191"/>
                      <a:gd name="connsiteY25" fmla="*/ 133350 h 1252537"/>
                      <a:gd name="connsiteX26" fmla="*/ 507466 w 974191"/>
                      <a:gd name="connsiteY26" fmla="*/ 130968 h 1252537"/>
                      <a:gd name="connsiteX27" fmla="*/ 519372 w 974191"/>
                      <a:gd name="connsiteY27" fmla="*/ 116681 h 1252537"/>
                      <a:gd name="connsiteX28" fmla="*/ 524134 w 974191"/>
                      <a:gd name="connsiteY28" fmla="*/ 102393 h 1252537"/>
                      <a:gd name="connsiteX29" fmla="*/ 526516 w 974191"/>
                      <a:gd name="connsiteY29" fmla="*/ 95250 h 1252537"/>
                      <a:gd name="connsiteX30" fmla="*/ 531278 w 974191"/>
                      <a:gd name="connsiteY30" fmla="*/ 88106 h 1252537"/>
                      <a:gd name="connsiteX31" fmla="*/ 571759 w 974191"/>
                      <a:gd name="connsiteY31" fmla="*/ 95250 h 1252537"/>
                      <a:gd name="connsiteX32" fmla="*/ 581284 w 974191"/>
                      <a:gd name="connsiteY32" fmla="*/ 109537 h 1252537"/>
                      <a:gd name="connsiteX33" fmla="*/ 586047 w 974191"/>
                      <a:gd name="connsiteY33" fmla="*/ 116681 h 1252537"/>
                      <a:gd name="connsiteX34" fmla="*/ 593191 w 974191"/>
                      <a:gd name="connsiteY34" fmla="*/ 135731 h 1252537"/>
                      <a:gd name="connsiteX35" fmla="*/ 607478 w 974191"/>
                      <a:gd name="connsiteY35" fmla="*/ 142875 h 1252537"/>
                      <a:gd name="connsiteX36" fmla="*/ 645578 w 974191"/>
                      <a:gd name="connsiteY36" fmla="*/ 140493 h 1252537"/>
                      <a:gd name="connsiteX37" fmla="*/ 721778 w 974191"/>
                      <a:gd name="connsiteY37" fmla="*/ 147637 h 1252537"/>
                      <a:gd name="connsiteX38" fmla="*/ 726541 w 974191"/>
                      <a:gd name="connsiteY38" fmla="*/ 154781 h 1252537"/>
                      <a:gd name="connsiteX39" fmla="*/ 731303 w 974191"/>
                      <a:gd name="connsiteY39" fmla="*/ 169068 h 1252537"/>
                      <a:gd name="connsiteX40" fmla="*/ 736066 w 974191"/>
                      <a:gd name="connsiteY40" fmla="*/ 185737 h 1252537"/>
                      <a:gd name="connsiteX41" fmla="*/ 738447 w 974191"/>
                      <a:gd name="connsiteY41" fmla="*/ 192881 h 1252537"/>
                      <a:gd name="connsiteX42" fmla="*/ 740828 w 974191"/>
                      <a:gd name="connsiteY42" fmla="*/ 207168 h 1252537"/>
                      <a:gd name="connsiteX43" fmla="*/ 755116 w 974191"/>
                      <a:gd name="connsiteY43" fmla="*/ 219075 h 1252537"/>
                      <a:gd name="connsiteX44" fmla="*/ 769403 w 974191"/>
                      <a:gd name="connsiteY44" fmla="*/ 223837 h 1252537"/>
                      <a:gd name="connsiteX45" fmla="*/ 843222 w 974191"/>
                      <a:gd name="connsiteY45" fmla="*/ 221456 h 1252537"/>
                      <a:gd name="connsiteX46" fmla="*/ 847984 w 974191"/>
                      <a:gd name="connsiteY46" fmla="*/ 214312 h 1252537"/>
                      <a:gd name="connsiteX47" fmla="*/ 852747 w 974191"/>
                      <a:gd name="connsiteY47" fmla="*/ 200025 h 1252537"/>
                      <a:gd name="connsiteX48" fmla="*/ 867034 w 974191"/>
                      <a:gd name="connsiteY48" fmla="*/ 192881 h 1252537"/>
                      <a:gd name="connsiteX49" fmla="*/ 874178 w 974191"/>
                      <a:gd name="connsiteY49" fmla="*/ 188118 h 1252537"/>
                      <a:gd name="connsiteX50" fmla="*/ 921803 w 974191"/>
                      <a:gd name="connsiteY50" fmla="*/ 188118 h 1252537"/>
                      <a:gd name="connsiteX51" fmla="*/ 928947 w 974191"/>
                      <a:gd name="connsiteY51" fmla="*/ 190500 h 1252537"/>
                      <a:gd name="connsiteX52" fmla="*/ 926566 w 974191"/>
                      <a:gd name="connsiteY52" fmla="*/ 204787 h 1252537"/>
                      <a:gd name="connsiteX53" fmla="*/ 919422 w 974191"/>
                      <a:gd name="connsiteY53" fmla="*/ 211931 h 1252537"/>
                      <a:gd name="connsiteX54" fmla="*/ 909897 w 974191"/>
                      <a:gd name="connsiteY54" fmla="*/ 226218 h 1252537"/>
                      <a:gd name="connsiteX55" fmla="*/ 900372 w 974191"/>
                      <a:gd name="connsiteY55" fmla="*/ 240506 h 1252537"/>
                      <a:gd name="connsiteX56" fmla="*/ 886084 w 974191"/>
                      <a:gd name="connsiteY56" fmla="*/ 252412 h 1252537"/>
                      <a:gd name="connsiteX57" fmla="*/ 876559 w 974191"/>
                      <a:gd name="connsiteY57" fmla="*/ 269081 h 1252537"/>
                      <a:gd name="connsiteX58" fmla="*/ 876559 w 974191"/>
                      <a:gd name="connsiteY58" fmla="*/ 264318 h 1252537"/>
                      <a:gd name="connsiteX59" fmla="*/ 883703 w 974191"/>
                      <a:gd name="connsiteY59" fmla="*/ 257175 h 1252537"/>
                      <a:gd name="connsiteX60" fmla="*/ 890847 w 974191"/>
                      <a:gd name="connsiteY60" fmla="*/ 259556 h 1252537"/>
                      <a:gd name="connsiteX61" fmla="*/ 907516 w 974191"/>
                      <a:gd name="connsiteY61" fmla="*/ 278606 h 1252537"/>
                      <a:gd name="connsiteX62" fmla="*/ 917041 w 974191"/>
                      <a:gd name="connsiteY62" fmla="*/ 300037 h 1252537"/>
                      <a:gd name="connsiteX63" fmla="*/ 924184 w 974191"/>
                      <a:gd name="connsiteY63" fmla="*/ 307181 h 1252537"/>
                      <a:gd name="connsiteX64" fmla="*/ 933709 w 974191"/>
                      <a:gd name="connsiteY64" fmla="*/ 321468 h 1252537"/>
                      <a:gd name="connsiteX65" fmla="*/ 945616 w 974191"/>
                      <a:gd name="connsiteY65" fmla="*/ 335756 h 1252537"/>
                      <a:gd name="connsiteX66" fmla="*/ 959903 w 974191"/>
                      <a:gd name="connsiteY66" fmla="*/ 347662 h 1252537"/>
                      <a:gd name="connsiteX67" fmla="*/ 964666 w 974191"/>
                      <a:gd name="connsiteY67" fmla="*/ 354806 h 1252537"/>
                      <a:gd name="connsiteX68" fmla="*/ 971809 w 974191"/>
                      <a:gd name="connsiteY68" fmla="*/ 359568 h 1252537"/>
                      <a:gd name="connsiteX69" fmla="*/ 974191 w 974191"/>
                      <a:gd name="connsiteY69" fmla="*/ 366712 h 1252537"/>
                      <a:gd name="connsiteX70" fmla="*/ 971809 w 974191"/>
                      <a:gd name="connsiteY70" fmla="*/ 447675 h 1252537"/>
                      <a:gd name="connsiteX71" fmla="*/ 969428 w 974191"/>
                      <a:gd name="connsiteY71" fmla="*/ 454818 h 1252537"/>
                      <a:gd name="connsiteX72" fmla="*/ 962284 w 974191"/>
                      <a:gd name="connsiteY72" fmla="*/ 459581 h 1252537"/>
                      <a:gd name="connsiteX73" fmla="*/ 947997 w 974191"/>
                      <a:gd name="connsiteY73" fmla="*/ 481012 h 1252537"/>
                      <a:gd name="connsiteX74" fmla="*/ 943234 w 974191"/>
                      <a:gd name="connsiteY74" fmla="*/ 488156 h 1252537"/>
                      <a:gd name="connsiteX75" fmla="*/ 928947 w 974191"/>
                      <a:gd name="connsiteY75" fmla="*/ 500062 h 1252537"/>
                      <a:gd name="connsiteX76" fmla="*/ 924184 w 974191"/>
                      <a:gd name="connsiteY76" fmla="*/ 507206 h 1252537"/>
                      <a:gd name="connsiteX77" fmla="*/ 902753 w 974191"/>
                      <a:gd name="connsiteY77" fmla="*/ 523875 h 1252537"/>
                      <a:gd name="connsiteX78" fmla="*/ 876559 w 974191"/>
                      <a:gd name="connsiteY78" fmla="*/ 528637 h 1252537"/>
                      <a:gd name="connsiteX79" fmla="*/ 859891 w 974191"/>
                      <a:gd name="connsiteY79" fmla="*/ 531018 h 1252537"/>
                      <a:gd name="connsiteX80" fmla="*/ 852747 w 974191"/>
                      <a:gd name="connsiteY80" fmla="*/ 535781 h 1252537"/>
                      <a:gd name="connsiteX81" fmla="*/ 845603 w 974191"/>
                      <a:gd name="connsiteY81" fmla="*/ 538162 h 1252537"/>
                      <a:gd name="connsiteX82" fmla="*/ 831316 w 974191"/>
                      <a:gd name="connsiteY82" fmla="*/ 547687 h 1252537"/>
                      <a:gd name="connsiteX83" fmla="*/ 824172 w 974191"/>
                      <a:gd name="connsiteY83" fmla="*/ 561975 h 1252537"/>
                      <a:gd name="connsiteX84" fmla="*/ 831316 w 974191"/>
                      <a:gd name="connsiteY84" fmla="*/ 583406 h 1252537"/>
                      <a:gd name="connsiteX85" fmla="*/ 833697 w 974191"/>
                      <a:gd name="connsiteY85" fmla="*/ 590550 h 1252537"/>
                      <a:gd name="connsiteX86" fmla="*/ 838459 w 974191"/>
                      <a:gd name="connsiteY86" fmla="*/ 597693 h 1252537"/>
                      <a:gd name="connsiteX87" fmla="*/ 840841 w 974191"/>
                      <a:gd name="connsiteY87" fmla="*/ 604837 h 1252537"/>
                      <a:gd name="connsiteX88" fmla="*/ 855128 w 974191"/>
                      <a:gd name="connsiteY88" fmla="*/ 616743 h 1252537"/>
                      <a:gd name="connsiteX89" fmla="*/ 940853 w 974191"/>
                      <a:gd name="connsiteY89" fmla="*/ 619125 h 1252537"/>
                      <a:gd name="connsiteX90" fmla="*/ 962284 w 974191"/>
                      <a:gd name="connsiteY90" fmla="*/ 626268 h 1252537"/>
                      <a:gd name="connsiteX91" fmla="*/ 964666 w 974191"/>
                      <a:gd name="connsiteY91" fmla="*/ 633412 h 1252537"/>
                      <a:gd name="connsiteX92" fmla="*/ 962284 w 974191"/>
                      <a:gd name="connsiteY92" fmla="*/ 650081 h 1252537"/>
                      <a:gd name="connsiteX93" fmla="*/ 957522 w 974191"/>
                      <a:gd name="connsiteY93" fmla="*/ 657225 h 1252537"/>
                      <a:gd name="connsiteX94" fmla="*/ 905134 w 974191"/>
                      <a:gd name="connsiteY94" fmla="*/ 664368 h 1252537"/>
                      <a:gd name="connsiteX95" fmla="*/ 897991 w 974191"/>
                      <a:gd name="connsiteY95" fmla="*/ 666750 h 1252537"/>
                      <a:gd name="connsiteX96" fmla="*/ 874178 w 974191"/>
                      <a:gd name="connsiteY96" fmla="*/ 671512 h 1252537"/>
                      <a:gd name="connsiteX97" fmla="*/ 867034 w 974191"/>
                      <a:gd name="connsiteY97" fmla="*/ 678656 h 1252537"/>
                      <a:gd name="connsiteX98" fmla="*/ 857509 w 974191"/>
                      <a:gd name="connsiteY98" fmla="*/ 681037 h 1252537"/>
                      <a:gd name="connsiteX99" fmla="*/ 850366 w 974191"/>
                      <a:gd name="connsiteY99" fmla="*/ 683418 h 1252537"/>
                      <a:gd name="connsiteX100" fmla="*/ 845603 w 974191"/>
                      <a:gd name="connsiteY100" fmla="*/ 692943 h 1252537"/>
                      <a:gd name="connsiteX101" fmla="*/ 840841 w 974191"/>
                      <a:gd name="connsiteY101" fmla="*/ 700087 h 1252537"/>
                      <a:gd name="connsiteX102" fmla="*/ 836078 w 974191"/>
                      <a:gd name="connsiteY102" fmla="*/ 714375 h 1252537"/>
                      <a:gd name="connsiteX103" fmla="*/ 838459 w 974191"/>
                      <a:gd name="connsiteY103" fmla="*/ 762000 h 1252537"/>
                      <a:gd name="connsiteX104" fmla="*/ 843222 w 974191"/>
                      <a:gd name="connsiteY104" fmla="*/ 776287 h 1252537"/>
                      <a:gd name="connsiteX105" fmla="*/ 857509 w 974191"/>
                      <a:gd name="connsiteY105" fmla="*/ 785812 h 1252537"/>
                      <a:gd name="connsiteX106" fmla="*/ 862272 w 974191"/>
                      <a:gd name="connsiteY106" fmla="*/ 792956 h 1252537"/>
                      <a:gd name="connsiteX107" fmla="*/ 883703 w 974191"/>
                      <a:gd name="connsiteY107" fmla="*/ 804862 h 1252537"/>
                      <a:gd name="connsiteX108" fmla="*/ 888466 w 974191"/>
                      <a:gd name="connsiteY108" fmla="*/ 812006 h 1252537"/>
                      <a:gd name="connsiteX109" fmla="*/ 895609 w 974191"/>
                      <a:gd name="connsiteY109" fmla="*/ 816768 h 1252537"/>
                      <a:gd name="connsiteX110" fmla="*/ 902753 w 974191"/>
                      <a:gd name="connsiteY110" fmla="*/ 823912 h 1252537"/>
                      <a:gd name="connsiteX111" fmla="*/ 912278 w 974191"/>
                      <a:gd name="connsiteY111" fmla="*/ 835818 h 1252537"/>
                      <a:gd name="connsiteX112" fmla="*/ 919422 w 974191"/>
                      <a:gd name="connsiteY112" fmla="*/ 857250 h 1252537"/>
                      <a:gd name="connsiteX113" fmla="*/ 921803 w 974191"/>
                      <a:gd name="connsiteY113" fmla="*/ 864393 h 1252537"/>
                      <a:gd name="connsiteX114" fmla="*/ 933709 w 974191"/>
                      <a:gd name="connsiteY114" fmla="*/ 883443 h 1252537"/>
                      <a:gd name="connsiteX115" fmla="*/ 945616 w 974191"/>
                      <a:gd name="connsiteY115" fmla="*/ 900112 h 1252537"/>
                      <a:gd name="connsiteX116" fmla="*/ 943234 w 974191"/>
                      <a:gd name="connsiteY116" fmla="*/ 909637 h 1252537"/>
                      <a:gd name="connsiteX117" fmla="*/ 940853 w 974191"/>
                      <a:gd name="connsiteY117" fmla="*/ 923925 h 1252537"/>
                      <a:gd name="connsiteX118" fmla="*/ 947997 w 974191"/>
                      <a:gd name="connsiteY118" fmla="*/ 945356 h 1252537"/>
                      <a:gd name="connsiteX119" fmla="*/ 950378 w 974191"/>
                      <a:gd name="connsiteY119" fmla="*/ 952500 h 1252537"/>
                      <a:gd name="connsiteX120" fmla="*/ 957522 w 974191"/>
                      <a:gd name="connsiteY120" fmla="*/ 954881 h 1252537"/>
                      <a:gd name="connsiteX121" fmla="*/ 962284 w 974191"/>
                      <a:gd name="connsiteY121" fmla="*/ 962025 h 1252537"/>
                      <a:gd name="connsiteX122" fmla="*/ 967047 w 974191"/>
                      <a:gd name="connsiteY122" fmla="*/ 976312 h 1252537"/>
                      <a:gd name="connsiteX123" fmla="*/ 964666 w 974191"/>
                      <a:gd name="connsiteY123" fmla="*/ 1019175 h 1252537"/>
                      <a:gd name="connsiteX124" fmla="*/ 962284 w 974191"/>
                      <a:gd name="connsiteY124" fmla="*/ 1035843 h 1252537"/>
                      <a:gd name="connsiteX125" fmla="*/ 957522 w 974191"/>
                      <a:gd name="connsiteY125" fmla="*/ 1042987 h 1252537"/>
                      <a:gd name="connsiteX126" fmla="*/ 952759 w 974191"/>
                      <a:gd name="connsiteY126" fmla="*/ 1062037 h 1252537"/>
                      <a:gd name="connsiteX127" fmla="*/ 947997 w 974191"/>
                      <a:gd name="connsiteY127" fmla="*/ 1069181 h 1252537"/>
                      <a:gd name="connsiteX128" fmla="*/ 943234 w 974191"/>
                      <a:gd name="connsiteY128" fmla="*/ 1083468 h 1252537"/>
                      <a:gd name="connsiteX129" fmla="*/ 940853 w 974191"/>
                      <a:gd name="connsiteY129" fmla="*/ 1092993 h 1252537"/>
                      <a:gd name="connsiteX130" fmla="*/ 936091 w 974191"/>
                      <a:gd name="connsiteY130" fmla="*/ 1100137 h 1252537"/>
                      <a:gd name="connsiteX131" fmla="*/ 933709 w 974191"/>
                      <a:gd name="connsiteY131" fmla="*/ 1233487 h 1252537"/>
                      <a:gd name="connsiteX132" fmla="*/ 926566 w 974191"/>
                      <a:gd name="connsiteY132" fmla="*/ 1240631 h 1252537"/>
                      <a:gd name="connsiteX133" fmla="*/ 914659 w 974191"/>
                      <a:gd name="connsiteY133" fmla="*/ 1252537 h 1252537"/>
                      <a:gd name="connsiteX134" fmla="*/ 657484 w 974191"/>
                      <a:gd name="connsiteY134" fmla="*/ 1250156 h 1252537"/>
                      <a:gd name="connsiteX135" fmla="*/ 652722 w 974191"/>
                      <a:gd name="connsiteY135" fmla="*/ 1243012 h 1252537"/>
                      <a:gd name="connsiteX136" fmla="*/ 647959 w 974191"/>
                      <a:gd name="connsiteY136" fmla="*/ 1233487 h 1252537"/>
                      <a:gd name="connsiteX137" fmla="*/ 633672 w 974191"/>
                      <a:gd name="connsiteY137" fmla="*/ 1214437 h 1252537"/>
                      <a:gd name="connsiteX138" fmla="*/ 631291 w 974191"/>
                      <a:gd name="connsiteY138" fmla="*/ 1207293 h 1252537"/>
                      <a:gd name="connsiteX139" fmla="*/ 619384 w 974191"/>
                      <a:gd name="connsiteY139" fmla="*/ 1193006 h 1252537"/>
                      <a:gd name="connsiteX140" fmla="*/ 607478 w 974191"/>
                      <a:gd name="connsiteY140" fmla="*/ 1176337 h 1252537"/>
                      <a:gd name="connsiteX141" fmla="*/ 602716 w 974191"/>
                      <a:gd name="connsiteY141" fmla="*/ 1169193 h 1252537"/>
                      <a:gd name="connsiteX142" fmla="*/ 578903 w 974191"/>
                      <a:gd name="connsiteY142" fmla="*/ 1162050 h 1252537"/>
                      <a:gd name="connsiteX143" fmla="*/ 566997 w 974191"/>
                      <a:gd name="connsiteY143" fmla="*/ 1159668 h 1252537"/>
                      <a:gd name="connsiteX144" fmla="*/ 552709 w 974191"/>
                      <a:gd name="connsiteY144" fmla="*/ 1154906 h 1252537"/>
                      <a:gd name="connsiteX145" fmla="*/ 545566 w 974191"/>
                      <a:gd name="connsiteY145" fmla="*/ 1150143 h 1252537"/>
                      <a:gd name="connsiteX146" fmla="*/ 538422 w 974191"/>
                      <a:gd name="connsiteY146" fmla="*/ 1147762 h 1252537"/>
                      <a:gd name="connsiteX147" fmla="*/ 519372 w 974191"/>
                      <a:gd name="connsiteY147" fmla="*/ 1138237 h 1252537"/>
                      <a:gd name="connsiteX148" fmla="*/ 512228 w 974191"/>
                      <a:gd name="connsiteY148" fmla="*/ 1133475 h 1252537"/>
                      <a:gd name="connsiteX149" fmla="*/ 505084 w 974191"/>
                      <a:gd name="connsiteY149" fmla="*/ 1131093 h 1252537"/>
                      <a:gd name="connsiteX150" fmla="*/ 500322 w 974191"/>
                      <a:gd name="connsiteY150" fmla="*/ 1123950 h 1252537"/>
                      <a:gd name="connsiteX151" fmla="*/ 486034 w 974191"/>
                      <a:gd name="connsiteY151" fmla="*/ 1114425 h 1252537"/>
                      <a:gd name="connsiteX152" fmla="*/ 471747 w 974191"/>
                      <a:gd name="connsiteY152" fmla="*/ 1100137 h 1252537"/>
                      <a:gd name="connsiteX153" fmla="*/ 464603 w 974191"/>
                      <a:gd name="connsiteY153" fmla="*/ 1092993 h 1252537"/>
                      <a:gd name="connsiteX154" fmla="*/ 455078 w 974191"/>
                      <a:gd name="connsiteY154" fmla="*/ 1090612 h 1252537"/>
                      <a:gd name="connsiteX155" fmla="*/ 440791 w 974191"/>
                      <a:gd name="connsiteY155" fmla="*/ 1085850 h 1252537"/>
                      <a:gd name="connsiteX156" fmla="*/ 431266 w 974191"/>
                      <a:gd name="connsiteY156" fmla="*/ 1083468 h 1252537"/>
                      <a:gd name="connsiteX157" fmla="*/ 407453 w 974191"/>
                      <a:gd name="connsiteY157" fmla="*/ 1073943 h 1252537"/>
                      <a:gd name="connsiteX158" fmla="*/ 395547 w 974191"/>
                      <a:gd name="connsiteY158" fmla="*/ 1059656 h 1252537"/>
                      <a:gd name="connsiteX159" fmla="*/ 393166 w 974191"/>
                      <a:gd name="connsiteY159" fmla="*/ 1052512 h 1252537"/>
                      <a:gd name="connsiteX160" fmla="*/ 388403 w 974191"/>
                      <a:gd name="connsiteY160" fmla="*/ 1045368 h 1252537"/>
                      <a:gd name="connsiteX161" fmla="*/ 386022 w 974191"/>
                      <a:gd name="connsiteY161" fmla="*/ 1033462 h 1252537"/>
                      <a:gd name="connsiteX162" fmla="*/ 381259 w 974191"/>
                      <a:gd name="connsiteY162" fmla="*/ 1026318 h 1252537"/>
                      <a:gd name="connsiteX163" fmla="*/ 378878 w 974191"/>
                      <a:gd name="connsiteY163" fmla="*/ 981075 h 1252537"/>
                      <a:gd name="connsiteX164" fmla="*/ 376497 w 974191"/>
                      <a:gd name="connsiteY164" fmla="*/ 971550 h 1252537"/>
                      <a:gd name="connsiteX165" fmla="*/ 352684 w 974191"/>
                      <a:gd name="connsiteY165" fmla="*/ 942975 h 1252537"/>
                      <a:gd name="connsiteX166" fmla="*/ 345541 w 974191"/>
                      <a:gd name="connsiteY166" fmla="*/ 940593 h 1252537"/>
                      <a:gd name="connsiteX167" fmla="*/ 331253 w 974191"/>
                      <a:gd name="connsiteY167" fmla="*/ 926306 h 1252537"/>
                      <a:gd name="connsiteX168" fmla="*/ 326491 w 974191"/>
                      <a:gd name="connsiteY168" fmla="*/ 919162 h 1252537"/>
                      <a:gd name="connsiteX169" fmla="*/ 319347 w 974191"/>
                      <a:gd name="connsiteY169" fmla="*/ 912018 h 1252537"/>
                      <a:gd name="connsiteX170" fmla="*/ 314584 w 974191"/>
                      <a:gd name="connsiteY170" fmla="*/ 904875 h 1252537"/>
                      <a:gd name="connsiteX171" fmla="*/ 300297 w 974191"/>
                      <a:gd name="connsiteY171" fmla="*/ 890587 h 1252537"/>
                      <a:gd name="connsiteX172" fmla="*/ 288391 w 974191"/>
                      <a:gd name="connsiteY172" fmla="*/ 878681 h 1252537"/>
                      <a:gd name="connsiteX173" fmla="*/ 274103 w 974191"/>
                      <a:gd name="connsiteY173" fmla="*/ 854868 h 1252537"/>
                      <a:gd name="connsiteX174" fmla="*/ 269341 w 974191"/>
                      <a:gd name="connsiteY174" fmla="*/ 847725 h 1252537"/>
                      <a:gd name="connsiteX175" fmla="*/ 271722 w 974191"/>
                      <a:gd name="connsiteY175" fmla="*/ 800100 h 1252537"/>
                      <a:gd name="connsiteX176" fmla="*/ 276484 w 974191"/>
                      <a:gd name="connsiteY176" fmla="*/ 781050 h 1252537"/>
                      <a:gd name="connsiteX177" fmla="*/ 278866 w 974191"/>
                      <a:gd name="connsiteY177" fmla="*/ 769143 h 1252537"/>
                      <a:gd name="connsiteX178" fmla="*/ 276484 w 974191"/>
                      <a:gd name="connsiteY178" fmla="*/ 702468 h 1252537"/>
                      <a:gd name="connsiteX179" fmla="*/ 266959 w 974191"/>
                      <a:gd name="connsiteY179" fmla="*/ 688181 h 1252537"/>
                      <a:gd name="connsiteX180" fmla="*/ 255053 w 974191"/>
                      <a:gd name="connsiteY180" fmla="*/ 673893 h 1252537"/>
                      <a:gd name="connsiteX181" fmla="*/ 233622 w 974191"/>
                      <a:gd name="connsiteY181" fmla="*/ 669131 h 1252537"/>
                      <a:gd name="connsiteX182" fmla="*/ 219334 w 974191"/>
                      <a:gd name="connsiteY182" fmla="*/ 664368 h 1252537"/>
                      <a:gd name="connsiteX183" fmla="*/ 212191 w 974191"/>
                      <a:gd name="connsiteY183" fmla="*/ 661987 h 1252537"/>
                      <a:gd name="connsiteX184" fmla="*/ 205047 w 974191"/>
                      <a:gd name="connsiteY184" fmla="*/ 657225 h 1252537"/>
                      <a:gd name="connsiteX185" fmla="*/ 174091 w 974191"/>
                      <a:gd name="connsiteY185" fmla="*/ 654843 h 1252537"/>
                      <a:gd name="connsiteX186" fmla="*/ 174091 w 974191"/>
                      <a:gd name="connsiteY186" fmla="*/ 628650 h 1252537"/>
                      <a:gd name="connsiteX187" fmla="*/ 178853 w 974191"/>
                      <a:gd name="connsiteY187" fmla="*/ 604837 h 1252537"/>
                      <a:gd name="connsiteX188" fmla="*/ 176472 w 974191"/>
                      <a:gd name="connsiteY188" fmla="*/ 571500 h 1252537"/>
                      <a:gd name="connsiteX189" fmla="*/ 162184 w 974191"/>
                      <a:gd name="connsiteY189" fmla="*/ 559593 h 1252537"/>
                      <a:gd name="connsiteX190" fmla="*/ 155041 w 974191"/>
                      <a:gd name="connsiteY190" fmla="*/ 552450 h 1252537"/>
                      <a:gd name="connsiteX191" fmla="*/ 131228 w 974191"/>
                      <a:gd name="connsiteY191" fmla="*/ 538162 h 1252537"/>
                      <a:gd name="connsiteX192" fmla="*/ 124084 w 974191"/>
                      <a:gd name="connsiteY192" fmla="*/ 533400 h 1252537"/>
                      <a:gd name="connsiteX193" fmla="*/ 116941 w 974191"/>
                      <a:gd name="connsiteY193" fmla="*/ 531018 h 1252537"/>
                      <a:gd name="connsiteX194" fmla="*/ 107416 w 974191"/>
                      <a:gd name="connsiteY194" fmla="*/ 526256 h 1252537"/>
                      <a:gd name="connsiteX195" fmla="*/ 93128 w 974191"/>
                      <a:gd name="connsiteY195" fmla="*/ 519112 h 1252537"/>
                      <a:gd name="connsiteX196" fmla="*/ 7403 w 974191"/>
                      <a:gd name="connsiteY196" fmla="*/ 516731 h 1252537"/>
                      <a:gd name="connsiteX197" fmla="*/ 2641 w 974191"/>
                      <a:gd name="connsiteY197" fmla="*/ 509587 h 1252537"/>
                      <a:gd name="connsiteX198" fmla="*/ 2641 w 974191"/>
                      <a:gd name="connsiteY198" fmla="*/ 478631 h 1252537"/>
                      <a:gd name="connsiteX199" fmla="*/ 12166 w 974191"/>
                      <a:gd name="connsiteY199" fmla="*/ 464343 h 1252537"/>
                      <a:gd name="connsiteX200" fmla="*/ 26453 w 974191"/>
                      <a:gd name="connsiteY200" fmla="*/ 454818 h 1252537"/>
                      <a:gd name="connsiteX201" fmla="*/ 33597 w 974191"/>
                      <a:gd name="connsiteY201" fmla="*/ 450056 h 1252537"/>
                      <a:gd name="connsiteX202" fmla="*/ 45503 w 974191"/>
                      <a:gd name="connsiteY202" fmla="*/ 440531 h 1252537"/>
                      <a:gd name="connsiteX203" fmla="*/ 50266 w 974191"/>
                      <a:gd name="connsiteY203" fmla="*/ 433387 h 1252537"/>
                      <a:gd name="connsiteX204" fmla="*/ 57409 w 974191"/>
                      <a:gd name="connsiteY204" fmla="*/ 426243 h 1252537"/>
                      <a:gd name="connsiteX205" fmla="*/ 78841 w 974191"/>
                      <a:gd name="connsiteY205" fmla="*/ 407193 h 1252537"/>
                      <a:gd name="connsiteX206" fmla="*/ 90747 w 974191"/>
                      <a:gd name="connsiteY206" fmla="*/ 392906 h 1252537"/>
                      <a:gd name="connsiteX207" fmla="*/ 97891 w 974191"/>
                      <a:gd name="connsiteY207" fmla="*/ 321468 h 1252537"/>
                      <a:gd name="connsiteX208" fmla="*/ 100272 w 974191"/>
                      <a:gd name="connsiteY208" fmla="*/ 285750 h 1252537"/>
                      <a:gd name="connsiteX209" fmla="*/ 102653 w 974191"/>
                      <a:gd name="connsiteY209" fmla="*/ 185737 h 1252537"/>
                      <a:gd name="connsiteX210" fmla="*/ 105034 w 974191"/>
                      <a:gd name="connsiteY210" fmla="*/ 164306 h 1252537"/>
                      <a:gd name="connsiteX211" fmla="*/ 107416 w 974191"/>
                      <a:gd name="connsiteY211" fmla="*/ 126206 h 1252537"/>
                      <a:gd name="connsiteX212" fmla="*/ 112178 w 974191"/>
                      <a:gd name="connsiteY212" fmla="*/ 119062 h 1252537"/>
                      <a:gd name="connsiteX213" fmla="*/ 126466 w 974191"/>
                      <a:gd name="connsiteY213" fmla="*/ 109537 h 1252537"/>
                      <a:gd name="connsiteX214" fmla="*/ 133609 w 974191"/>
                      <a:gd name="connsiteY214" fmla="*/ 104775 h 1252537"/>
                      <a:gd name="connsiteX215" fmla="*/ 140753 w 974191"/>
                      <a:gd name="connsiteY215" fmla="*/ 97631 h 1252537"/>
                      <a:gd name="connsiteX216" fmla="*/ 157422 w 974191"/>
                      <a:gd name="connsiteY216" fmla="*/ 90487 h 1252537"/>
                      <a:gd name="connsiteX217" fmla="*/ 133609 w 974191"/>
                      <a:gd name="connsiteY217" fmla="*/ 95250 h 12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</a:cxnLst>
                    <a:rect l="l" t="t" r="r" b="b"/>
                    <a:pathLst>
                      <a:path w="974191" h="1252537">
                        <a:moveTo>
                          <a:pt x="133609" y="95250"/>
                        </a:moveTo>
                        <a:cubicBezTo>
                          <a:pt x="135196" y="94853"/>
                          <a:pt x="156220" y="91860"/>
                          <a:pt x="166947" y="88106"/>
                        </a:cubicBezTo>
                        <a:cubicBezTo>
                          <a:pt x="175710" y="85039"/>
                          <a:pt x="182086" y="77729"/>
                          <a:pt x="188378" y="71437"/>
                        </a:cubicBezTo>
                        <a:cubicBezTo>
                          <a:pt x="187584" y="67468"/>
                          <a:pt x="187672" y="63215"/>
                          <a:pt x="185997" y="59531"/>
                        </a:cubicBezTo>
                        <a:cubicBezTo>
                          <a:pt x="183628" y="54320"/>
                          <a:pt x="176472" y="45243"/>
                          <a:pt x="176472" y="45243"/>
                        </a:cubicBezTo>
                        <a:cubicBezTo>
                          <a:pt x="177266" y="33337"/>
                          <a:pt x="174728" y="20722"/>
                          <a:pt x="178853" y="9525"/>
                        </a:cubicBezTo>
                        <a:cubicBezTo>
                          <a:pt x="180832" y="4154"/>
                          <a:pt x="193141" y="0"/>
                          <a:pt x="193141" y="0"/>
                        </a:cubicBezTo>
                        <a:cubicBezTo>
                          <a:pt x="199491" y="794"/>
                          <a:pt x="206177" y="194"/>
                          <a:pt x="212191" y="2381"/>
                        </a:cubicBezTo>
                        <a:cubicBezTo>
                          <a:pt x="215356" y="3532"/>
                          <a:pt x="216747" y="7369"/>
                          <a:pt x="219334" y="9525"/>
                        </a:cubicBezTo>
                        <a:cubicBezTo>
                          <a:pt x="221533" y="11357"/>
                          <a:pt x="224097" y="12700"/>
                          <a:pt x="226478" y="14287"/>
                        </a:cubicBezTo>
                        <a:cubicBezTo>
                          <a:pt x="240125" y="34756"/>
                          <a:pt x="223766" y="8861"/>
                          <a:pt x="233622" y="28575"/>
                        </a:cubicBezTo>
                        <a:cubicBezTo>
                          <a:pt x="234902" y="31135"/>
                          <a:pt x="237104" y="33159"/>
                          <a:pt x="238384" y="35718"/>
                        </a:cubicBezTo>
                        <a:cubicBezTo>
                          <a:pt x="239507" y="37963"/>
                          <a:pt x="239777" y="40555"/>
                          <a:pt x="240766" y="42862"/>
                        </a:cubicBezTo>
                        <a:cubicBezTo>
                          <a:pt x="242164" y="46125"/>
                          <a:pt x="244130" y="49124"/>
                          <a:pt x="245528" y="52387"/>
                        </a:cubicBezTo>
                        <a:cubicBezTo>
                          <a:pt x="246517" y="54694"/>
                          <a:pt x="246517" y="57442"/>
                          <a:pt x="247909" y="59531"/>
                        </a:cubicBezTo>
                        <a:cubicBezTo>
                          <a:pt x="254020" y="68697"/>
                          <a:pt x="258690" y="67887"/>
                          <a:pt x="269341" y="71437"/>
                        </a:cubicBezTo>
                        <a:cubicBezTo>
                          <a:pt x="272709" y="72559"/>
                          <a:pt x="275603" y="74802"/>
                          <a:pt x="278866" y="76200"/>
                        </a:cubicBezTo>
                        <a:cubicBezTo>
                          <a:pt x="281173" y="77189"/>
                          <a:pt x="283628" y="77787"/>
                          <a:pt x="286009" y="78581"/>
                        </a:cubicBezTo>
                        <a:cubicBezTo>
                          <a:pt x="313868" y="77255"/>
                          <a:pt x="341585" y="73953"/>
                          <a:pt x="369353" y="78581"/>
                        </a:cubicBezTo>
                        <a:cubicBezTo>
                          <a:pt x="372854" y="79165"/>
                          <a:pt x="375703" y="81756"/>
                          <a:pt x="378878" y="83343"/>
                        </a:cubicBezTo>
                        <a:cubicBezTo>
                          <a:pt x="399750" y="104215"/>
                          <a:pt x="374208" y="77739"/>
                          <a:pt x="390784" y="97631"/>
                        </a:cubicBezTo>
                        <a:cubicBezTo>
                          <a:pt x="392940" y="100218"/>
                          <a:pt x="394615" y="104173"/>
                          <a:pt x="397928" y="104775"/>
                        </a:cubicBezTo>
                        <a:cubicBezTo>
                          <a:pt x="412787" y="107477"/>
                          <a:pt x="428091" y="106362"/>
                          <a:pt x="443172" y="107156"/>
                        </a:cubicBezTo>
                        <a:cubicBezTo>
                          <a:pt x="449004" y="109100"/>
                          <a:pt x="454689" y="110620"/>
                          <a:pt x="459841" y="114300"/>
                        </a:cubicBezTo>
                        <a:cubicBezTo>
                          <a:pt x="462581" y="116257"/>
                          <a:pt x="464326" y="119376"/>
                          <a:pt x="466984" y="121443"/>
                        </a:cubicBezTo>
                        <a:cubicBezTo>
                          <a:pt x="479265" y="130995"/>
                          <a:pt x="477638" y="129756"/>
                          <a:pt x="488416" y="133350"/>
                        </a:cubicBezTo>
                        <a:cubicBezTo>
                          <a:pt x="494766" y="132556"/>
                          <a:pt x="501452" y="133155"/>
                          <a:pt x="507466" y="130968"/>
                        </a:cubicBezTo>
                        <a:cubicBezTo>
                          <a:pt x="511499" y="129501"/>
                          <a:pt x="517105" y="120082"/>
                          <a:pt x="519372" y="116681"/>
                        </a:cubicBezTo>
                        <a:lnTo>
                          <a:pt x="524134" y="102393"/>
                        </a:lnTo>
                        <a:cubicBezTo>
                          <a:pt x="524928" y="100012"/>
                          <a:pt x="525124" y="97338"/>
                          <a:pt x="526516" y="95250"/>
                        </a:cubicBezTo>
                        <a:lnTo>
                          <a:pt x="531278" y="88106"/>
                        </a:lnTo>
                        <a:cubicBezTo>
                          <a:pt x="539080" y="88663"/>
                          <a:pt x="562639" y="84827"/>
                          <a:pt x="571759" y="95250"/>
                        </a:cubicBezTo>
                        <a:cubicBezTo>
                          <a:pt x="575528" y="99558"/>
                          <a:pt x="578109" y="104775"/>
                          <a:pt x="581284" y="109537"/>
                        </a:cubicBezTo>
                        <a:lnTo>
                          <a:pt x="586047" y="116681"/>
                        </a:lnTo>
                        <a:cubicBezTo>
                          <a:pt x="587649" y="123091"/>
                          <a:pt x="588743" y="130393"/>
                          <a:pt x="593191" y="135731"/>
                        </a:cubicBezTo>
                        <a:cubicBezTo>
                          <a:pt x="596741" y="139991"/>
                          <a:pt x="602603" y="141250"/>
                          <a:pt x="607478" y="142875"/>
                        </a:cubicBezTo>
                        <a:cubicBezTo>
                          <a:pt x="620178" y="142081"/>
                          <a:pt x="632853" y="140493"/>
                          <a:pt x="645578" y="140493"/>
                        </a:cubicBezTo>
                        <a:cubicBezTo>
                          <a:pt x="713773" y="140493"/>
                          <a:pt x="695932" y="130408"/>
                          <a:pt x="721778" y="147637"/>
                        </a:cubicBezTo>
                        <a:cubicBezTo>
                          <a:pt x="723366" y="150018"/>
                          <a:pt x="725379" y="152166"/>
                          <a:pt x="726541" y="154781"/>
                        </a:cubicBezTo>
                        <a:cubicBezTo>
                          <a:pt x="728580" y="159368"/>
                          <a:pt x="729716" y="164306"/>
                          <a:pt x="731303" y="169068"/>
                        </a:cubicBezTo>
                        <a:cubicBezTo>
                          <a:pt x="737010" y="186191"/>
                          <a:pt x="730087" y="164814"/>
                          <a:pt x="736066" y="185737"/>
                        </a:cubicBezTo>
                        <a:cubicBezTo>
                          <a:pt x="736756" y="188151"/>
                          <a:pt x="737903" y="190431"/>
                          <a:pt x="738447" y="192881"/>
                        </a:cubicBezTo>
                        <a:cubicBezTo>
                          <a:pt x="739494" y="197594"/>
                          <a:pt x="738867" y="202756"/>
                          <a:pt x="740828" y="207168"/>
                        </a:cubicBezTo>
                        <a:cubicBezTo>
                          <a:pt x="742208" y="210273"/>
                          <a:pt x="751788" y="217596"/>
                          <a:pt x="755116" y="219075"/>
                        </a:cubicBezTo>
                        <a:cubicBezTo>
                          <a:pt x="759703" y="221114"/>
                          <a:pt x="769403" y="223837"/>
                          <a:pt x="769403" y="223837"/>
                        </a:cubicBezTo>
                        <a:cubicBezTo>
                          <a:pt x="794009" y="223043"/>
                          <a:pt x="818782" y="224418"/>
                          <a:pt x="843222" y="221456"/>
                        </a:cubicBezTo>
                        <a:cubicBezTo>
                          <a:pt x="846063" y="221112"/>
                          <a:pt x="846822" y="216927"/>
                          <a:pt x="847984" y="214312"/>
                        </a:cubicBezTo>
                        <a:cubicBezTo>
                          <a:pt x="850023" y="209725"/>
                          <a:pt x="851159" y="204787"/>
                          <a:pt x="852747" y="200025"/>
                        </a:cubicBezTo>
                        <a:cubicBezTo>
                          <a:pt x="853901" y="196562"/>
                          <a:pt x="864259" y="193806"/>
                          <a:pt x="867034" y="192881"/>
                        </a:cubicBezTo>
                        <a:cubicBezTo>
                          <a:pt x="869415" y="191293"/>
                          <a:pt x="871463" y="189023"/>
                          <a:pt x="874178" y="188118"/>
                        </a:cubicBezTo>
                        <a:cubicBezTo>
                          <a:pt x="889045" y="183162"/>
                          <a:pt x="907669" y="187109"/>
                          <a:pt x="921803" y="188118"/>
                        </a:cubicBezTo>
                        <a:cubicBezTo>
                          <a:pt x="924184" y="188912"/>
                          <a:pt x="927172" y="188725"/>
                          <a:pt x="928947" y="190500"/>
                        </a:cubicBezTo>
                        <a:cubicBezTo>
                          <a:pt x="934484" y="196037"/>
                          <a:pt x="930153" y="200482"/>
                          <a:pt x="926566" y="204787"/>
                        </a:cubicBezTo>
                        <a:cubicBezTo>
                          <a:pt x="924410" y="207374"/>
                          <a:pt x="921803" y="209550"/>
                          <a:pt x="919422" y="211931"/>
                        </a:cubicBezTo>
                        <a:cubicBezTo>
                          <a:pt x="914868" y="225595"/>
                          <a:pt x="920303" y="212840"/>
                          <a:pt x="909897" y="226218"/>
                        </a:cubicBezTo>
                        <a:cubicBezTo>
                          <a:pt x="906383" y="230736"/>
                          <a:pt x="905135" y="237331"/>
                          <a:pt x="900372" y="240506"/>
                        </a:cubicBezTo>
                        <a:cubicBezTo>
                          <a:pt x="893347" y="245188"/>
                          <a:pt x="891814" y="245536"/>
                          <a:pt x="886084" y="252412"/>
                        </a:cubicBezTo>
                        <a:cubicBezTo>
                          <a:pt x="881879" y="257458"/>
                          <a:pt x="879469" y="263262"/>
                          <a:pt x="876559" y="269081"/>
                        </a:cubicBezTo>
                        <a:cubicBezTo>
                          <a:pt x="858891" y="264664"/>
                          <a:pt x="868827" y="268736"/>
                          <a:pt x="876559" y="264318"/>
                        </a:cubicBezTo>
                        <a:cubicBezTo>
                          <a:pt x="879483" y="262647"/>
                          <a:pt x="881322" y="259556"/>
                          <a:pt x="883703" y="257175"/>
                        </a:cubicBezTo>
                        <a:cubicBezTo>
                          <a:pt x="886084" y="257969"/>
                          <a:pt x="889072" y="257781"/>
                          <a:pt x="890847" y="259556"/>
                        </a:cubicBezTo>
                        <a:cubicBezTo>
                          <a:pt x="918634" y="287341"/>
                          <a:pt x="887272" y="265109"/>
                          <a:pt x="907516" y="278606"/>
                        </a:cubicBezTo>
                        <a:cubicBezTo>
                          <a:pt x="910978" y="288993"/>
                          <a:pt x="910750" y="292488"/>
                          <a:pt x="917041" y="300037"/>
                        </a:cubicBezTo>
                        <a:cubicBezTo>
                          <a:pt x="919197" y="302624"/>
                          <a:pt x="922117" y="304523"/>
                          <a:pt x="924184" y="307181"/>
                        </a:cubicBezTo>
                        <a:cubicBezTo>
                          <a:pt x="927698" y="311699"/>
                          <a:pt x="929662" y="317421"/>
                          <a:pt x="933709" y="321468"/>
                        </a:cubicBezTo>
                        <a:cubicBezTo>
                          <a:pt x="954570" y="342329"/>
                          <a:pt x="929047" y="315872"/>
                          <a:pt x="945616" y="335756"/>
                        </a:cubicBezTo>
                        <a:cubicBezTo>
                          <a:pt x="951347" y="342634"/>
                          <a:pt x="952876" y="342978"/>
                          <a:pt x="959903" y="347662"/>
                        </a:cubicBezTo>
                        <a:cubicBezTo>
                          <a:pt x="961491" y="350043"/>
                          <a:pt x="962642" y="352782"/>
                          <a:pt x="964666" y="354806"/>
                        </a:cubicBezTo>
                        <a:cubicBezTo>
                          <a:pt x="966689" y="356829"/>
                          <a:pt x="970021" y="357333"/>
                          <a:pt x="971809" y="359568"/>
                        </a:cubicBezTo>
                        <a:cubicBezTo>
                          <a:pt x="973377" y="361528"/>
                          <a:pt x="973397" y="364331"/>
                          <a:pt x="974191" y="366712"/>
                        </a:cubicBezTo>
                        <a:cubicBezTo>
                          <a:pt x="973397" y="393700"/>
                          <a:pt x="973266" y="420715"/>
                          <a:pt x="971809" y="447675"/>
                        </a:cubicBezTo>
                        <a:cubicBezTo>
                          <a:pt x="971674" y="450181"/>
                          <a:pt x="970996" y="452858"/>
                          <a:pt x="969428" y="454818"/>
                        </a:cubicBezTo>
                        <a:cubicBezTo>
                          <a:pt x="967640" y="457053"/>
                          <a:pt x="964665" y="457993"/>
                          <a:pt x="962284" y="459581"/>
                        </a:cubicBezTo>
                        <a:lnTo>
                          <a:pt x="947997" y="481012"/>
                        </a:lnTo>
                        <a:cubicBezTo>
                          <a:pt x="946409" y="483393"/>
                          <a:pt x="945615" y="486568"/>
                          <a:pt x="943234" y="488156"/>
                        </a:cubicBezTo>
                        <a:cubicBezTo>
                          <a:pt x="936210" y="492839"/>
                          <a:pt x="934677" y="493186"/>
                          <a:pt x="928947" y="500062"/>
                        </a:cubicBezTo>
                        <a:cubicBezTo>
                          <a:pt x="927115" y="502261"/>
                          <a:pt x="926016" y="505007"/>
                          <a:pt x="924184" y="507206"/>
                        </a:cubicBezTo>
                        <a:cubicBezTo>
                          <a:pt x="917188" y="515602"/>
                          <a:pt x="912714" y="517235"/>
                          <a:pt x="902753" y="523875"/>
                        </a:cubicBezTo>
                        <a:cubicBezTo>
                          <a:pt x="897666" y="527266"/>
                          <a:pt x="877377" y="528528"/>
                          <a:pt x="876559" y="528637"/>
                        </a:cubicBezTo>
                        <a:lnTo>
                          <a:pt x="859891" y="531018"/>
                        </a:lnTo>
                        <a:cubicBezTo>
                          <a:pt x="857510" y="532606"/>
                          <a:pt x="855307" y="534501"/>
                          <a:pt x="852747" y="535781"/>
                        </a:cubicBezTo>
                        <a:cubicBezTo>
                          <a:pt x="850502" y="536904"/>
                          <a:pt x="847797" y="536943"/>
                          <a:pt x="845603" y="538162"/>
                        </a:cubicBezTo>
                        <a:cubicBezTo>
                          <a:pt x="840600" y="540942"/>
                          <a:pt x="831316" y="547687"/>
                          <a:pt x="831316" y="547687"/>
                        </a:cubicBezTo>
                        <a:cubicBezTo>
                          <a:pt x="828907" y="551300"/>
                          <a:pt x="824172" y="557044"/>
                          <a:pt x="824172" y="561975"/>
                        </a:cubicBezTo>
                        <a:cubicBezTo>
                          <a:pt x="824172" y="572681"/>
                          <a:pt x="827442" y="574366"/>
                          <a:pt x="831316" y="583406"/>
                        </a:cubicBezTo>
                        <a:cubicBezTo>
                          <a:pt x="832305" y="585713"/>
                          <a:pt x="832575" y="588305"/>
                          <a:pt x="833697" y="590550"/>
                        </a:cubicBezTo>
                        <a:cubicBezTo>
                          <a:pt x="834977" y="593110"/>
                          <a:pt x="837179" y="595134"/>
                          <a:pt x="838459" y="597693"/>
                        </a:cubicBezTo>
                        <a:cubicBezTo>
                          <a:pt x="839582" y="599938"/>
                          <a:pt x="839596" y="602658"/>
                          <a:pt x="840841" y="604837"/>
                        </a:cubicBezTo>
                        <a:cubicBezTo>
                          <a:pt x="844506" y="611251"/>
                          <a:pt x="847371" y="616345"/>
                          <a:pt x="855128" y="616743"/>
                        </a:cubicBezTo>
                        <a:cubicBezTo>
                          <a:pt x="883677" y="618207"/>
                          <a:pt x="912278" y="618331"/>
                          <a:pt x="940853" y="619125"/>
                        </a:cubicBezTo>
                        <a:cubicBezTo>
                          <a:pt x="947824" y="620287"/>
                          <a:pt x="957133" y="619829"/>
                          <a:pt x="962284" y="626268"/>
                        </a:cubicBezTo>
                        <a:cubicBezTo>
                          <a:pt x="963852" y="628228"/>
                          <a:pt x="963872" y="631031"/>
                          <a:pt x="964666" y="633412"/>
                        </a:cubicBezTo>
                        <a:cubicBezTo>
                          <a:pt x="963872" y="638968"/>
                          <a:pt x="963897" y="644705"/>
                          <a:pt x="962284" y="650081"/>
                        </a:cubicBezTo>
                        <a:cubicBezTo>
                          <a:pt x="961462" y="652822"/>
                          <a:pt x="959949" y="655708"/>
                          <a:pt x="957522" y="657225"/>
                        </a:cubicBezTo>
                        <a:cubicBezTo>
                          <a:pt x="944832" y="665156"/>
                          <a:pt x="913595" y="663839"/>
                          <a:pt x="905134" y="664368"/>
                        </a:cubicBezTo>
                        <a:cubicBezTo>
                          <a:pt x="902753" y="665162"/>
                          <a:pt x="900452" y="666258"/>
                          <a:pt x="897991" y="666750"/>
                        </a:cubicBezTo>
                        <a:cubicBezTo>
                          <a:pt x="870618" y="672225"/>
                          <a:pt x="890323" y="666131"/>
                          <a:pt x="874178" y="671512"/>
                        </a:cubicBezTo>
                        <a:cubicBezTo>
                          <a:pt x="871797" y="673893"/>
                          <a:pt x="869958" y="676985"/>
                          <a:pt x="867034" y="678656"/>
                        </a:cubicBezTo>
                        <a:cubicBezTo>
                          <a:pt x="864192" y="680280"/>
                          <a:pt x="860656" y="680138"/>
                          <a:pt x="857509" y="681037"/>
                        </a:cubicBezTo>
                        <a:cubicBezTo>
                          <a:pt x="855096" y="681726"/>
                          <a:pt x="852747" y="682624"/>
                          <a:pt x="850366" y="683418"/>
                        </a:cubicBezTo>
                        <a:cubicBezTo>
                          <a:pt x="848778" y="686593"/>
                          <a:pt x="847364" y="689861"/>
                          <a:pt x="845603" y="692943"/>
                        </a:cubicBezTo>
                        <a:cubicBezTo>
                          <a:pt x="844183" y="695428"/>
                          <a:pt x="842003" y="697472"/>
                          <a:pt x="840841" y="700087"/>
                        </a:cubicBezTo>
                        <a:cubicBezTo>
                          <a:pt x="838802" y="704675"/>
                          <a:pt x="836078" y="714375"/>
                          <a:pt x="836078" y="714375"/>
                        </a:cubicBezTo>
                        <a:cubicBezTo>
                          <a:pt x="836872" y="730250"/>
                          <a:pt x="836637" y="746210"/>
                          <a:pt x="838459" y="762000"/>
                        </a:cubicBezTo>
                        <a:cubicBezTo>
                          <a:pt x="839034" y="766987"/>
                          <a:pt x="839045" y="773502"/>
                          <a:pt x="843222" y="776287"/>
                        </a:cubicBezTo>
                        <a:lnTo>
                          <a:pt x="857509" y="785812"/>
                        </a:lnTo>
                        <a:cubicBezTo>
                          <a:pt x="859097" y="788193"/>
                          <a:pt x="860118" y="791071"/>
                          <a:pt x="862272" y="792956"/>
                        </a:cubicBezTo>
                        <a:cubicBezTo>
                          <a:pt x="872350" y="801775"/>
                          <a:pt x="873891" y="801592"/>
                          <a:pt x="883703" y="804862"/>
                        </a:cubicBezTo>
                        <a:cubicBezTo>
                          <a:pt x="885291" y="807243"/>
                          <a:pt x="886442" y="809982"/>
                          <a:pt x="888466" y="812006"/>
                        </a:cubicBezTo>
                        <a:cubicBezTo>
                          <a:pt x="890489" y="814029"/>
                          <a:pt x="893411" y="814936"/>
                          <a:pt x="895609" y="816768"/>
                        </a:cubicBezTo>
                        <a:cubicBezTo>
                          <a:pt x="898196" y="818924"/>
                          <a:pt x="900372" y="821531"/>
                          <a:pt x="902753" y="823912"/>
                        </a:cubicBezTo>
                        <a:cubicBezTo>
                          <a:pt x="911435" y="849963"/>
                          <a:pt x="896893" y="811203"/>
                          <a:pt x="912278" y="835818"/>
                        </a:cubicBezTo>
                        <a:cubicBezTo>
                          <a:pt x="912281" y="835823"/>
                          <a:pt x="918231" y="853675"/>
                          <a:pt x="919422" y="857250"/>
                        </a:cubicBezTo>
                        <a:cubicBezTo>
                          <a:pt x="920216" y="859631"/>
                          <a:pt x="920297" y="862385"/>
                          <a:pt x="921803" y="864393"/>
                        </a:cubicBezTo>
                        <a:cubicBezTo>
                          <a:pt x="931077" y="876758"/>
                          <a:pt x="927172" y="870368"/>
                          <a:pt x="933709" y="883443"/>
                        </a:cubicBezTo>
                        <a:cubicBezTo>
                          <a:pt x="928267" y="916102"/>
                          <a:pt x="928833" y="883329"/>
                          <a:pt x="945616" y="900112"/>
                        </a:cubicBezTo>
                        <a:cubicBezTo>
                          <a:pt x="947930" y="902426"/>
                          <a:pt x="943876" y="906428"/>
                          <a:pt x="943234" y="909637"/>
                        </a:cubicBezTo>
                        <a:cubicBezTo>
                          <a:pt x="942287" y="914372"/>
                          <a:pt x="941647" y="919162"/>
                          <a:pt x="940853" y="923925"/>
                        </a:cubicBezTo>
                        <a:cubicBezTo>
                          <a:pt x="945274" y="950451"/>
                          <a:pt x="939626" y="928613"/>
                          <a:pt x="947997" y="945356"/>
                        </a:cubicBezTo>
                        <a:cubicBezTo>
                          <a:pt x="949120" y="947601"/>
                          <a:pt x="948603" y="950725"/>
                          <a:pt x="950378" y="952500"/>
                        </a:cubicBezTo>
                        <a:cubicBezTo>
                          <a:pt x="952153" y="954275"/>
                          <a:pt x="955141" y="954087"/>
                          <a:pt x="957522" y="954881"/>
                        </a:cubicBezTo>
                        <a:cubicBezTo>
                          <a:pt x="959109" y="957262"/>
                          <a:pt x="961122" y="959410"/>
                          <a:pt x="962284" y="962025"/>
                        </a:cubicBezTo>
                        <a:cubicBezTo>
                          <a:pt x="964323" y="966612"/>
                          <a:pt x="967047" y="976312"/>
                          <a:pt x="967047" y="976312"/>
                        </a:cubicBezTo>
                        <a:cubicBezTo>
                          <a:pt x="966253" y="990600"/>
                          <a:pt x="965807" y="1004911"/>
                          <a:pt x="964666" y="1019175"/>
                        </a:cubicBezTo>
                        <a:cubicBezTo>
                          <a:pt x="964218" y="1024770"/>
                          <a:pt x="963897" y="1030467"/>
                          <a:pt x="962284" y="1035843"/>
                        </a:cubicBezTo>
                        <a:cubicBezTo>
                          <a:pt x="961462" y="1038584"/>
                          <a:pt x="959109" y="1040606"/>
                          <a:pt x="957522" y="1042987"/>
                        </a:cubicBezTo>
                        <a:cubicBezTo>
                          <a:pt x="956615" y="1047522"/>
                          <a:pt x="955202" y="1057152"/>
                          <a:pt x="952759" y="1062037"/>
                        </a:cubicBezTo>
                        <a:cubicBezTo>
                          <a:pt x="951479" y="1064597"/>
                          <a:pt x="949159" y="1066566"/>
                          <a:pt x="947997" y="1069181"/>
                        </a:cubicBezTo>
                        <a:cubicBezTo>
                          <a:pt x="945958" y="1073768"/>
                          <a:pt x="944451" y="1078598"/>
                          <a:pt x="943234" y="1083468"/>
                        </a:cubicBezTo>
                        <a:cubicBezTo>
                          <a:pt x="942440" y="1086643"/>
                          <a:pt x="942142" y="1089985"/>
                          <a:pt x="940853" y="1092993"/>
                        </a:cubicBezTo>
                        <a:cubicBezTo>
                          <a:pt x="939726" y="1095624"/>
                          <a:pt x="937678" y="1097756"/>
                          <a:pt x="936091" y="1100137"/>
                        </a:cubicBezTo>
                        <a:cubicBezTo>
                          <a:pt x="935297" y="1144587"/>
                          <a:pt x="936716" y="1189132"/>
                          <a:pt x="933709" y="1233487"/>
                        </a:cubicBezTo>
                        <a:cubicBezTo>
                          <a:pt x="933481" y="1236847"/>
                          <a:pt x="928722" y="1238044"/>
                          <a:pt x="926566" y="1240631"/>
                        </a:cubicBezTo>
                        <a:cubicBezTo>
                          <a:pt x="916646" y="1252535"/>
                          <a:pt x="927753" y="1243809"/>
                          <a:pt x="914659" y="1252537"/>
                        </a:cubicBezTo>
                        <a:lnTo>
                          <a:pt x="657484" y="1250156"/>
                        </a:lnTo>
                        <a:cubicBezTo>
                          <a:pt x="654624" y="1250052"/>
                          <a:pt x="654142" y="1245497"/>
                          <a:pt x="652722" y="1243012"/>
                        </a:cubicBezTo>
                        <a:cubicBezTo>
                          <a:pt x="650961" y="1239930"/>
                          <a:pt x="649928" y="1236441"/>
                          <a:pt x="647959" y="1233487"/>
                        </a:cubicBezTo>
                        <a:cubicBezTo>
                          <a:pt x="643556" y="1226883"/>
                          <a:pt x="633672" y="1214437"/>
                          <a:pt x="633672" y="1214437"/>
                        </a:cubicBezTo>
                        <a:cubicBezTo>
                          <a:pt x="632878" y="1212056"/>
                          <a:pt x="632414" y="1209538"/>
                          <a:pt x="631291" y="1207293"/>
                        </a:cubicBezTo>
                        <a:cubicBezTo>
                          <a:pt x="627977" y="1200665"/>
                          <a:pt x="624648" y="1198270"/>
                          <a:pt x="619384" y="1193006"/>
                        </a:cubicBezTo>
                        <a:cubicBezTo>
                          <a:pt x="610572" y="1175380"/>
                          <a:pt x="619546" y="1190819"/>
                          <a:pt x="607478" y="1176337"/>
                        </a:cubicBezTo>
                        <a:cubicBezTo>
                          <a:pt x="605646" y="1174138"/>
                          <a:pt x="605143" y="1170710"/>
                          <a:pt x="602716" y="1169193"/>
                        </a:cubicBezTo>
                        <a:cubicBezTo>
                          <a:pt x="599441" y="1167146"/>
                          <a:pt x="584095" y="1163204"/>
                          <a:pt x="578903" y="1162050"/>
                        </a:cubicBezTo>
                        <a:cubicBezTo>
                          <a:pt x="574952" y="1161172"/>
                          <a:pt x="570902" y="1160733"/>
                          <a:pt x="566997" y="1159668"/>
                        </a:cubicBezTo>
                        <a:cubicBezTo>
                          <a:pt x="562154" y="1158347"/>
                          <a:pt x="552709" y="1154906"/>
                          <a:pt x="552709" y="1154906"/>
                        </a:cubicBezTo>
                        <a:cubicBezTo>
                          <a:pt x="550328" y="1153318"/>
                          <a:pt x="548126" y="1151423"/>
                          <a:pt x="545566" y="1150143"/>
                        </a:cubicBezTo>
                        <a:cubicBezTo>
                          <a:pt x="543321" y="1149020"/>
                          <a:pt x="540601" y="1149007"/>
                          <a:pt x="538422" y="1147762"/>
                        </a:cubicBezTo>
                        <a:cubicBezTo>
                          <a:pt x="519532" y="1136968"/>
                          <a:pt x="538311" y="1142971"/>
                          <a:pt x="519372" y="1138237"/>
                        </a:cubicBezTo>
                        <a:cubicBezTo>
                          <a:pt x="516991" y="1136650"/>
                          <a:pt x="514788" y="1134755"/>
                          <a:pt x="512228" y="1133475"/>
                        </a:cubicBezTo>
                        <a:cubicBezTo>
                          <a:pt x="509983" y="1132352"/>
                          <a:pt x="507044" y="1132661"/>
                          <a:pt x="505084" y="1131093"/>
                        </a:cubicBezTo>
                        <a:cubicBezTo>
                          <a:pt x="502849" y="1129305"/>
                          <a:pt x="502154" y="1126148"/>
                          <a:pt x="500322" y="1123950"/>
                        </a:cubicBezTo>
                        <a:cubicBezTo>
                          <a:pt x="493461" y="1115717"/>
                          <a:pt x="494839" y="1117360"/>
                          <a:pt x="486034" y="1114425"/>
                        </a:cubicBezTo>
                        <a:cubicBezTo>
                          <a:pt x="472347" y="1096174"/>
                          <a:pt x="485674" y="1111743"/>
                          <a:pt x="471747" y="1100137"/>
                        </a:cubicBezTo>
                        <a:cubicBezTo>
                          <a:pt x="469160" y="1097981"/>
                          <a:pt x="467527" y="1094664"/>
                          <a:pt x="464603" y="1092993"/>
                        </a:cubicBezTo>
                        <a:cubicBezTo>
                          <a:pt x="461761" y="1091369"/>
                          <a:pt x="458213" y="1091552"/>
                          <a:pt x="455078" y="1090612"/>
                        </a:cubicBezTo>
                        <a:cubicBezTo>
                          <a:pt x="450270" y="1089170"/>
                          <a:pt x="445553" y="1087437"/>
                          <a:pt x="440791" y="1085850"/>
                        </a:cubicBezTo>
                        <a:cubicBezTo>
                          <a:pt x="437686" y="1084815"/>
                          <a:pt x="434401" y="1084408"/>
                          <a:pt x="431266" y="1083468"/>
                        </a:cubicBezTo>
                        <a:cubicBezTo>
                          <a:pt x="425278" y="1081671"/>
                          <a:pt x="413218" y="1078061"/>
                          <a:pt x="407453" y="1073943"/>
                        </a:cubicBezTo>
                        <a:cubicBezTo>
                          <a:pt x="403355" y="1071016"/>
                          <a:pt x="397868" y="1064300"/>
                          <a:pt x="395547" y="1059656"/>
                        </a:cubicBezTo>
                        <a:cubicBezTo>
                          <a:pt x="394425" y="1057411"/>
                          <a:pt x="394289" y="1054757"/>
                          <a:pt x="393166" y="1052512"/>
                        </a:cubicBezTo>
                        <a:cubicBezTo>
                          <a:pt x="391886" y="1049952"/>
                          <a:pt x="389991" y="1047749"/>
                          <a:pt x="388403" y="1045368"/>
                        </a:cubicBezTo>
                        <a:cubicBezTo>
                          <a:pt x="387609" y="1041399"/>
                          <a:pt x="387443" y="1037252"/>
                          <a:pt x="386022" y="1033462"/>
                        </a:cubicBezTo>
                        <a:cubicBezTo>
                          <a:pt x="385017" y="1030782"/>
                          <a:pt x="381646" y="1029154"/>
                          <a:pt x="381259" y="1026318"/>
                        </a:cubicBezTo>
                        <a:cubicBezTo>
                          <a:pt x="379218" y="1011355"/>
                          <a:pt x="380186" y="996120"/>
                          <a:pt x="378878" y="981075"/>
                        </a:cubicBezTo>
                        <a:cubicBezTo>
                          <a:pt x="378595" y="977815"/>
                          <a:pt x="377961" y="974477"/>
                          <a:pt x="376497" y="971550"/>
                        </a:cubicBezTo>
                        <a:cubicBezTo>
                          <a:pt x="373446" y="965448"/>
                          <a:pt x="359006" y="945083"/>
                          <a:pt x="352684" y="942975"/>
                        </a:cubicBezTo>
                        <a:lnTo>
                          <a:pt x="345541" y="940593"/>
                        </a:lnTo>
                        <a:cubicBezTo>
                          <a:pt x="340778" y="935831"/>
                          <a:pt x="334989" y="931910"/>
                          <a:pt x="331253" y="926306"/>
                        </a:cubicBezTo>
                        <a:cubicBezTo>
                          <a:pt x="329666" y="923925"/>
                          <a:pt x="328323" y="921361"/>
                          <a:pt x="326491" y="919162"/>
                        </a:cubicBezTo>
                        <a:cubicBezTo>
                          <a:pt x="324335" y="916575"/>
                          <a:pt x="321503" y="914605"/>
                          <a:pt x="319347" y="912018"/>
                        </a:cubicBezTo>
                        <a:cubicBezTo>
                          <a:pt x="317515" y="909820"/>
                          <a:pt x="316485" y="907014"/>
                          <a:pt x="314584" y="904875"/>
                        </a:cubicBezTo>
                        <a:cubicBezTo>
                          <a:pt x="310109" y="899841"/>
                          <a:pt x="304033" y="896191"/>
                          <a:pt x="300297" y="890587"/>
                        </a:cubicBezTo>
                        <a:cubicBezTo>
                          <a:pt x="293947" y="881062"/>
                          <a:pt x="297915" y="885031"/>
                          <a:pt x="288391" y="878681"/>
                        </a:cubicBezTo>
                        <a:cubicBezTo>
                          <a:pt x="281068" y="864037"/>
                          <a:pt x="285597" y="872109"/>
                          <a:pt x="274103" y="854868"/>
                        </a:cubicBezTo>
                        <a:lnTo>
                          <a:pt x="269341" y="847725"/>
                        </a:lnTo>
                        <a:cubicBezTo>
                          <a:pt x="270135" y="831850"/>
                          <a:pt x="270029" y="815904"/>
                          <a:pt x="271722" y="800100"/>
                        </a:cubicBezTo>
                        <a:cubicBezTo>
                          <a:pt x="272419" y="793592"/>
                          <a:pt x="275200" y="787468"/>
                          <a:pt x="276484" y="781050"/>
                        </a:cubicBezTo>
                        <a:lnTo>
                          <a:pt x="278866" y="769143"/>
                        </a:lnTo>
                        <a:cubicBezTo>
                          <a:pt x="278072" y="746918"/>
                          <a:pt x="279720" y="724471"/>
                          <a:pt x="276484" y="702468"/>
                        </a:cubicBezTo>
                        <a:cubicBezTo>
                          <a:pt x="275651" y="696805"/>
                          <a:pt x="270134" y="692943"/>
                          <a:pt x="266959" y="688181"/>
                        </a:cubicBezTo>
                        <a:cubicBezTo>
                          <a:pt x="263923" y="683628"/>
                          <a:pt x="259991" y="676715"/>
                          <a:pt x="255053" y="673893"/>
                        </a:cubicBezTo>
                        <a:cubicBezTo>
                          <a:pt x="253101" y="672778"/>
                          <a:pt x="234516" y="669375"/>
                          <a:pt x="233622" y="669131"/>
                        </a:cubicBezTo>
                        <a:cubicBezTo>
                          <a:pt x="228779" y="667810"/>
                          <a:pt x="224097" y="665956"/>
                          <a:pt x="219334" y="664368"/>
                        </a:cubicBezTo>
                        <a:cubicBezTo>
                          <a:pt x="216953" y="663574"/>
                          <a:pt x="214279" y="663379"/>
                          <a:pt x="212191" y="661987"/>
                        </a:cubicBezTo>
                        <a:cubicBezTo>
                          <a:pt x="209810" y="660400"/>
                          <a:pt x="207860" y="657752"/>
                          <a:pt x="205047" y="657225"/>
                        </a:cubicBezTo>
                        <a:cubicBezTo>
                          <a:pt x="194875" y="655318"/>
                          <a:pt x="184410" y="655637"/>
                          <a:pt x="174091" y="654843"/>
                        </a:cubicBezTo>
                        <a:cubicBezTo>
                          <a:pt x="169790" y="641945"/>
                          <a:pt x="171129" y="649384"/>
                          <a:pt x="174091" y="628650"/>
                        </a:cubicBezTo>
                        <a:cubicBezTo>
                          <a:pt x="176038" y="615022"/>
                          <a:pt x="175960" y="616411"/>
                          <a:pt x="178853" y="604837"/>
                        </a:cubicBezTo>
                        <a:cubicBezTo>
                          <a:pt x="178059" y="593725"/>
                          <a:pt x="178408" y="582471"/>
                          <a:pt x="176472" y="571500"/>
                        </a:cubicBezTo>
                        <a:cubicBezTo>
                          <a:pt x="174982" y="563060"/>
                          <a:pt x="167766" y="563580"/>
                          <a:pt x="162184" y="559593"/>
                        </a:cubicBezTo>
                        <a:cubicBezTo>
                          <a:pt x="159444" y="557636"/>
                          <a:pt x="157699" y="554517"/>
                          <a:pt x="155041" y="552450"/>
                        </a:cubicBezTo>
                        <a:cubicBezTo>
                          <a:pt x="138916" y="539909"/>
                          <a:pt x="145180" y="546134"/>
                          <a:pt x="131228" y="538162"/>
                        </a:cubicBezTo>
                        <a:cubicBezTo>
                          <a:pt x="128743" y="536742"/>
                          <a:pt x="126644" y="534680"/>
                          <a:pt x="124084" y="533400"/>
                        </a:cubicBezTo>
                        <a:cubicBezTo>
                          <a:pt x="121839" y="532277"/>
                          <a:pt x="119248" y="532007"/>
                          <a:pt x="116941" y="531018"/>
                        </a:cubicBezTo>
                        <a:cubicBezTo>
                          <a:pt x="113678" y="529620"/>
                          <a:pt x="110498" y="528017"/>
                          <a:pt x="107416" y="526256"/>
                        </a:cubicBezTo>
                        <a:cubicBezTo>
                          <a:pt x="102587" y="523497"/>
                          <a:pt x="99125" y="519420"/>
                          <a:pt x="93128" y="519112"/>
                        </a:cubicBezTo>
                        <a:cubicBezTo>
                          <a:pt x="64579" y="517648"/>
                          <a:pt x="35978" y="517525"/>
                          <a:pt x="7403" y="516731"/>
                        </a:cubicBezTo>
                        <a:cubicBezTo>
                          <a:pt x="5816" y="514350"/>
                          <a:pt x="3768" y="512217"/>
                          <a:pt x="2641" y="509587"/>
                        </a:cubicBezTo>
                        <a:cubicBezTo>
                          <a:pt x="-1368" y="500232"/>
                          <a:pt x="-358" y="487628"/>
                          <a:pt x="2641" y="478631"/>
                        </a:cubicBezTo>
                        <a:cubicBezTo>
                          <a:pt x="4451" y="473201"/>
                          <a:pt x="8991" y="469106"/>
                          <a:pt x="12166" y="464343"/>
                        </a:cubicBezTo>
                        <a:cubicBezTo>
                          <a:pt x="15341" y="459581"/>
                          <a:pt x="21691" y="457993"/>
                          <a:pt x="26453" y="454818"/>
                        </a:cubicBezTo>
                        <a:lnTo>
                          <a:pt x="33597" y="450056"/>
                        </a:lnTo>
                        <a:cubicBezTo>
                          <a:pt x="47242" y="429585"/>
                          <a:pt x="29074" y="453674"/>
                          <a:pt x="45503" y="440531"/>
                        </a:cubicBezTo>
                        <a:cubicBezTo>
                          <a:pt x="47738" y="438743"/>
                          <a:pt x="48434" y="435586"/>
                          <a:pt x="50266" y="433387"/>
                        </a:cubicBezTo>
                        <a:cubicBezTo>
                          <a:pt x="52422" y="430800"/>
                          <a:pt x="54822" y="428399"/>
                          <a:pt x="57409" y="426243"/>
                        </a:cubicBezTo>
                        <a:cubicBezTo>
                          <a:pt x="68148" y="417293"/>
                          <a:pt x="67258" y="424568"/>
                          <a:pt x="78841" y="407193"/>
                        </a:cubicBezTo>
                        <a:cubicBezTo>
                          <a:pt x="85471" y="397248"/>
                          <a:pt x="81580" y="402073"/>
                          <a:pt x="90747" y="392906"/>
                        </a:cubicBezTo>
                        <a:cubicBezTo>
                          <a:pt x="101723" y="359972"/>
                          <a:pt x="94594" y="385752"/>
                          <a:pt x="97891" y="321468"/>
                        </a:cubicBezTo>
                        <a:cubicBezTo>
                          <a:pt x="98502" y="309551"/>
                          <a:pt x="99478" y="297656"/>
                          <a:pt x="100272" y="285750"/>
                        </a:cubicBezTo>
                        <a:cubicBezTo>
                          <a:pt x="101066" y="252412"/>
                          <a:pt x="101346" y="219059"/>
                          <a:pt x="102653" y="185737"/>
                        </a:cubicBezTo>
                        <a:cubicBezTo>
                          <a:pt x="102935" y="178555"/>
                          <a:pt x="104461" y="171471"/>
                          <a:pt x="105034" y="164306"/>
                        </a:cubicBezTo>
                        <a:cubicBezTo>
                          <a:pt x="106049" y="151622"/>
                          <a:pt x="105431" y="138775"/>
                          <a:pt x="107416" y="126206"/>
                        </a:cubicBezTo>
                        <a:cubicBezTo>
                          <a:pt x="107862" y="123379"/>
                          <a:pt x="110024" y="120947"/>
                          <a:pt x="112178" y="119062"/>
                        </a:cubicBezTo>
                        <a:cubicBezTo>
                          <a:pt x="116486" y="115293"/>
                          <a:pt x="121703" y="112712"/>
                          <a:pt x="126466" y="109537"/>
                        </a:cubicBezTo>
                        <a:lnTo>
                          <a:pt x="133609" y="104775"/>
                        </a:lnTo>
                        <a:cubicBezTo>
                          <a:pt x="136411" y="102907"/>
                          <a:pt x="138166" y="99787"/>
                          <a:pt x="140753" y="97631"/>
                        </a:cubicBezTo>
                        <a:cubicBezTo>
                          <a:pt x="147801" y="91757"/>
                          <a:pt x="148343" y="92756"/>
                          <a:pt x="157422" y="90487"/>
                        </a:cubicBezTo>
                        <a:cubicBezTo>
                          <a:pt x="165887" y="96131"/>
                          <a:pt x="132022" y="95647"/>
                          <a:pt x="133609" y="9525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>
                      <a:defRPr/>
                    </a:pPr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" name="Полилиния 32">
                    <a:extLst>
                      <a:ext uri="{FF2B5EF4-FFF2-40B4-BE49-F238E27FC236}">
                        <a16:creationId xmlns:a16="http://schemas.microsoft.com/office/drawing/2014/main" id="{B2F3984A-60EE-4985-9B78-E908F53FEC55}"/>
                      </a:ext>
                    </a:extLst>
                  </p:cNvPr>
                  <p:cNvSpPr/>
                  <p:nvPr/>
                </p:nvSpPr>
                <p:spPr>
                  <a:xfrm>
                    <a:off x="3443622" y="3639870"/>
                    <a:ext cx="840949" cy="704684"/>
                  </a:xfrm>
                  <a:custGeom>
                    <a:avLst/>
                    <a:gdLst>
                      <a:gd name="connsiteX0" fmla="*/ 162023 w 1371945"/>
                      <a:gd name="connsiteY0" fmla="*/ 600075 h 1147763"/>
                      <a:gd name="connsiteX1" fmla="*/ 173929 w 1371945"/>
                      <a:gd name="connsiteY1" fmla="*/ 602457 h 1147763"/>
                      <a:gd name="connsiteX2" fmla="*/ 181073 w 1371945"/>
                      <a:gd name="connsiteY2" fmla="*/ 604838 h 1147763"/>
                      <a:gd name="connsiteX3" fmla="*/ 200123 w 1371945"/>
                      <a:gd name="connsiteY3" fmla="*/ 607219 h 1147763"/>
                      <a:gd name="connsiteX4" fmla="*/ 207266 w 1371945"/>
                      <a:gd name="connsiteY4" fmla="*/ 609600 h 1147763"/>
                      <a:gd name="connsiteX5" fmla="*/ 219173 w 1371945"/>
                      <a:gd name="connsiteY5" fmla="*/ 611982 h 1147763"/>
                      <a:gd name="connsiteX6" fmla="*/ 235841 w 1371945"/>
                      <a:gd name="connsiteY6" fmla="*/ 621507 h 1147763"/>
                      <a:gd name="connsiteX7" fmla="*/ 242985 w 1371945"/>
                      <a:gd name="connsiteY7" fmla="*/ 635794 h 1147763"/>
                      <a:gd name="connsiteX8" fmla="*/ 238223 w 1371945"/>
                      <a:gd name="connsiteY8" fmla="*/ 642938 h 1147763"/>
                      <a:gd name="connsiteX9" fmla="*/ 223935 w 1371945"/>
                      <a:gd name="connsiteY9" fmla="*/ 654844 h 1147763"/>
                      <a:gd name="connsiteX10" fmla="*/ 128685 w 1371945"/>
                      <a:gd name="connsiteY10" fmla="*/ 652463 h 1147763"/>
                      <a:gd name="connsiteX11" fmla="*/ 114398 w 1371945"/>
                      <a:gd name="connsiteY11" fmla="*/ 645319 h 1147763"/>
                      <a:gd name="connsiteX12" fmla="*/ 100110 w 1371945"/>
                      <a:gd name="connsiteY12" fmla="*/ 640557 h 1147763"/>
                      <a:gd name="connsiteX13" fmla="*/ 85823 w 1371945"/>
                      <a:gd name="connsiteY13" fmla="*/ 635794 h 1147763"/>
                      <a:gd name="connsiteX14" fmla="*/ 78679 w 1371945"/>
                      <a:gd name="connsiteY14" fmla="*/ 633413 h 1147763"/>
                      <a:gd name="connsiteX15" fmla="*/ 31054 w 1371945"/>
                      <a:gd name="connsiteY15" fmla="*/ 638175 h 1147763"/>
                      <a:gd name="connsiteX16" fmla="*/ 23910 w 1371945"/>
                      <a:gd name="connsiteY16" fmla="*/ 642938 h 1147763"/>
                      <a:gd name="connsiteX17" fmla="*/ 19148 w 1371945"/>
                      <a:gd name="connsiteY17" fmla="*/ 650082 h 1147763"/>
                      <a:gd name="connsiteX18" fmla="*/ 21529 w 1371945"/>
                      <a:gd name="connsiteY18" fmla="*/ 666750 h 1147763"/>
                      <a:gd name="connsiteX19" fmla="*/ 23910 w 1371945"/>
                      <a:gd name="connsiteY19" fmla="*/ 673894 h 1147763"/>
                      <a:gd name="connsiteX20" fmla="*/ 33435 w 1371945"/>
                      <a:gd name="connsiteY20" fmla="*/ 681038 h 1147763"/>
                      <a:gd name="connsiteX21" fmla="*/ 54866 w 1371945"/>
                      <a:gd name="connsiteY21" fmla="*/ 692944 h 1147763"/>
                      <a:gd name="connsiteX22" fmla="*/ 73916 w 1371945"/>
                      <a:gd name="connsiteY22" fmla="*/ 697707 h 1147763"/>
                      <a:gd name="connsiteX23" fmla="*/ 83441 w 1371945"/>
                      <a:gd name="connsiteY23" fmla="*/ 700088 h 1147763"/>
                      <a:gd name="connsiteX24" fmla="*/ 97729 w 1371945"/>
                      <a:gd name="connsiteY24" fmla="*/ 711994 h 1147763"/>
                      <a:gd name="connsiteX25" fmla="*/ 107254 w 1371945"/>
                      <a:gd name="connsiteY25" fmla="*/ 719138 h 1147763"/>
                      <a:gd name="connsiteX26" fmla="*/ 114398 w 1371945"/>
                      <a:gd name="connsiteY26" fmla="*/ 735807 h 1147763"/>
                      <a:gd name="connsiteX27" fmla="*/ 102491 w 1371945"/>
                      <a:gd name="connsiteY27" fmla="*/ 757238 h 1147763"/>
                      <a:gd name="connsiteX28" fmla="*/ 95348 w 1371945"/>
                      <a:gd name="connsiteY28" fmla="*/ 762000 h 1147763"/>
                      <a:gd name="connsiteX29" fmla="*/ 31054 w 1371945"/>
                      <a:gd name="connsiteY29" fmla="*/ 764382 h 1147763"/>
                      <a:gd name="connsiteX30" fmla="*/ 4860 w 1371945"/>
                      <a:gd name="connsiteY30" fmla="*/ 766763 h 1147763"/>
                      <a:gd name="connsiteX31" fmla="*/ 2479 w 1371945"/>
                      <a:gd name="connsiteY31" fmla="*/ 785813 h 1147763"/>
                      <a:gd name="connsiteX32" fmla="*/ 16766 w 1371945"/>
                      <a:gd name="connsiteY32" fmla="*/ 795338 h 1147763"/>
                      <a:gd name="connsiteX33" fmla="*/ 23910 w 1371945"/>
                      <a:gd name="connsiteY33" fmla="*/ 800100 h 1147763"/>
                      <a:gd name="connsiteX34" fmla="*/ 31054 w 1371945"/>
                      <a:gd name="connsiteY34" fmla="*/ 802482 h 1147763"/>
                      <a:gd name="connsiteX35" fmla="*/ 109635 w 1371945"/>
                      <a:gd name="connsiteY35" fmla="*/ 809625 h 1147763"/>
                      <a:gd name="connsiteX36" fmla="*/ 131066 w 1371945"/>
                      <a:gd name="connsiteY36" fmla="*/ 812007 h 1147763"/>
                      <a:gd name="connsiteX37" fmla="*/ 145354 w 1371945"/>
                      <a:gd name="connsiteY37" fmla="*/ 821532 h 1147763"/>
                      <a:gd name="connsiteX38" fmla="*/ 157260 w 1371945"/>
                      <a:gd name="connsiteY38" fmla="*/ 833438 h 1147763"/>
                      <a:gd name="connsiteX39" fmla="*/ 162023 w 1371945"/>
                      <a:gd name="connsiteY39" fmla="*/ 840582 h 1147763"/>
                      <a:gd name="connsiteX40" fmla="*/ 169166 w 1371945"/>
                      <a:gd name="connsiteY40" fmla="*/ 845344 h 1147763"/>
                      <a:gd name="connsiteX41" fmla="*/ 178691 w 1371945"/>
                      <a:gd name="connsiteY41" fmla="*/ 847725 h 1147763"/>
                      <a:gd name="connsiteX42" fmla="*/ 216791 w 1371945"/>
                      <a:gd name="connsiteY42" fmla="*/ 850107 h 1147763"/>
                      <a:gd name="connsiteX43" fmla="*/ 231079 w 1371945"/>
                      <a:gd name="connsiteY43" fmla="*/ 857250 h 1147763"/>
                      <a:gd name="connsiteX44" fmla="*/ 233460 w 1371945"/>
                      <a:gd name="connsiteY44" fmla="*/ 876300 h 1147763"/>
                      <a:gd name="connsiteX45" fmla="*/ 240604 w 1371945"/>
                      <a:gd name="connsiteY45" fmla="*/ 890588 h 1147763"/>
                      <a:gd name="connsiteX46" fmla="*/ 247748 w 1371945"/>
                      <a:gd name="connsiteY46" fmla="*/ 897732 h 1147763"/>
                      <a:gd name="connsiteX47" fmla="*/ 259654 w 1371945"/>
                      <a:gd name="connsiteY47" fmla="*/ 900113 h 1147763"/>
                      <a:gd name="connsiteX48" fmla="*/ 347760 w 1371945"/>
                      <a:gd name="connsiteY48" fmla="*/ 902494 h 1147763"/>
                      <a:gd name="connsiteX49" fmla="*/ 362048 w 1371945"/>
                      <a:gd name="connsiteY49" fmla="*/ 907257 h 1147763"/>
                      <a:gd name="connsiteX50" fmla="*/ 369191 w 1371945"/>
                      <a:gd name="connsiteY50" fmla="*/ 909638 h 1147763"/>
                      <a:gd name="connsiteX51" fmla="*/ 373954 w 1371945"/>
                      <a:gd name="connsiteY51" fmla="*/ 916782 h 1147763"/>
                      <a:gd name="connsiteX52" fmla="*/ 388241 w 1371945"/>
                      <a:gd name="connsiteY52" fmla="*/ 921544 h 1147763"/>
                      <a:gd name="connsiteX53" fmla="*/ 433485 w 1371945"/>
                      <a:gd name="connsiteY53" fmla="*/ 926307 h 1147763"/>
                      <a:gd name="connsiteX54" fmla="*/ 481110 w 1371945"/>
                      <a:gd name="connsiteY54" fmla="*/ 931069 h 1147763"/>
                      <a:gd name="connsiteX55" fmla="*/ 509685 w 1371945"/>
                      <a:gd name="connsiteY55" fmla="*/ 931069 h 1147763"/>
                      <a:gd name="connsiteX56" fmla="*/ 512066 w 1371945"/>
                      <a:gd name="connsiteY56" fmla="*/ 921544 h 1147763"/>
                      <a:gd name="connsiteX57" fmla="*/ 509685 w 1371945"/>
                      <a:gd name="connsiteY57" fmla="*/ 909638 h 1147763"/>
                      <a:gd name="connsiteX58" fmla="*/ 504923 w 1371945"/>
                      <a:gd name="connsiteY58" fmla="*/ 902494 h 1147763"/>
                      <a:gd name="connsiteX59" fmla="*/ 395385 w 1371945"/>
                      <a:gd name="connsiteY59" fmla="*/ 900113 h 1147763"/>
                      <a:gd name="connsiteX60" fmla="*/ 388241 w 1371945"/>
                      <a:gd name="connsiteY60" fmla="*/ 895350 h 1147763"/>
                      <a:gd name="connsiteX61" fmla="*/ 378716 w 1371945"/>
                      <a:gd name="connsiteY61" fmla="*/ 881063 h 1147763"/>
                      <a:gd name="connsiteX62" fmla="*/ 440629 w 1371945"/>
                      <a:gd name="connsiteY62" fmla="*/ 871538 h 1147763"/>
                      <a:gd name="connsiteX63" fmla="*/ 540641 w 1371945"/>
                      <a:gd name="connsiteY63" fmla="*/ 869157 h 1147763"/>
                      <a:gd name="connsiteX64" fmla="*/ 569216 w 1371945"/>
                      <a:gd name="connsiteY64" fmla="*/ 845344 h 1147763"/>
                      <a:gd name="connsiteX65" fmla="*/ 576360 w 1371945"/>
                      <a:gd name="connsiteY65" fmla="*/ 842963 h 1147763"/>
                      <a:gd name="connsiteX66" fmla="*/ 585885 w 1371945"/>
                      <a:gd name="connsiteY66" fmla="*/ 835819 h 1147763"/>
                      <a:gd name="connsiteX67" fmla="*/ 600173 w 1371945"/>
                      <a:gd name="connsiteY67" fmla="*/ 826294 h 1147763"/>
                      <a:gd name="connsiteX68" fmla="*/ 607316 w 1371945"/>
                      <a:gd name="connsiteY68" fmla="*/ 847725 h 1147763"/>
                      <a:gd name="connsiteX69" fmla="*/ 614460 w 1371945"/>
                      <a:gd name="connsiteY69" fmla="*/ 854869 h 1147763"/>
                      <a:gd name="connsiteX70" fmla="*/ 633510 w 1371945"/>
                      <a:gd name="connsiteY70" fmla="*/ 869157 h 1147763"/>
                      <a:gd name="connsiteX71" fmla="*/ 647798 w 1371945"/>
                      <a:gd name="connsiteY71" fmla="*/ 873919 h 1147763"/>
                      <a:gd name="connsiteX72" fmla="*/ 654941 w 1371945"/>
                      <a:gd name="connsiteY72" fmla="*/ 881063 h 1147763"/>
                      <a:gd name="connsiteX73" fmla="*/ 662085 w 1371945"/>
                      <a:gd name="connsiteY73" fmla="*/ 885825 h 1147763"/>
                      <a:gd name="connsiteX74" fmla="*/ 666848 w 1371945"/>
                      <a:gd name="connsiteY74" fmla="*/ 895350 h 1147763"/>
                      <a:gd name="connsiteX75" fmla="*/ 678754 w 1371945"/>
                      <a:gd name="connsiteY75" fmla="*/ 909638 h 1147763"/>
                      <a:gd name="connsiteX76" fmla="*/ 685898 w 1371945"/>
                      <a:gd name="connsiteY76" fmla="*/ 912019 h 1147763"/>
                      <a:gd name="connsiteX77" fmla="*/ 709710 w 1371945"/>
                      <a:gd name="connsiteY77" fmla="*/ 909638 h 1147763"/>
                      <a:gd name="connsiteX78" fmla="*/ 716854 w 1371945"/>
                      <a:gd name="connsiteY78" fmla="*/ 902494 h 1147763"/>
                      <a:gd name="connsiteX79" fmla="*/ 721616 w 1371945"/>
                      <a:gd name="connsiteY79" fmla="*/ 883444 h 1147763"/>
                      <a:gd name="connsiteX80" fmla="*/ 726379 w 1371945"/>
                      <a:gd name="connsiteY80" fmla="*/ 869157 h 1147763"/>
                      <a:gd name="connsiteX81" fmla="*/ 747810 w 1371945"/>
                      <a:gd name="connsiteY81" fmla="*/ 850107 h 1147763"/>
                      <a:gd name="connsiteX82" fmla="*/ 762098 w 1371945"/>
                      <a:gd name="connsiteY82" fmla="*/ 842963 h 1147763"/>
                      <a:gd name="connsiteX83" fmla="*/ 776385 w 1371945"/>
                      <a:gd name="connsiteY83" fmla="*/ 828675 h 1147763"/>
                      <a:gd name="connsiteX84" fmla="*/ 797816 w 1371945"/>
                      <a:gd name="connsiteY84" fmla="*/ 816769 h 1147763"/>
                      <a:gd name="connsiteX85" fmla="*/ 812104 w 1371945"/>
                      <a:gd name="connsiteY85" fmla="*/ 809625 h 1147763"/>
                      <a:gd name="connsiteX86" fmla="*/ 935929 w 1371945"/>
                      <a:gd name="connsiteY86" fmla="*/ 812007 h 1147763"/>
                      <a:gd name="connsiteX87" fmla="*/ 959741 w 1371945"/>
                      <a:gd name="connsiteY87" fmla="*/ 809625 h 1147763"/>
                      <a:gd name="connsiteX88" fmla="*/ 966885 w 1371945"/>
                      <a:gd name="connsiteY88" fmla="*/ 802482 h 1147763"/>
                      <a:gd name="connsiteX89" fmla="*/ 981173 w 1371945"/>
                      <a:gd name="connsiteY89" fmla="*/ 781050 h 1147763"/>
                      <a:gd name="connsiteX90" fmla="*/ 988316 w 1371945"/>
                      <a:gd name="connsiteY90" fmla="*/ 778669 h 1147763"/>
                      <a:gd name="connsiteX91" fmla="*/ 1004985 w 1371945"/>
                      <a:gd name="connsiteY91" fmla="*/ 790575 h 1147763"/>
                      <a:gd name="connsiteX92" fmla="*/ 1019273 w 1371945"/>
                      <a:gd name="connsiteY92" fmla="*/ 800100 h 1147763"/>
                      <a:gd name="connsiteX93" fmla="*/ 1024035 w 1371945"/>
                      <a:gd name="connsiteY93" fmla="*/ 807244 h 1147763"/>
                      <a:gd name="connsiteX94" fmla="*/ 1088329 w 1371945"/>
                      <a:gd name="connsiteY94" fmla="*/ 816769 h 1147763"/>
                      <a:gd name="connsiteX95" fmla="*/ 1097854 w 1371945"/>
                      <a:gd name="connsiteY95" fmla="*/ 823913 h 1147763"/>
                      <a:gd name="connsiteX96" fmla="*/ 1104998 w 1371945"/>
                      <a:gd name="connsiteY96" fmla="*/ 831057 h 1147763"/>
                      <a:gd name="connsiteX97" fmla="*/ 1119285 w 1371945"/>
                      <a:gd name="connsiteY97" fmla="*/ 840582 h 1147763"/>
                      <a:gd name="connsiteX98" fmla="*/ 1126429 w 1371945"/>
                      <a:gd name="connsiteY98" fmla="*/ 842963 h 1147763"/>
                      <a:gd name="connsiteX99" fmla="*/ 1166910 w 1371945"/>
                      <a:gd name="connsiteY99" fmla="*/ 840582 h 1147763"/>
                      <a:gd name="connsiteX100" fmla="*/ 1174054 w 1371945"/>
                      <a:gd name="connsiteY100" fmla="*/ 835819 h 1147763"/>
                      <a:gd name="connsiteX101" fmla="*/ 1181198 w 1371945"/>
                      <a:gd name="connsiteY101" fmla="*/ 833438 h 1147763"/>
                      <a:gd name="connsiteX102" fmla="*/ 1195485 w 1371945"/>
                      <a:gd name="connsiteY102" fmla="*/ 821532 h 1147763"/>
                      <a:gd name="connsiteX103" fmla="*/ 1212154 w 1371945"/>
                      <a:gd name="connsiteY103" fmla="*/ 823913 h 1147763"/>
                      <a:gd name="connsiteX104" fmla="*/ 1216916 w 1371945"/>
                      <a:gd name="connsiteY104" fmla="*/ 838200 h 1147763"/>
                      <a:gd name="connsiteX105" fmla="*/ 1219298 w 1371945"/>
                      <a:gd name="connsiteY105" fmla="*/ 845344 h 1147763"/>
                      <a:gd name="connsiteX106" fmla="*/ 1212154 w 1371945"/>
                      <a:gd name="connsiteY106" fmla="*/ 859632 h 1147763"/>
                      <a:gd name="connsiteX107" fmla="*/ 1205010 w 1371945"/>
                      <a:gd name="connsiteY107" fmla="*/ 864394 h 1147763"/>
                      <a:gd name="connsiteX108" fmla="*/ 1202629 w 1371945"/>
                      <a:gd name="connsiteY108" fmla="*/ 902494 h 1147763"/>
                      <a:gd name="connsiteX109" fmla="*/ 1207391 w 1371945"/>
                      <a:gd name="connsiteY109" fmla="*/ 926307 h 1147763"/>
                      <a:gd name="connsiteX110" fmla="*/ 1209773 w 1371945"/>
                      <a:gd name="connsiteY110" fmla="*/ 933450 h 1147763"/>
                      <a:gd name="connsiteX111" fmla="*/ 1240729 w 1371945"/>
                      <a:gd name="connsiteY111" fmla="*/ 940594 h 1147763"/>
                      <a:gd name="connsiteX112" fmla="*/ 1245491 w 1371945"/>
                      <a:gd name="connsiteY112" fmla="*/ 997744 h 1147763"/>
                      <a:gd name="connsiteX113" fmla="*/ 1257398 w 1371945"/>
                      <a:gd name="connsiteY113" fmla="*/ 1012032 h 1147763"/>
                      <a:gd name="connsiteX114" fmla="*/ 1266923 w 1371945"/>
                      <a:gd name="connsiteY114" fmla="*/ 1023938 h 1147763"/>
                      <a:gd name="connsiteX115" fmla="*/ 1271685 w 1371945"/>
                      <a:gd name="connsiteY115" fmla="*/ 1031082 h 1147763"/>
                      <a:gd name="connsiteX116" fmla="*/ 1293116 w 1371945"/>
                      <a:gd name="connsiteY116" fmla="*/ 1040607 h 1147763"/>
                      <a:gd name="connsiteX117" fmla="*/ 1300260 w 1371945"/>
                      <a:gd name="connsiteY117" fmla="*/ 1045369 h 1147763"/>
                      <a:gd name="connsiteX118" fmla="*/ 1316929 w 1371945"/>
                      <a:gd name="connsiteY118" fmla="*/ 1050132 h 1147763"/>
                      <a:gd name="connsiteX119" fmla="*/ 1324073 w 1371945"/>
                      <a:gd name="connsiteY119" fmla="*/ 1057275 h 1147763"/>
                      <a:gd name="connsiteX120" fmla="*/ 1326454 w 1371945"/>
                      <a:gd name="connsiteY120" fmla="*/ 1064419 h 1147763"/>
                      <a:gd name="connsiteX121" fmla="*/ 1338360 w 1371945"/>
                      <a:gd name="connsiteY121" fmla="*/ 1095375 h 1147763"/>
                      <a:gd name="connsiteX122" fmla="*/ 1345504 w 1371945"/>
                      <a:gd name="connsiteY122" fmla="*/ 1100138 h 1147763"/>
                      <a:gd name="connsiteX123" fmla="*/ 1352648 w 1371945"/>
                      <a:gd name="connsiteY123" fmla="*/ 1109663 h 1147763"/>
                      <a:gd name="connsiteX124" fmla="*/ 1359791 w 1371945"/>
                      <a:gd name="connsiteY124" fmla="*/ 1116807 h 1147763"/>
                      <a:gd name="connsiteX125" fmla="*/ 1362173 w 1371945"/>
                      <a:gd name="connsiteY125" fmla="*/ 1123950 h 1147763"/>
                      <a:gd name="connsiteX126" fmla="*/ 1366935 w 1371945"/>
                      <a:gd name="connsiteY126" fmla="*/ 1147763 h 1147763"/>
                      <a:gd name="connsiteX127" fmla="*/ 1371698 w 1371945"/>
                      <a:gd name="connsiteY127" fmla="*/ 1140619 h 1147763"/>
                      <a:gd name="connsiteX128" fmla="*/ 1362173 w 1371945"/>
                      <a:gd name="connsiteY128" fmla="*/ 1116807 h 1147763"/>
                      <a:gd name="connsiteX129" fmla="*/ 1350266 w 1371945"/>
                      <a:gd name="connsiteY129" fmla="*/ 1095375 h 1147763"/>
                      <a:gd name="connsiteX130" fmla="*/ 1335979 w 1371945"/>
                      <a:gd name="connsiteY130" fmla="*/ 1085850 h 1147763"/>
                      <a:gd name="connsiteX131" fmla="*/ 1331216 w 1371945"/>
                      <a:gd name="connsiteY131" fmla="*/ 1071563 h 1147763"/>
                      <a:gd name="connsiteX132" fmla="*/ 1326454 w 1371945"/>
                      <a:gd name="connsiteY132" fmla="*/ 1064419 h 1147763"/>
                      <a:gd name="connsiteX133" fmla="*/ 1319310 w 1371945"/>
                      <a:gd name="connsiteY133" fmla="*/ 1042988 h 1147763"/>
                      <a:gd name="connsiteX134" fmla="*/ 1309785 w 1371945"/>
                      <a:gd name="connsiteY134" fmla="*/ 1028700 h 1147763"/>
                      <a:gd name="connsiteX135" fmla="*/ 1302641 w 1371945"/>
                      <a:gd name="connsiteY135" fmla="*/ 1014413 h 1147763"/>
                      <a:gd name="connsiteX136" fmla="*/ 1297879 w 1371945"/>
                      <a:gd name="connsiteY136" fmla="*/ 1000125 h 1147763"/>
                      <a:gd name="connsiteX137" fmla="*/ 1295498 w 1371945"/>
                      <a:gd name="connsiteY137" fmla="*/ 992982 h 1147763"/>
                      <a:gd name="connsiteX138" fmla="*/ 1290735 w 1371945"/>
                      <a:gd name="connsiteY138" fmla="*/ 973932 h 1147763"/>
                      <a:gd name="connsiteX139" fmla="*/ 1281210 w 1371945"/>
                      <a:gd name="connsiteY139" fmla="*/ 959644 h 1147763"/>
                      <a:gd name="connsiteX140" fmla="*/ 1271685 w 1371945"/>
                      <a:gd name="connsiteY140" fmla="*/ 945357 h 1147763"/>
                      <a:gd name="connsiteX141" fmla="*/ 1262160 w 1371945"/>
                      <a:gd name="connsiteY141" fmla="*/ 931069 h 1147763"/>
                      <a:gd name="connsiteX142" fmla="*/ 1257398 w 1371945"/>
                      <a:gd name="connsiteY142" fmla="*/ 912019 h 1147763"/>
                      <a:gd name="connsiteX143" fmla="*/ 1252635 w 1371945"/>
                      <a:gd name="connsiteY143" fmla="*/ 890588 h 1147763"/>
                      <a:gd name="connsiteX144" fmla="*/ 1250254 w 1371945"/>
                      <a:gd name="connsiteY144" fmla="*/ 871538 h 1147763"/>
                      <a:gd name="connsiteX145" fmla="*/ 1247873 w 1371945"/>
                      <a:gd name="connsiteY145" fmla="*/ 864394 h 1147763"/>
                      <a:gd name="connsiteX146" fmla="*/ 1240729 w 1371945"/>
                      <a:gd name="connsiteY146" fmla="*/ 831057 h 1147763"/>
                      <a:gd name="connsiteX147" fmla="*/ 1243110 w 1371945"/>
                      <a:gd name="connsiteY147" fmla="*/ 807244 h 1147763"/>
                      <a:gd name="connsiteX148" fmla="*/ 1245491 w 1371945"/>
                      <a:gd name="connsiteY148" fmla="*/ 797719 h 1147763"/>
                      <a:gd name="connsiteX149" fmla="*/ 1259779 w 1371945"/>
                      <a:gd name="connsiteY149" fmla="*/ 783432 h 1147763"/>
                      <a:gd name="connsiteX150" fmla="*/ 1274066 w 1371945"/>
                      <a:gd name="connsiteY150" fmla="*/ 771525 h 1147763"/>
                      <a:gd name="connsiteX151" fmla="*/ 1283591 w 1371945"/>
                      <a:gd name="connsiteY151" fmla="*/ 764382 h 1147763"/>
                      <a:gd name="connsiteX152" fmla="*/ 1302641 w 1371945"/>
                      <a:gd name="connsiteY152" fmla="*/ 759619 h 1147763"/>
                      <a:gd name="connsiteX153" fmla="*/ 1316929 w 1371945"/>
                      <a:gd name="connsiteY153" fmla="*/ 759619 h 1147763"/>
                      <a:gd name="connsiteX154" fmla="*/ 1319310 w 1371945"/>
                      <a:gd name="connsiteY154" fmla="*/ 752475 h 1147763"/>
                      <a:gd name="connsiteX155" fmla="*/ 1316929 w 1371945"/>
                      <a:gd name="connsiteY155" fmla="*/ 735807 h 1147763"/>
                      <a:gd name="connsiteX156" fmla="*/ 1312166 w 1371945"/>
                      <a:gd name="connsiteY156" fmla="*/ 714375 h 1147763"/>
                      <a:gd name="connsiteX157" fmla="*/ 1307404 w 1371945"/>
                      <a:gd name="connsiteY157" fmla="*/ 692944 h 1147763"/>
                      <a:gd name="connsiteX158" fmla="*/ 1305023 w 1371945"/>
                      <a:gd name="connsiteY158" fmla="*/ 669132 h 1147763"/>
                      <a:gd name="connsiteX159" fmla="*/ 1302641 w 1371945"/>
                      <a:gd name="connsiteY159" fmla="*/ 661988 h 1147763"/>
                      <a:gd name="connsiteX160" fmla="*/ 1300260 w 1371945"/>
                      <a:gd name="connsiteY160" fmla="*/ 631032 h 1147763"/>
                      <a:gd name="connsiteX161" fmla="*/ 1285973 w 1371945"/>
                      <a:gd name="connsiteY161" fmla="*/ 623888 h 1147763"/>
                      <a:gd name="connsiteX162" fmla="*/ 1274066 w 1371945"/>
                      <a:gd name="connsiteY162" fmla="*/ 621507 h 1147763"/>
                      <a:gd name="connsiteX163" fmla="*/ 1264541 w 1371945"/>
                      <a:gd name="connsiteY163" fmla="*/ 619125 h 1147763"/>
                      <a:gd name="connsiteX164" fmla="*/ 1235966 w 1371945"/>
                      <a:gd name="connsiteY164" fmla="*/ 616744 h 1147763"/>
                      <a:gd name="connsiteX165" fmla="*/ 1233585 w 1371945"/>
                      <a:gd name="connsiteY165" fmla="*/ 607219 h 1147763"/>
                      <a:gd name="connsiteX166" fmla="*/ 1216916 w 1371945"/>
                      <a:gd name="connsiteY166" fmla="*/ 583407 h 1147763"/>
                      <a:gd name="connsiteX167" fmla="*/ 1207391 w 1371945"/>
                      <a:gd name="connsiteY167" fmla="*/ 566738 h 1147763"/>
                      <a:gd name="connsiteX168" fmla="*/ 1200248 w 1371945"/>
                      <a:gd name="connsiteY168" fmla="*/ 547688 h 1147763"/>
                      <a:gd name="connsiteX169" fmla="*/ 1178816 w 1371945"/>
                      <a:gd name="connsiteY169" fmla="*/ 538163 h 1147763"/>
                      <a:gd name="connsiteX170" fmla="*/ 1164529 w 1371945"/>
                      <a:gd name="connsiteY170" fmla="*/ 533400 h 1147763"/>
                      <a:gd name="connsiteX171" fmla="*/ 1157385 w 1371945"/>
                      <a:gd name="connsiteY171" fmla="*/ 528638 h 1147763"/>
                      <a:gd name="connsiteX172" fmla="*/ 1152623 w 1371945"/>
                      <a:gd name="connsiteY172" fmla="*/ 521494 h 1147763"/>
                      <a:gd name="connsiteX173" fmla="*/ 1147860 w 1371945"/>
                      <a:gd name="connsiteY173" fmla="*/ 507207 h 1147763"/>
                      <a:gd name="connsiteX174" fmla="*/ 1155004 w 1371945"/>
                      <a:gd name="connsiteY174" fmla="*/ 488157 h 1147763"/>
                      <a:gd name="connsiteX175" fmla="*/ 1169291 w 1371945"/>
                      <a:gd name="connsiteY175" fmla="*/ 478632 h 1147763"/>
                      <a:gd name="connsiteX176" fmla="*/ 1176435 w 1371945"/>
                      <a:gd name="connsiteY176" fmla="*/ 473869 h 1147763"/>
                      <a:gd name="connsiteX177" fmla="*/ 1181198 w 1371945"/>
                      <a:gd name="connsiteY177" fmla="*/ 466725 h 1147763"/>
                      <a:gd name="connsiteX178" fmla="*/ 1176435 w 1371945"/>
                      <a:gd name="connsiteY178" fmla="*/ 438150 h 1147763"/>
                      <a:gd name="connsiteX179" fmla="*/ 1181198 w 1371945"/>
                      <a:gd name="connsiteY179" fmla="*/ 421482 h 1147763"/>
                      <a:gd name="connsiteX180" fmla="*/ 1190723 w 1371945"/>
                      <a:gd name="connsiteY180" fmla="*/ 407194 h 1147763"/>
                      <a:gd name="connsiteX181" fmla="*/ 1202629 w 1371945"/>
                      <a:gd name="connsiteY181" fmla="*/ 392907 h 1147763"/>
                      <a:gd name="connsiteX182" fmla="*/ 1200248 w 1371945"/>
                      <a:gd name="connsiteY182" fmla="*/ 378619 h 1147763"/>
                      <a:gd name="connsiteX183" fmla="*/ 1190723 w 1371945"/>
                      <a:gd name="connsiteY183" fmla="*/ 376238 h 1147763"/>
                      <a:gd name="connsiteX184" fmla="*/ 1183579 w 1371945"/>
                      <a:gd name="connsiteY184" fmla="*/ 373857 h 1147763"/>
                      <a:gd name="connsiteX185" fmla="*/ 1164529 w 1371945"/>
                      <a:gd name="connsiteY185" fmla="*/ 369094 h 1147763"/>
                      <a:gd name="connsiteX186" fmla="*/ 1150241 w 1371945"/>
                      <a:gd name="connsiteY186" fmla="*/ 364332 h 1147763"/>
                      <a:gd name="connsiteX187" fmla="*/ 1128810 w 1371945"/>
                      <a:gd name="connsiteY187" fmla="*/ 354807 h 1147763"/>
                      <a:gd name="connsiteX188" fmla="*/ 1121666 w 1371945"/>
                      <a:gd name="connsiteY188" fmla="*/ 352425 h 1147763"/>
                      <a:gd name="connsiteX189" fmla="*/ 1114523 w 1371945"/>
                      <a:gd name="connsiteY189" fmla="*/ 350044 h 1147763"/>
                      <a:gd name="connsiteX190" fmla="*/ 1104998 w 1371945"/>
                      <a:gd name="connsiteY190" fmla="*/ 342900 h 1147763"/>
                      <a:gd name="connsiteX191" fmla="*/ 1090710 w 1371945"/>
                      <a:gd name="connsiteY191" fmla="*/ 319088 h 1147763"/>
                      <a:gd name="connsiteX192" fmla="*/ 1081185 w 1371945"/>
                      <a:gd name="connsiteY192" fmla="*/ 304800 h 1147763"/>
                      <a:gd name="connsiteX193" fmla="*/ 1076423 w 1371945"/>
                      <a:gd name="connsiteY193" fmla="*/ 297657 h 1147763"/>
                      <a:gd name="connsiteX194" fmla="*/ 1069279 w 1371945"/>
                      <a:gd name="connsiteY194" fmla="*/ 292894 h 1147763"/>
                      <a:gd name="connsiteX195" fmla="*/ 1059754 w 1371945"/>
                      <a:gd name="connsiteY195" fmla="*/ 278607 h 1147763"/>
                      <a:gd name="connsiteX196" fmla="*/ 1054991 w 1371945"/>
                      <a:gd name="connsiteY196" fmla="*/ 264319 h 1147763"/>
                      <a:gd name="connsiteX197" fmla="*/ 1054991 w 1371945"/>
                      <a:gd name="connsiteY197" fmla="*/ 183357 h 1147763"/>
                      <a:gd name="connsiteX198" fmla="*/ 1050229 w 1371945"/>
                      <a:gd name="connsiteY198" fmla="*/ 176213 h 1147763"/>
                      <a:gd name="connsiteX199" fmla="*/ 1026416 w 1371945"/>
                      <a:gd name="connsiteY199" fmla="*/ 164307 h 1147763"/>
                      <a:gd name="connsiteX200" fmla="*/ 1004985 w 1371945"/>
                      <a:gd name="connsiteY200" fmla="*/ 164307 h 1147763"/>
                      <a:gd name="connsiteX201" fmla="*/ 981173 w 1371945"/>
                      <a:gd name="connsiteY201" fmla="*/ 159544 h 1147763"/>
                      <a:gd name="connsiteX202" fmla="*/ 966885 w 1371945"/>
                      <a:gd name="connsiteY202" fmla="*/ 147638 h 1147763"/>
                      <a:gd name="connsiteX203" fmla="*/ 959741 w 1371945"/>
                      <a:gd name="connsiteY203" fmla="*/ 138113 h 1147763"/>
                      <a:gd name="connsiteX204" fmla="*/ 954979 w 1371945"/>
                      <a:gd name="connsiteY204" fmla="*/ 130969 h 1147763"/>
                      <a:gd name="connsiteX205" fmla="*/ 947835 w 1371945"/>
                      <a:gd name="connsiteY205" fmla="*/ 123825 h 1147763"/>
                      <a:gd name="connsiteX206" fmla="*/ 938310 w 1371945"/>
                      <a:gd name="connsiteY206" fmla="*/ 109538 h 1147763"/>
                      <a:gd name="connsiteX207" fmla="*/ 931166 w 1371945"/>
                      <a:gd name="connsiteY207" fmla="*/ 95250 h 1147763"/>
                      <a:gd name="connsiteX208" fmla="*/ 928785 w 1371945"/>
                      <a:gd name="connsiteY208" fmla="*/ 88107 h 1147763"/>
                      <a:gd name="connsiteX209" fmla="*/ 921641 w 1371945"/>
                      <a:gd name="connsiteY209" fmla="*/ 80963 h 1147763"/>
                      <a:gd name="connsiteX210" fmla="*/ 916879 w 1371945"/>
                      <a:gd name="connsiteY210" fmla="*/ 73819 h 1147763"/>
                      <a:gd name="connsiteX211" fmla="*/ 902591 w 1371945"/>
                      <a:gd name="connsiteY211" fmla="*/ 64294 h 1147763"/>
                      <a:gd name="connsiteX212" fmla="*/ 857348 w 1371945"/>
                      <a:gd name="connsiteY212" fmla="*/ 61913 h 1147763"/>
                      <a:gd name="connsiteX213" fmla="*/ 840679 w 1371945"/>
                      <a:gd name="connsiteY213" fmla="*/ 54769 h 1147763"/>
                      <a:gd name="connsiteX214" fmla="*/ 819248 w 1371945"/>
                      <a:gd name="connsiteY214" fmla="*/ 42863 h 1147763"/>
                      <a:gd name="connsiteX215" fmla="*/ 788291 w 1371945"/>
                      <a:gd name="connsiteY215" fmla="*/ 50007 h 1147763"/>
                      <a:gd name="connsiteX216" fmla="*/ 781148 w 1371945"/>
                      <a:gd name="connsiteY216" fmla="*/ 54769 h 1147763"/>
                      <a:gd name="connsiteX217" fmla="*/ 774004 w 1371945"/>
                      <a:gd name="connsiteY217" fmla="*/ 57150 h 1147763"/>
                      <a:gd name="connsiteX218" fmla="*/ 766860 w 1371945"/>
                      <a:gd name="connsiteY218" fmla="*/ 61913 h 1147763"/>
                      <a:gd name="connsiteX219" fmla="*/ 754954 w 1371945"/>
                      <a:gd name="connsiteY219" fmla="*/ 76200 h 1147763"/>
                      <a:gd name="connsiteX220" fmla="*/ 740666 w 1371945"/>
                      <a:gd name="connsiteY220" fmla="*/ 80963 h 1147763"/>
                      <a:gd name="connsiteX221" fmla="*/ 721616 w 1371945"/>
                      <a:gd name="connsiteY221" fmla="*/ 69057 h 1147763"/>
                      <a:gd name="connsiteX222" fmla="*/ 707329 w 1371945"/>
                      <a:gd name="connsiteY222" fmla="*/ 59532 h 1147763"/>
                      <a:gd name="connsiteX223" fmla="*/ 700185 w 1371945"/>
                      <a:gd name="connsiteY223" fmla="*/ 52388 h 1147763"/>
                      <a:gd name="connsiteX224" fmla="*/ 697804 w 1371945"/>
                      <a:gd name="connsiteY224" fmla="*/ 45244 h 1147763"/>
                      <a:gd name="connsiteX225" fmla="*/ 690660 w 1371945"/>
                      <a:gd name="connsiteY225" fmla="*/ 40482 h 1147763"/>
                      <a:gd name="connsiteX226" fmla="*/ 673991 w 1371945"/>
                      <a:gd name="connsiteY226" fmla="*/ 30957 h 1147763"/>
                      <a:gd name="connsiteX227" fmla="*/ 652560 w 1371945"/>
                      <a:gd name="connsiteY227" fmla="*/ 33338 h 1147763"/>
                      <a:gd name="connsiteX228" fmla="*/ 635891 w 1371945"/>
                      <a:gd name="connsiteY228" fmla="*/ 38100 h 1147763"/>
                      <a:gd name="connsiteX229" fmla="*/ 621604 w 1371945"/>
                      <a:gd name="connsiteY229" fmla="*/ 52388 h 1147763"/>
                      <a:gd name="connsiteX230" fmla="*/ 604935 w 1371945"/>
                      <a:gd name="connsiteY230" fmla="*/ 73819 h 1147763"/>
                      <a:gd name="connsiteX231" fmla="*/ 593029 w 1371945"/>
                      <a:gd name="connsiteY231" fmla="*/ 71438 h 1147763"/>
                      <a:gd name="connsiteX232" fmla="*/ 578741 w 1371945"/>
                      <a:gd name="connsiteY232" fmla="*/ 66675 h 1147763"/>
                      <a:gd name="connsiteX233" fmla="*/ 573979 w 1371945"/>
                      <a:gd name="connsiteY233" fmla="*/ 59532 h 1147763"/>
                      <a:gd name="connsiteX234" fmla="*/ 566835 w 1371945"/>
                      <a:gd name="connsiteY234" fmla="*/ 52388 h 1147763"/>
                      <a:gd name="connsiteX235" fmla="*/ 564454 w 1371945"/>
                      <a:gd name="connsiteY235" fmla="*/ 45244 h 1147763"/>
                      <a:gd name="connsiteX236" fmla="*/ 550166 w 1371945"/>
                      <a:gd name="connsiteY236" fmla="*/ 30957 h 1147763"/>
                      <a:gd name="connsiteX237" fmla="*/ 545404 w 1371945"/>
                      <a:gd name="connsiteY237" fmla="*/ 23813 h 1147763"/>
                      <a:gd name="connsiteX238" fmla="*/ 535879 w 1371945"/>
                      <a:gd name="connsiteY238" fmla="*/ 19050 h 1147763"/>
                      <a:gd name="connsiteX239" fmla="*/ 521591 w 1371945"/>
                      <a:gd name="connsiteY239" fmla="*/ 9525 h 1147763"/>
                      <a:gd name="connsiteX240" fmla="*/ 514448 w 1371945"/>
                      <a:gd name="connsiteY240" fmla="*/ 4763 h 1147763"/>
                      <a:gd name="connsiteX241" fmla="*/ 500160 w 1371945"/>
                      <a:gd name="connsiteY241" fmla="*/ 0 h 1147763"/>
                      <a:gd name="connsiteX242" fmla="*/ 493016 w 1371945"/>
                      <a:gd name="connsiteY242" fmla="*/ 2382 h 1147763"/>
                      <a:gd name="connsiteX243" fmla="*/ 490635 w 1371945"/>
                      <a:gd name="connsiteY243" fmla="*/ 28575 h 1147763"/>
                      <a:gd name="connsiteX244" fmla="*/ 495398 w 1371945"/>
                      <a:gd name="connsiteY244" fmla="*/ 35719 h 1147763"/>
                      <a:gd name="connsiteX245" fmla="*/ 502541 w 1371945"/>
                      <a:gd name="connsiteY245" fmla="*/ 38100 h 1147763"/>
                      <a:gd name="connsiteX246" fmla="*/ 507304 w 1371945"/>
                      <a:gd name="connsiteY246" fmla="*/ 45244 h 1147763"/>
                      <a:gd name="connsiteX247" fmla="*/ 514448 w 1371945"/>
                      <a:gd name="connsiteY247" fmla="*/ 54769 h 1147763"/>
                      <a:gd name="connsiteX248" fmla="*/ 504923 w 1371945"/>
                      <a:gd name="connsiteY248" fmla="*/ 92869 h 1147763"/>
                      <a:gd name="connsiteX249" fmla="*/ 497779 w 1371945"/>
                      <a:gd name="connsiteY249" fmla="*/ 95250 h 1147763"/>
                      <a:gd name="connsiteX250" fmla="*/ 490635 w 1371945"/>
                      <a:gd name="connsiteY250" fmla="*/ 102394 h 1147763"/>
                      <a:gd name="connsiteX251" fmla="*/ 485873 w 1371945"/>
                      <a:gd name="connsiteY251" fmla="*/ 119063 h 1147763"/>
                      <a:gd name="connsiteX252" fmla="*/ 488254 w 1371945"/>
                      <a:gd name="connsiteY252" fmla="*/ 138113 h 1147763"/>
                      <a:gd name="connsiteX253" fmla="*/ 512066 w 1371945"/>
                      <a:gd name="connsiteY253" fmla="*/ 150019 h 1147763"/>
                      <a:gd name="connsiteX254" fmla="*/ 519210 w 1371945"/>
                      <a:gd name="connsiteY254" fmla="*/ 157163 h 1147763"/>
                      <a:gd name="connsiteX255" fmla="*/ 521591 w 1371945"/>
                      <a:gd name="connsiteY255" fmla="*/ 164307 h 1147763"/>
                      <a:gd name="connsiteX256" fmla="*/ 519210 w 1371945"/>
                      <a:gd name="connsiteY256" fmla="*/ 240507 h 1147763"/>
                      <a:gd name="connsiteX257" fmla="*/ 507304 w 1371945"/>
                      <a:gd name="connsiteY257" fmla="*/ 254794 h 1147763"/>
                      <a:gd name="connsiteX258" fmla="*/ 495398 w 1371945"/>
                      <a:gd name="connsiteY258" fmla="*/ 257175 h 1147763"/>
                      <a:gd name="connsiteX259" fmla="*/ 473966 w 1371945"/>
                      <a:gd name="connsiteY259" fmla="*/ 259557 h 1147763"/>
                      <a:gd name="connsiteX260" fmla="*/ 459679 w 1371945"/>
                      <a:gd name="connsiteY260" fmla="*/ 264319 h 1147763"/>
                      <a:gd name="connsiteX261" fmla="*/ 445391 w 1371945"/>
                      <a:gd name="connsiteY261" fmla="*/ 276225 h 1147763"/>
                      <a:gd name="connsiteX262" fmla="*/ 438248 w 1371945"/>
                      <a:gd name="connsiteY262" fmla="*/ 283369 h 1147763"/>
                      <a:gd name="connsiteX263" fmla="*/ 435866 w 1371945"/>
                      <a:gd name="connsiteY263" fmla="*/ 290513 h 1147763"/>
                      <a:gd name="connsiteX264" fmla="*/ 431104 w 1371945"/>
                      <a:gd name="connsiteY264" fmla="*/ 297657 h 1147763"/>
                      <a:gd name="connsiteX265" fmla="*/ 438248 w 1371945"/>
                      <a:gd name="connsiteY265" fmla="*/ 304800 h 1147763"/>
                      <a:gd name="connsiteX266" fmla="*/ 452535 w 1371945"/>
                      <a:gd name="connsiteY266" fmla="*/ 314325 h 1147763"/>
                      <a:gd name="connsiteX267" fmla="*/ 466823 w 1371945"/>
                      <a:gd name="connsiteY267" fmla="*/ 323850 h 1147763"/>
                      <a:gd name="connsiteX268" fmla="*/ 481110 w 1371945"/>
                      <a:gd name="connsiteY268" fmla="*/ 328613 h 1147763"/>
                      <a:gd name="connsiteX269" fmla="*/ 495398 w 1371945"/>
                      <a:gd name="connsiteY269" fmla="*/ 338138 h 1147763"/>
                      <a:gd name="connsiteX270" fmla="*/ 495398 w 1371945"/>
                      <a:gd name="connsiteY270" fmla="*/ 364332 h 1147763"/>
                      <a:gd name="connsiteX271" fmla="*/ 488254 w 1371945"/>
                      <a:gd name="connsiteY271" fmla="*/ 366713 h 1147763"/>
                      <a:gd name="connsiteX272" fmla="*/ 481110 w 1371945"/>
                      <a:gd name="connsiteY272" fmla="*/ 373857 h 1147763"/>
                      <a:gd name="connsiteX273" fmla="*/ 476348 w 1371945"/>
                      <a:gd name="connsiteY273" fmla="*/ 381000 h 1147763"/>
                      <a:gd name="connsiteX274" fmla="*/ 469204 w 1371945"/>
                      <a:gd name="connsiteY274" fmla="*/ 385763 h 1147763"/>
                      <a:gd name="connsiteX275" fmla="*/ 462060 w 1371945"/>
                      <a:gd name="connsiteY275" fmla="*/ 395288 h 1147763"/>
                      <a:gd name="connsiteX276" fmla="*/ 457298 w 1371945"/>
                      <a:gd name="connsiteY276" fmla="*/ 402432 h 1147763"/>
                      <a:gd name="connsiteX277" fmla="*/ 443010 w 1371945"/>
                      <a:gd name="connsiteY277" fmla="*/ 407194 h 1147763"/>
                      <a:gd name="connsiteX278" fmla="*/ 435866 w 1371945"/>
                      <a:gd name="connsiteY278" fmla="*/ 409575 h 1147763"/>
                      <a:gd name="connsiteX279" fmla="*/ 421579 w 1371945"/>
                      <a:gd name="connsiteY279" fmla="*/ 423863 h 1147763"/>
                      <a:gd name="connsiteX280" fmla="*/ 416816 w 1371945"/>
                      <a:gd name="connsiteY280" fmla="*/ 438150 h 1147763"/>
                      <a:gd name="connsiteX281" fmla="*/ 409673 w 1371945"/>
                      <a:gd name="connsiteY281" fmla="*/ 469107 h 1147763"/>
                      <a:gd name="connsiteX282" fmla="*/ 402529 w 1371945"/>
                      <a:gd name="connsiteY282" fmla="*/ 471488 h 1147763"/>
                      <a:gd name="connsiteX283" fmla="*/ 357285 w 1371945"/>
                      <a:gd name="connsiteY283" fmla="*/ 469107 h 1147763"/>
                      <a:gd name="connsiteX284" fmla="*/ 342998 w 1371945"/>
                      <a:gd name="connsiteY284" fmla="*/ 459582 h 1147763"/>
                      <a:gd name="connsiteX285" fmla="*/ 326329 w 1371945"/>
                      <a:gd name="connsiteY285" fmla="*/ 452438 h 1147763"/>
                      <a:gd name="connsiteX286" fmla="*/ 288229 w 1371945"/>
                      <a:gd name="connsiteY286" fmla="*/ 457200 h 1147763"/>
                      <a:gd name="connsiteX287" fmla="*/ 281085 w 1371945"/>
                      <a:gd name="connsiteY287" fmla="*/ 461963 h 1147763"/>
                      <a:gd name="connsiteX288" fmla="*/ 266798 w 1371945"/>
                      <a:gd name="connsiteY288" fmla="*/ 471488 h 1147763"/>
                      <a:gd name="connsiteX289" fmla="*/ 219173 w 1371945"/>
                      <a:gd name="connsiteY289" fmla="*/ 473869 h 1147763"/>
                      <a:gd name="connsiteX290" fmla="*/ 209648 w 1371945"/>
                      <a:gd name="connsiteY290" fmla="*/ 476250 h 1147763"/>
                      <a:gd name="connsiteX291" fmla="*/ 202504 w 1371945"/>
                      <a:gd name="connsiteY291" fmla="*/ 481013 h 1147763"/>
                      <a:gd name="connsiteX292" fmla="*/ 192979 w 1371945"/>
                      <a:gd name="connsiteY292" fmla="*/ 485775 h 1147763"/>
                      <a:gd name="connsiteX293" fmla="*/ 185835 w 1371945"/>
                      <a:gd name="connsiteY293" fmla="*/ 490538 h 1147763"/>
                      <a:gd name="connsiteX294" fmla="*/ 176310 w 1371945"/>
                      <a:gd name="connsiteY294" fmla="*/ 492919 h 1147763"/>
                      <a:gd name="connsiteX295" fmla="*/ 135829 w 1371945"/>
                      <a:gd name="connsiteY295" fmla="*/ 495300 h 1147763"/>
                      <a:gd name="connsiteX296" fmla="*/ 128685 w 1371945"/>
                      <a:gd name="connsiteY296" fmla="*/ 500063 h 1147763"/>
                      <a:gd name="connsiteX297" fmla="*/ 121541 w 1371945"/>
                      <a:gd name="connsiteY297" fmla="*/ 507207 h 1147763"/>
                      <a:gd name="connsiteX298" fmla="*/ 114398 w 1371945"/>
                      <a:gd name="connsiteY298" fmla="*/ 509588 h 1147763"/>
                      <a:gd name="connsiteX299" fmla="*/ 100110 w 1371945"/>
                      <a:gd name="connsiteY299" fmla="*/ 519113 h 1147763"/>
                      <a:gd name="connsiteX300" fmla="*/ 73916 w 1371945"/>
                      <a:gd name="connsiteY300" fmla="*/ 521494 h 1147763"/>
                      <a:gd name="connsiteX301" fmla="*/ 69154 w 1371945"/>
                      <a:gd name="connsiteY301" fmla="*/ 561975 h 1147763"/>
                      <a:gd name="connsiteX302" fmla="*/ 76298 w 1371945"/>
                      <a:gd name="connsiteY302" fmla="*/ 578644 h 1147763"/>
                      <a:gd name="connsiteX303" fmla="*/ 92966 w 1371945"/>
                      <a:gd name="connsiteY303" fmla="*/ 581025 h 1147763"/>
                      <a:gd name="connsiteX304" fmla="*/ 114398 w 1371945"/>
                      <a:gd name="connsiteY304" fmla="*/ 588169 h 1147763"/>
                      <a:gd name="connsiteX305" fmla="*/ 121541 w 1371945"/>
                      <a:gd name="connsiteY305" fmla="*/ 590550 h 1147763"/>
                      <a:gd name="connsiteX306" fmla="*/ 135829 w 1371945"/>
                      <a:gd name="connsiteY306" fmla="*/ 600075 h 1147763"/>
                      <a:gd name="connsiteX307" fmla="*/ 142973 w 1371945"/>
                      <a:gd name="connsiteY307" fmla="*/ 607219 h 1147763"/>
                      <a:gd name="connsiteX308" fmla="*/ 197741 w 1371945"/>
                      <a:gd name="connsiteY308" fmla="*/ 609600 h 1147763"/>
                      <a:gd name="connsiteX309" fmla="*/ 162023 w 1371945"/>
                      <a:gd name="connsiteY309" fmla="*/ 600075 h 1147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</a:cxnLst>
                    <a:rect l="l" t="t" r="r" b="b"/>
                    <a:pathLst>
                      <a:path w="1371945" h="1147763">
                        <a:moveTo>
                          <a:pt x="162023" y="600075"/>
                        </a:moveTo>
                        <a:cubicBezTo>
                          <a:pt x="158054" y="598885"/>
                          <a:pt x="170003" y="601475"/>
                          <a:pt x="173929" y="602457"/>
                        </a:cubicBezTo>
                        <a:cubicBezTo>
                          <a:pt x="176364" y="603066"/>
                          <a:pt x="178603" y="604389"/>
                          <a:pt x="181073" y="604838"/>
                        </a:cubicBezTo>
                        <a:cubicBezTo>
                          <a:pt x="187369" y="605983"/>
                          <a:pt x="193773" y="606425"/>
                          <a:pt x="200123" y="607219"/>
                        </a:cubicBezTo>
                        <a:cubicBezTo>
                          <a:pt x="202504" y="608013"/>
                          <a:pt x="204831" y="608991"/>
                          <a:pt x="207266" y="609600"/>
                        </a:cubicBezTo>
                        <a:cubicBezTo>
                          <a:pt x="211193" y="610582"/>
                          <a:pt x="215333" y="610702"/>
                          <a:pt x="219173" y="611982"/>
                        </a:cubicBezTo>
                        <a:cubicBezTo>
                          <a:pt x="225220" y="613998"/>
                          <a:pt x="230613" y="618021"/>
                          <a:pt x="235841" y="621507"/>
                        </a:cubicBezTo>
                        <a:cubicBezTo>
                          <a:pt x="237501" y="623996"/>
                          <a:pt x="243642" y="631849"/>
                          <a:pt x="242985" y="635794"/>
                        </a:cubicBezTo>
                        <a:cubicBezTo>
                          <a:pt x="242515" y="638617"/>
                          <a:pt x="240055" y="640739"/>
                          <a:pt x="238223" y="642938"/>
                        </a:cubicBezTo>
                        <a:cubicBezTo>
                          <a:pt x="232493" y="649814"/>
                          <a:pt x="230960" y="650162"/>
                          <a:pt x="223935" y="654844"/>
                        </a:cubicBezTo>
                        <a:cubicBezTo>
                          <a:pt x="192185" y="654050"/>
                          <a:pt x="160411" y="653938"/>
                          <a:pt x="128685" y="652463"/>
                        </a:cubicBezTo>
                        <a:cubicBezTo>
                          <a:pt x="121407" y="652125"/>
                          <a:pt x="120687" y="648114"/>
                          <a:pt x="114398" y="645319"/>
                        </a:cubicBezTo>
                        <a:cubicBezTo>
                          <a:pt x="109810" y="643280"/>
                          <a:pt x="104873" y="642145"/>
                          <a:pt x="100110" y="640557"/>
                        </a:cubicBezTo>
                        <a:lnTo>
                          <a:pt x="85823" y="635794"/>
                        </a:lnTo>
                        <a:lnTo>
                          <a:pt x="78679" y="633413"/>
                        </a:lnTo>
                        <a:cubicBezTo>
                          <a:pt x="76324" y="633552"/>
                          <a:pt x="43476" y="631964"/>
                          <a:pt x="31054" y="638175"/>
                        </a:cubicBezTo>
                        <a:cubicBezTo>
                          <a:pt x="28494" y="639455"/>
                          <a:pt x="26291" y="641350"/>
                          <a:pt x="23910" y="642938"/>
                        </a:cubicBezTo>
                        <a:cubicBezTo>
                          <a:pt x="22323" y="645319"/>
                          <a:pt x="19433" y="647234"/>
                          <a:pt x="19148" y="650082"/>
                        </a:cubicBezTo>
                        <a:cubicBezTo>
                          <a:pt x="18590" y="655667"/>
                          <a:pt x="20428" y="661247"/>
                          <a:pt x="21529" y="666750"/>
                        </a:cubicBezTo>
                        <a:cubicBezTo>
                          <a:pt x="22021" y="669211"/>
                          <a:pt x="22303" y="671966"/>
                          <a:pt x="23910" y="673894"/>
                        </a:cubicBezTo>
                        <a:cubicBezTo>
                          <a:pt x="26451" y="676943"/>
                          <a:pt x="30133" y="678836"/>
                          <a:pt x="33435" y="681038"/>
                        </a:cubicBezTo>
                        <a:cubicBezTo>
                          <a:pt x="36490" y="683075"/>
                          <a:pt x="50324" y="691430"/>
                          <a:pt x="54866" y="692944"/>
                        </a:cubicBezTo>
                        <a:cubicBezTo>
                          <a:pt x="61076" y="695014"/>
                          <a:pt x="67566" y="696119"/>
                          <a:pt x="73916" y="697707"/>
                        </a:cubicBezTo>
                        <a:lnTo>
                          <a:pt x="83441" y="700088"/>
                        </a:lnTo>
                        <a:cubicBezTo>
                          <a:pt x="99226" y="710610"/>
                          <a:pt x="81690" y="698246"/>
                          <a:pt x="97729" y="711994"/>
                        </a:cubicBezTo>
                        <a:cubicBezTo>
                          <a:pt x="100742" y="714577"/>
                          <a:pt x="104079" y="716757"/>
                          <a:pt x="107254" y="719138"/>
                        </a:cubicBezTo>
                        <a:cubicBezTo>
                          <a:pt x="110557" y="724093"/>
                          <a:pt x="115066" y="729123"/>
                          <a:pt x="114398" y="735807"/>
                        </a:cubicBezTo>
                        <a:cubicBezTo>
                          <a:pt x="113311" y="746682"/>
                          <a:pt x="110004" y="750977"/>
                          <a:pt x="102491" y="757238"/>
                        </a:cubicBezTo>
                        <a:cubicBezTo>
                          <a:pt x="100293" y="759070"/>
                          <a:pt x="98195" y="761715"/>
                          <a:pt x="95348" y="762000"/>
                        </a:cubicBezTo>
                        <a:cubicBezTo>
                          <a:pt x="74008" y="764134"/>
                          <a:pt x="52485" y="763588"/>
                          <a:pt x="31054" y="764382"/>
                        </a:cubicBezTo>
                        <a:cubicBezTo>
                          <a:pt x="22323" y="765176"/>
                          <a:pt x="13240" y="764185"/>
                          <a:pt x="4860" y="766763"/>
                        </a:cubicBezTo>
                        <a:cubicBezTo>
                          <a:pt x="-2541" y="769040"/>
                          <a:pt x="94" y="782746"/>
                          <a:pt x="2479" y="785813"/>
                        </a:cubicBezTo>
                        <a:cubicBezTo>
                          <a:pt x="5993" y="790331"/>
                          <a:pt x="12004" y="792163"/>
                          <a:pt x="16766" y="795338"/>
                        </a:cubicBezTo>
                        <a:cubicBezTo>
                          <a:pt x="19147" y="796925"/>
                          <a:pt x="21195" y="799195"/>
                          <a:pt x="23910" y="800100"/>
                        </a:cubicBezTo>
                        <a:cubicBezTo>
                          <a:pt x="26291" y="800894"/>
                          <a:pt x="28582" y="802046"/>
                          <a:pt x="31054" y="802482"/>
                        </a:cubicBezTo>
                        <a:cubicBezTo>
                          <a:pt x="66228" y="808690"/>
                          <a:pt x="70824" y="807583"/>
                          <a:pt x="109635" y="809625"/>
                        </a:cubicBezTo>
                        <a:cubicBezTo>
                          <a:pt x="116779" y="810419"/>
                          <a:pt x="124247" y="809734"/>
                          <a:pt x="131066" y="812007"/>
                        </a:cubicBezTo>
                        <a:cubicBezTo>
                          <a:pt x="136496" y="813817"/>
                          <a:pt x="145354" y="821532"/>
                          <a:pt x="145354" y="821532"/>
                        </a:cubicBezTo>
                        <a:cubicBezTo>
                          <a:pt x="158052" y="840578"/>
                          <a:pt x="141386" y="817564"/>
                          <a:pt x="157260" y="833438"/>
                        </a:cubicBezTo>
                        <a:cubicBezTo>
                          <a:pt x="159284" y="835462"/>
                          <a:pt x="159999" y="838558"/>
                          <a:pt x="162023" y="840582"/>
                        </a:cubicBezTo>
                        <a:cubicBezTo>
                          <a:pt x="164046" y="842605"/>
                          <a:pt x="166536" y="844217"/>
                          <a:pt x="169166" y="845344"/>
                        </a:cubicBezTo>
                        <a:cubicBezTo>
                          <a:pt x="172174" y="846633"/>
                          <a:pt x="175435" y="847399"/>
                          <a:pt x="178691" y="847725"/>
                        </a:cubicBezTo>
                        <a:cubicBezTo>
                          <a:pt x="191353" y="848991"/>
                          <a:pt x="204091" y="849313"/>
                          <a:pt x="216791" y="850107"/>
                        </a:cubicBezTo>
                        <a:cubicBezTo>
                          <a:pt x="219798" y="851109"/>
                          <a:pt x="229659" y="853700"/>
                          <a:pt x="231079" y="857250"/>
                        </a:cubicBezTo>
                        <a:cubicBezTo>
                          <a:pt x="233456" y="863192"/>
                          <a:pt x="232315" y="870004"/>
                          <a:pt x="233460" y="876300"/>
                        </a:cubicBezTo>
                        <a:cubicBezTo>
                          <a:pt x="234459" y="881796"/>
                          <a:pt x="237056" y="886331"/>
                          <a:pt x="240604" y="890588"/>
                        </a:cubicBezTo>
                        <a:cubicBezTo>
                          <a:pt x="242760" y="893175"/>
                          <a:pt x="244736" y="896226"/>
                          <a:pt x="247748" y="897732"/>
                        </a:cubicBezTo>
                        <a:cubicBezTo>
                          <a:pt x="251368" y="899542"/>
                          <a:pt x="255611" y="899921"/>
                          <a:pt x="259654" y="900113"/>
                        </a:cubicBezTo>
                        <a:cubicBezTo>
                          <a:pt x="289000" y="901510"/>
                          <a:pt x="318391" y="901700"/>
                          <a:pt x="347760" y="902494"/>
                        </a:cubicBezTo>
                        <a:lnTo>
                          <a:pt x="362048" y="907257"/>
                        </a:lnTo>
                        <a:lnTo>
                          <a:pt x="369191" y="909638"/>
                        </a:lnTo>
                        <a:cubicBezTo>
                          <a:pt x="370779" y="912019"/>
                          <a:pt x="371527" y="915265"/>
                          <a:pt x="373954" y="916782"/>
                        </a:cubicBezTo>
                        <a:cubicBezTo>
                          <a:pt x="378211" y="919443"/>
                          <a:pt x="383479" y="919957"/>
                          <a:pt x="388241" y="921544"/>
                        </a:cubicBezTo>
                        <a:cubicBezTo>
                          <a:pt x="407813" y="928067"/>
                          <a:pt x="391075" y="923165"/>
                          <a:pt x="433485" y="926307"/>
                        </a:cubicBezTo>
                        <a:cubicBezTo>
                          <a:pt x="451686" y="927655"/>
                          <a:pt x="463387" y="929100"/>
                          <a:pt x="481110" y="931069"/>
                        </a:cubicBezTo>
                        <a:cubicBezTo>
                          <a:pt x="491173" y="934423"/>
                          <a:pt x="496926" y="937449"/>
                          <a:pt x="509685" y="931069"/>
                        </a:cubicBezTo>
                        <a:cubicBezTo>
                          <a:pt x="512612" y="929605"/>
                          <a:pt x="511272" y="924719"/>
                          <a:pt x="512066" y="921544"/>
                        </a:cubicBezTo>
                        <a:cubicBezTo>
                          <a:pt x="511272" y="917575"/>
                          <a:pt x="511106" y="913428"/>
                          <a:pt x="509685" y="909638"/>
                        </a:cubicBezTo>
                        <a:cubicBezTo>
                          <a:pt x="508680" y="906958"/>
                          <a:pt x="507775" y="902732"/>
                          <a:pt x="504923" y="902494"/>
                        </a:cubicBezTo>
                        <a:cubicBezTo>
                          <a:pt x="468528" y="899461"/>
                          <a:pt x="431898" y="900907"/>
                          <a:pt x="395385" y="900113"/>
                        </a:cubicBezTo>
                        <a:cubicBezTo>
                          <a:pt x="393004" y="898525"/>
                          <a:pt x="390126" y="897504"/>
                          <a:pt x="388241" y="895350"/>
                        </a:cubicBezTo>
                        <a:cubicBezTo>
                          <a:pt x="384472" y="891043"/>
                          <a:pt x="378716" y="881063"/>
                          <a:pt x="378716" y="881063"/>
                        </a:cubicBezTo>
                        <a:cubicBezTo>
                          <a:pt x="387353" y="855159"/>
                          <a:pt x="378802" y="873383"/>
                          <a:pt x="440629" y="871538"/>
                        </a:cubicBezTo>
                        <a:lnTo>
                          <a:pt x="540641" y="869157"/>
                        </a:lnTo>
                        <a:cubicBezTo>
                          <a:pt x="547271" y="862527"/>
                          <a:pt x="559272" y="848658"/>
                          <a:pt x="569216" y="845344"/>
                        </a:cubicBezTo>
                        <a:lnTo>
                          <a:pt x="576360" y="842963"/>
                        </a:lnTo>
                        <a:cubicBezTo>
                          <a:pt x="579535" y="840582"/>
                          <a:pt x="582634" y="838095"/>
                          <a:pt x="585885" y="835819"/>
                        </a:cubicBezTo>
                        <a:cubicBezTo>
                          <a:pt x="590574" y="832537"/>
                          <a:pt x="600173" y="826294"/>
                          <a:pt x="600173" y="826294"/>
                        </a:cubicBezTo>
                        <a:lnTo>
                          <a:pt x="607316" y="847725"/>
                        </a:lnTo>
                        <a:cubicBezTo>
                          <a:pt x="608381" y="850920"/>
                          <a:pt x="611854" y="852736"/>
                          <a:pt x="614460" y="854869"/>
                        </a:cubicBezTo>
                        <a:cubicBezTo>
                          <a:pt x="620603" y="859895"/>
                          <a:pt x="625980" y="866647"/>
                          <a:pt x="633510" y="869157"/>
                        </a:cubicBezTo>
                        <a:lnTo>
                          <a:pt x="647798" y="873919"/>
                        </a:lnTo>
                        <a:cubicBezTo>
                          <a:pt x="650179" y="876300"/>
                          <a:pt x="652354" y="878907"/>
                          <a:pt x="654941" y="881063"/>
                        </a:cubicBezTo>
                        <a:cubicBezTo>
                          <a:pt x="657140" y="882895"/>
                          <a:pt x="660253" y="883627"/>
                          <a:pt x="662085" y="885825"/>
                        </a:cubicBezTo>
                        <a:cubicBezTo>
                          <a:pt x="664358" y="888552"/>
                          <a:pt x="665087" y="892268"/>
                          <a:pt x="666848" y="895350"/>
                        </a:cubicBezTo>
                        <a:cubicBezTo>
                          <a:pt x="669552" y="900082"/>
                          <a:pt x="674206" y="906606"/>
                          <a:pt x="678754" y="909638"/>
                        </a:cubicBezTo>
                        <a:cubicBezTo>
                          <a:pt x="680843" y="911030"/>
                          <a:pt x="683517" y="911225"/>
                          <a:pt x="685898" y="912019"/>
                        </a:cubicBezTo>
                        <a:cubicBezTo>
                          <a:pt x="693835" y="911225"/>
                          <a:pt x="702086" y="911984"/>
                          <a:pt x="709710" y="909638"/>
                        </a:cubicBezTo>
                        <a:cubicBezTo>
                          <a:pt x="712929" y="908648"/>
                          <a:pt x="714986" y="905296"/>
                          <a:pt x="716854" y="902494"/>
                        </a:cubicBezTo>
                        <a:cubicBezTo>
                          <a:pt x="719077" y="899160"/>
                          <a:pt x="721061" y="885478"/>
                          <a:pt x="721616" y="883444"/>
                        </a:cubicBezTo>
                        <a:cubicBezTo>
                          <a:pt x="722937" y="878601"/>
                          <a:pt x="722829" y="872707"/>
                          <a:pt x="726379" y="869157"/>
                        </a:cubicBezTo>
                        <a:cubicBezTo>
                          <a:pt x="732696" y="862840"/>
                          <a:pt x="739308" y="854358"/>
                          <a:pt x="747810" y="850107"/>
                        </a:cubicBezTo>
                        <a:cubicBezTo>
                          <a:pt x="757262" y="845381"/>
                          <a:pt x="753329" y="850758"/>
                          <a:pt x="762098" y="842963"/>
                        </a:cubicBezTo>
                        <a:cubicBezTo>
                          <a:pt x="767132" y="838488"/>
                          <a:pt x="771623" y="833438"/>
                          <a:pt x="776385" y="828675"/>
                        </a:cubicBezTo>
                        <a:cubicBezTo>
                          <a:pt x="791397" y="813662"/>
                          <a:pt x="785841" y="822756"/>
                          <a:pt x="797816" y="816769"/>
                        </a:cubicBezTo>
                        <a:cubicBezTo>
                          <a:pt x="816285" y="807535"/>
                          <a:pt x="794143" y="815614"/>
                          <a:pt x="812104" y="809625"/>
                        </a:cubicBezTo>
                        <a:lnTo>
                          <a:pt x="935929" y="812007"/>
                        </a:lnTo>
                        <a:cubicBezTo>
                          <a:pt x="943906" y="812007"/>
                          <a:pt x="952117" y="811971"/>
                          <a:pt x="959741" y="809625"/>
                        </a:cubicBezTo>
                        <a:cubicBezTo>
                          <a:pt x="962960" y="808635"/>
                          <a:pt x="964818" y="805140"/>
                          <a:pt x="966885" y="802482"/>
                        </a:cubicBezTo>
                        <a:cubicBezTo>
                          <a:pt x="972156" y="795705"/>
                          <a:pt x="976410" y="788194"/>
                          <a:pt x="981173" y="781050"/>
                        </a:cubicBezTo>
                        <a:cubicBezTo>
                          <a:pt x="982565" y="778962"/>
                          <a:pt x="985935" y="779463"/>
                          <a:pt x="988316" y="778669"/>
                        </a:cubicBezTo>
                        <a:cubicBezTo>
                          <a:pt x="1011570" y="794173"/>
                          <a:pt x="975410" y="769874"/>
                          <a:pt x="1004985" y="790575"/>
                        </a:cubicBezTo>
                        <a:cubicBezTo>
                          <a:pt x="1009674" y="793857"/>
                          <a:pt x="1019273" y="800100"/>
                          <a:pt x="1019273" y="800100"/>
                        </a:cubicBezTo>
                        <a:cubicBezTo>
                          <a:pt x="1020860" y="802481"/>
                          <a:pt x="1022203" y="805045"/>
                          <a:pt x="1024035" y="807244"/>
                        </a:cubicBezTo>
                        <a:cubicBezTo>
                          <a:pt x="1041099" y="827722"/>
                          <a:pt x="1047982" y="815088"/>
                          <a:pt x="1088329" y="816769"/>
                        </a:cubicBezTo>
                        <a:cubicBezTo>
                          <a:pt x="1091504" y="819150"/>
                          <a:pt x="1094841" y="821330"/>
                          <a:pt x="1097854" y="823913"/>
                        </a:cubicBezTo>
                        <a:cubicBezTo>
                          <a:pt x="1100411" y="826105"/>
                          <a:pt x="1102340" y="828989"/>
                          <a:pt x="1104998" y="831057"/>
                        </a:cubicBezTo>
                        <a:cubicBezTo>
                          <a:pt x="1109516" y="834571"/>
                          <a:pt x="1114523" y="837407"/>
                          <a:pt x="1119285" y="840582"/>
                        </a:cubicBezTo>
                        <a:cubicBezTo>
                          <a:pt x="1121374" y="841974"/>
                          <a:pt x="1124048" y="842169"/>
                          <a:pt x="1126429" y="842963"/>
                        </a:cubicBezTo>
                        <a:cubicBezTo>
                          <a:pt x="1139923" y="842169"/>
                          <a:pt x="1153543" y="842587"/>
                          <a:pt x="1166910" y="840582"/>
                        </a:cubicBezTo>
                        <a:cubicBezTo>
                          <a:pt x="1169740" y="840157"/>
                          <a:pt x="1171494" y="837099"/>
                          <a:pt x="1174054" y="835819"/>
                        </a:cubicBezTo>
                        <a:cubicBezTo>
                          <a:pt x="1176299" y="834696"/>
                          <a:pt x="1178817" y="834232"/>
                          <a:pt x="1181198" y="833438"/>
                        </a:cubicBezTo>
                        <a:cubicBezTo>
                          <a:pt x="1182998" y="831638"/>
                          <a:pt x="1191799" y="821901"/>
                          <a:pt x="1195485" y="821532"/>
                        </a:cubicBezTo>
                        <a:cubicBezTo>
                          <a:pt x="1201070" y="820974"/>
                          <a:pt x="1206598" y="823119"/>
                          <a:pt x="1212154" y="823913"/>
                        </a:cubicBezTo>
                        <a:lnTo>
                          <a:pt x="1216916" y="838200"/>
                        </a:lnTo>
                        <a:lnTo>
                          <a:pt x="1219298" y="845344"/>
                        </a:lnTo>
                        <a:cubicBezTo>
                          <a:pt x="1217361" y="851152"/>
                          <a:pt x="1216768" y="855018"/>
                          <a:pt x="1212154" y="859632"/>
                        </a:cubicBezTo>
                        <a:cubicBezTo>
                          <a:pt x="1210130" y="861656"/>
                          <a:pt x="1207391" y="862807"/>
                          <a:pt x="1205010" y="864394"/>
                        </a:cubicBezTo>
                        <a:cubicBezTo>
                          <a:pt x="1198351" y="884374"/>
                          <a:pt x="1198755" y="876667"/>
                          <a:pt x="1202629" y="902494"/>
                        </a:cubicBezTo>
                        <a:cubicBezTo>
                          <a:pt x="1203830" y="910499"/>
                          <a:pt x="1204830" y="918628"/>
                          <a:pt x="1207391" y="926307"/>
                        </a:cubicBezTo>
                        <a:cubicBezTo>
                          <a:pt x="1208185" y="928688"/>
                          <a:pt x="1208205" y="931490"/>
                          <a:pt x="1209773" y="933450"/>
                        </a:cubicBezTo>
                        <a:cubicBezTo>
                          <a:pt x="1216565" y="941940"/>
                          <a:pt x="1233547" y="939876"/>
                          <a:pt x="1240729" y="940594"/>
                        </a:cubicBezTo>
                        <a:cubicBezTo>
                          <a:pt x="1249365" y="966504"/>
                          <a:pt x="1236488" y="925719"/>
                          <a:pt x="1245491" y="997744"/>
                        </a:cubicBezTo>
                        <a:cubicBezTo>
                          <a:pt x="1245965" y="1001532"/>
                          <a:pt x="1255476" y="1010110"/>
                          <a:pt x="1257398" y="1012032"/>
                        </a:cubicBezTo>
                        <a:cubicBezTo>
                          <a:pt x="1262034" y="1025939"/>
                          <a:pt x="1256152" y="1013166"/>
                          <a:pt x="1266923" y="1023938"/>
                        </a:cubicBezTo>
                        <a:cubicBezTo>
                          <a:pt x="1268947" y="1025962"/>
                          <a:pt x="1269661" y="1029058"/>
                          <a:pt x="1271685" y="1031082"/>
                        </a:cubicBezTo>
                        <a:cubicBezTo>
                          <a:pt x="1277344" y="1036741"/>
                          <a:pt x="1286047" y="1038250"/>
                          <a:pt x="1293116" y="1040607"/>
                        </a:cubicBezTo>
                        <a:cubicBezTo>
                          <a:pt x="1295831" y="1041512"/>
                          <a:pt x="1297700" y="1044089"/>
                          <a:pt x="1300260" y="1045369"/>
                        </a:cubicBezTo>
                        <a:cubicBezTo>
                          <a:pt x="1303673" y="1047075"/>
                          <a:pt x="1313882" y="1049370"/>
                          <a:pt x="1316929" y="1050132"/>
                        </a:cubicBezTo>
                        <a:cubicBezTo>
                          <a:pt x="1319310" y="1052513"/>
                          <a:pt x="1322205" y="1054473"/>
                          <a:pt x="1324073" y="1057275"/>
                        </a:cubicBezTo>
                        <a:cubicBezTo>
                          <a:pt x="1325465" y="1059364"/>
                          <a:pt x="1325845" y="1061984"/>
                          <a:pt x="1326454" y="1064419"/>
                        </a:cubicBezTo>
                        <a:cubicBezTo>
                          <a:pt x="1328775" y="1073703"/>
                          <a:pt x="1329573" y="1089517"/>
                          <a:pt x="1338360" y="1095375"/>
                        </a:cubicBezTo>
                        <a:cubicBezTo>
                          <a:pt x="1340741" y="1096963"/>
                          <a:pt x="1343480" y="1098114"/>
                          <a:pt x="1345504" y="1100138"/>
                        </a:cubicBezTo>
                        <a:cubicBezTo>
                          <a:pt x="1348310" y="1102944"/>
                          <a:pt x="1350065" y="1106650"/>
                          <a:pt x="1352648" y="1109663"/>
                        </a:cubicBezTo>
                        <a:cubicBezTo>
                          <a:pt x="1354839" y="1112220"/>
                          <a:pt x="1357410" y="1114426"/>
                          <a:pt x="1359791" y="1116807"/>
                        </a:cubicBezTo>
                        <a:cubicBezTo>
                          <a:pt x="1360585" y="1119188"/>
                          <a:pt x="1361681" y="1121489"/>
                          <a:pt x="1362173" y="1123950"/>
                        </a:cubicBezTo>
                        <a:cubicBezTo>
                          <a:pt x="1367648" y="1151323"/>
                          <a:pt x="1361554" y="1131618"/>
                          <a:pt x="1366935" y="1147763"/>
                        </a:cubicBezTo>
                        <a:cubicBezTo>
                          <a:pt x="1368523" y="1145382"/>
                          <a:pt x="1371382" y="1143464"/>
                          <a:pt x="1371698" y="1140619"/>
                        </a:cubicBezTo>
                        <a:cubicBezTo>
                          <a:pt x="1373068" y="1128291"/>
                          <a:pt x="1368592" y="1125367"/>
                          <a:pt x="1362173" y="1116807"/>
                        </a:cubicBezTo>
                        <a:cubicBezTo>
                          <a:pt x="1359691" y="1109363"/>
                          <a:pt x="1357283" y="1100053"/>
                          <a:pt x="1350266" y="1095375"/>
                        </a:cubicBezTo>
                        <a:lnTo>
                          <a:pt x="1335979" y="1085850"/>
                        </a:lnTo>
                        <a:cubicBezTo>
                          <a:pt x="1334391" y="1081088"/>
                          <a:pt x="1334000" y="1075740"/>
                          <a:pt x="1331216" y="1071563"/>
                        </a:cubicBezTo>
                        <a:cubicBezTo>
                          <a:pt x="1329629" y="1069182"/>
                          <a:pt x="1327616" y="1067034"/>
                          <a:pt x="1326454" y="1064419"/>
                        </a:cubicBezTo>
                        <a:cubicBezTo>
                          <a:pt x="1326448" y="1064405"/>
                          <a:pt x="1320503" y="1046567"/>
                          <a:pt x="1319310" y="1042988"/>
                        </a:cubicBezTo>
                        <a:cubicBezTo>
                          <a:pt x="1317500" y="1037558"/>
                          <a:pt x="1309785" y="1028700"/>
                          <a:pt x="1309785" y="1028700"/>
                        </a:cubicBezTo>
                        <a:cubicBezTo>
                          <a:pt x="1301099" y="1002643"/>
                          <a:pt x="1314954" y="1042117"/>
                          <a:pt x="1302641" y="1014413"/>
                        </a:cubicBezTo>
                        <a:cubicBezTo>
                          <a:pt x="1300602" y="1009825"/>
                          <a:pt x="1299466" y="1004888"/>
                          <a:pt x="1297879" y="1000125"/>
                        </a:cubicBezTo>
                        <a:lnTo>
                          <a:pt x="1295498" y="992982"/>
                        </a:lnTo>
                        <a:cubicBezTo>
                          <a:pt x="1293428" y="986772"/>
                          <a:pt x="1294366" y="979378"/>
                          <a:pt x="1290735" y="973932"/>
                        </a:cubicBezTo>
                        <a:lnTo>
                          <a:pt x="1281210" y="959644"/>
                        </a:lnTo>
                        <a:cubicBezTo>
                          <a:pt x="1276656" y="945980"/>
                          <a:pt x="1282091" y="958735"/>
                          <a:pt x="1271685" y="945357"/>
                        </a:cubicBezTo>
                        <a:cubicBezTo>
                          <a:pt x="1268171" y="940839"/>
                          <a:pt x="1262160" y="931069"/>
                          <a:pt x="1262160" y="931069"/>
                        </a:cubicBezTo>
                        <a:cubicBezTo>
                          <a:pt x="1257904" y="918299"/>
                          <a:pt x="1261231" y="929267"/>
                          <a:pt x="1257398" y="912019"/>
                        </a:cubicBezTo>
                        <a:cubicBezTo>
                          <a:pt x="1255025" y="901341"/>
                          <a:pt x="1254433" y="902274"/>
                          <a:pt x="1252635" y="890588"/>
                        </a:cubicBezTo>
                        <a:cubicBezTo>
                          <a:pt x="1251662" y="884263"/>
                          <a:pt x="1251399" y="877834"/>
                          <a:pt x="1250254" y="871538"/>
                        </a:cubicBezTo>
                        <a:cubicBezTo>
                          <a:pt x="1249805" y="869068"/>
                          <a:pt x="1248533" y="866816"/>
                          <a:pt x="1247873" y="864394"/>
                        </a:cubicBezTo>
                        <a:cubicBezTo>
                          <a:pt x="1242786" y="845741"/>
                          <a:pt x="1243561" y="848053"/>
                          <a:pt x="1240729" y="831057"/>
                        </a:cubicBezTo>
                        <a:cubicBezTo>
                          <a:pt x="1241523" y="823119"/>
                          <a:pt x="1241982" y="815141"/>
                          <a:pt x="1243110" y="807244"/>
                        </a:cubicBezTo>
                        <a:cubicBezTo>
                          <a:pt x="1243573" y="804004"/>
                          <a:pt x="1243614" y="800400"/>
                          <a:pt x="1245491" y="797719"/>
                        </a:cubicBezTo>
                        <a:cubicBezTo>
                          <a:pt x="1249353" y="792201"/>
                          <a:pt x="1255016" y="788194"/>
                          <a:pt x="1259779" y="783432"/>
                        </a:cubicBezTo>
                        <a:cubicBezTo>
                          <a:pt x="1270894" y="772318"/>
                          <a:pt x="1262466" y="779811"/>
                          <a:pt x="1274066" y="771525"/>
                        </a:cubicBezTo>
                        <a:cubicBezTo>
                          <a:pt x="1277295" y="769218"/>
                          <a:pt x="1280145" y="766351"/>
                          <a:pt x="1283591" y="764382"/>
                        </a:cubicBezTo>
                        <a:cubicBezTo>
                          <a:pt x="1287537" y="762127"/>
                          <a:pt x="1299620" y="760223"/>
                          <a:pt x="1302641" y="759619"/>
                        </a:cubicBezTo>
                        <a:cubicBezTo>
                          <a:pt x="1307403" y="761206"/>
                          <a:pt x="1312167" y="764381"/>
                          <a:pt x="1316929" y="759619"/>
                        </a:cubicBezTo>
                        <a:cubicBezTo>
                          <a:pt x="1318704" y="757844"/>
                          <a:pt x="1318516" y="754856"/>
                          <a:pt x="1319310" y="752475"/>
                        </a:cubicBezTo>
                        <a:cubicBezTo>
                          <a:pt x="1318516" y="746919"/>
                          <a:pt x="1317852" y="741343"/>
                          <a:pt x="1316929" y="735807"/>
                        </a:cubicBezTo>
                        <a:cubicBezTo>
                          <a:pt x="1314532" y="721422"/>
                          <a:pt x="1315024" y="727236"/>
                          <a:pt x="1312166" y="714375"/>
                        </a:cubicBezTo>
                        <a:cubicBezTo>
                          <a:pt x="1306109" y="687122"/>
                          <a:pt x="1313220" y="716211"/>
                          <a:pt x="1307404" y="692944"/>
                        </a:cubicBezTo>
                        <a:cubicBezTo>
                          <a:pt x="1306610" y="685007"/>
                          <a:pt x="1306236" y="677016"/>
                          <a:pt x="1305023" y="669132"/>
                        </a:cubicBezTo>
                        <a:cubicBezTo>
                          <a:pt x="1304641" y="666651"/>
                          <a:pt x="1302952" y="664479"/>
                          <a:pt x="1302641" y="661988"/>
                        </a:cubicBezTo>
                        <a:cubicBezTo>
                          <a:pt x="1301357" y="651719"/>
                          <a:pt x="1302927" y="641032"/>
                          <a:pt x="1300260" y="631032"/>
                        </a:cubicBezTo>
                        <a:cubicBezTo>
                          <a:pt x="1299428" y="627914"/>
                          <a:pt x="1288464" y="624511"/>
                          <a:pt x="1285973" y="623888"/>
                        </a:cubicBezTo>
                        <a:cubicBezTo>
                          <a:pt x="1282046" y="622906"/>
                          <a:pt x="1278017" y="622385"/>
                          <a:pt x="1274066" y="621507"/>
                        </a:cubicBezTo>
                        <a:cubicBezTo>
                          <a:pt x="1270871" y="620797"/>
                          <a:pt x="1267788" y="619531"/>
                          <a:pt x="1264541" y="619125"/>
                        </a:cubicBezTo>
                        <a:cubicBezTo>
                          <a:pt x="1255057" y="617939"/>
                          <a:pt x="1245491" y="617538"/>
                          <a:pt x="1235966" y="616744"/>
                        </a:cubicBezTo>
                        <a:cubicBezTo>
                          <a:pt x="1235172" y="613569"/>
                          <a:pt x="1235049" y="610146"/>
                          <a:pt x="1233585" y="607219"/>
                        </a:cubicBezTo>
                        <a:cubicBezTo>
                          <a:pt x="1229935" y="599918"/>
                          <a:pt x="1221894" y="590377"/>
                          <a:pt x="1216916" y="583407"/>
                        </a:cubicBezTo>
                        <a:cubicBezTo>
                          <a:pt x="1211309" y="575557"/>
                          <a:pt x="1212040" y="576034"/>
                          <a:pt x="1207391" y="566738"/>
                        </a:cubicBezTo>
                        <a:cubicBezTo>
                          <a:pt x="1205688" y="558220"/>
                          <a:pt x="1206379" y="553819"/>
                          <a:pt x="1200248" y="547688"/>
                        </a:cubicBezTo>
                        <a:cubicBezTo>
                          <a:pt x="1194587" y="542026"/>
                          <a:pt x="1185891" y="540521"/>
                          <a:pt x="1178816" y="538163"/>
                        </a:cubicBezTo>
                        <a:cubicBezTo>
                          <a:pt x="1178812" y="538162"/>
                          <a:pt x="1164532" y="533402"/>
                          <a:pt x="1164529" y="533400"/>
                        </a:cubicBezTo>
                        <a:lnTo>
                          <a:pt x="1157385" y="528638"/>
                        </a:lnTo>
                        <a:cubicBezTo>
                          <a:pt x="1155798" y="526257"/>
                          <a:pt x="1153785" y="524109"/>
                          <a:pt x="1152623" y="521494"/>
                        </a:cubicBezTo>
                        <a:cubicBezTo>
                          <a:pt x="1150584" y="516907"/>
                          <a:pt x="1147860" y="507207"/>
                          <a:pt x="1147860" y="507207"/>
                        </a:cubicBezTo>
                        <a:cubicBezTo>
                          <a:pt x="1149301" y="500000"/>
                          <a:pt x="1149057" y="493361"/>
                          <a:pt x="1155004" y="488157"/>
                        </a:cubicBezTo>
                        <a:cubicBezTo>
                          <a:pt x="1159312" y="484388"/>
                          <a:pt x="1164529" y="481807"/>
                          <a:pt x="1169291" y="478632"/>
                        </a:cubicBezTo>
                        <a:lnTo>
                          <a:pt x="1176435" y="473869"/>
                        </a:lnTo>
                        <a:cubicBezTo>
                          <a:pt x="1178023" y="471488"/>
                          <a:pt x="1180939" y="469575"/>
                          <a:pt x="1181198" y="466725"/>
                        </a:cubicBezTo>
                        <a:cubicBezTo>
                          <a:pt x="1181941" y="458553"/>
                          <a:pt x="1178562" y="446660"/>
                          <a:pt x="1176435" y="438150"/>
                        </a:cubicBezTo>
                        <a:cubicBezTo>
                          <a:pt x="1176997" y="435901"/>
                          <a:pt x="1179642" y="424282"/>
                          <a:pt x="1181198" y="421482"/>
                        </a:cubicBezTo>
                        <a:cubicBezTo>
                          <a:pt x="1183978" y="416478"/>
                          <a:pt x="1186676" y="411242"/>
                          <a:pt x="1190723" y="407194"/>
                        </a:cubicBezTo>
                        <a:cubicBezTo>
                          <a:pt x="1199889" y="398026"/>
                          <a:pt x="1195998" y="402852"/>
                          <a:pt x="1202629" y="392907"/>
                        </a:cubicBezTo>
                        <a:cubicBezTo>
                          <a:pt x="1201835" y="388144"/>
                          <a:pt x="1203054" y="382548"/>
                          <a:pt x="1200248" y="378619"/>
                        </a:cubicBezTo>
                        <a:cubicBezTo>
                          <a:pt x="1198346" y="375956"/>
                          <a:pt x="1193870" y="377137"/>
                          <a:pt x="1190723" y="376238"/>
                        </a:cubicBezTo>
                        <a:cubicBezTo>
                          <a:pt x="1188309" y="375548"/>
                          <a:pt x="1186001" y="374517"/>
                          <a:pt x="1183579" y="373857"/>
                        </a:cubicBezTo>
                        <a:cubicBezTo>
                          <a:pt x="1177264" y="372135"/>
                          <a:pt x="1170739" y="371164"/>
                          <a:pt x="1164529" y="369094"/>
                        </a:cubicBezTo>
                        <a:lnTo>
                          <a:pt x="1150241" y="364332"/>
                        </a:lnTo>
                        <a:cubicBezTo>
                          <a:pt x="1138920" y="356783"/>
                          <a:pt x="1145815" y="360475"/>
                          <a:pt x="1128810" y="354807"/>
                        </a:cubicBezTo>
                        <a:lnTo>
                          <a:pt x="1121666" y="352425"/>
                        </a:lnTo>
                        <a:lnTo>
                          <a:pt x="1114523" y="350044"/>
                        </a:lnTo>
                        <a:cubicBezTo>
                          <a:pt x="1111348" y="347663"/>
                          <a:pt x="1107635" y="345866"/>
                          <a:pt x="1104998" y="342900"/>
                        </a:cubicBezTo>
                        <a:cubicBezTo>
                          <a:pt x="1094199" y="330751"/>
                          <a:pt x="1097602" y="330575"/>
                          <a:pt x="1090710" y="319088"/>
                        </a:cubicBezTo>
                        <a:cubicBezTo>
                          <a:pt x="1087765" y="314180"/>
                          <a:pt x="1084360" y="309563"/>
                          <a:pt x="1081185" y="304800"/>
                        </a:cubicBezTo>
                        <a:cubicBezTo>
                          <a:pt x="1079598" y="302419"/>
                          <a:pt x="1078804" y="299244"/>
                          <a:pt x="1076423" y="297657"/>
                        </a:cubicBezTo>
                        <a:lnTo>
                          <a:pt x="1069279" y="292894"/>
                        </a:lnTo>
                        <a:lnTo>
                          <a:pt x="1059754" y="278607"/>
                        </a:lnTo>
                        <a:cubicBezTo>
                          <a:pt x="1056969" y="274430"/>
                          <a:pt x="1054991" y="264319"/>
                          <a:pt x="1054991" y="264319"/>
                        </a:cubicBezTo>
                        <a:cubicBezTo>
                          <a:pt x="1056953" y="232939"/>
                          <a:pt x="1059556" y="215308"/>
                          <a:pt x="1054991" y="183357"/>
                        </a:cubicBezTo>
                        <a:cubicBezTo>
                          <a:pt x="1054586" y="180524"/>
                          <a:pt x="1052383" y="178098"/>
                          <a:pt x="1050229" y="176213"/>
                        </a:cubicBezTo>
                        <a:cubicBezTo>
                          <a:pt x="1038889" y="166290"/>
                          <a:pt x="1038252" y="167266"/>
                          <a:pt x="1026416" y="164307"/>
                        </a:cubicBezTo>
                        <a:cubicBezTo>
                          <a:pt x="1009868" y="167616"/>
                          <a:pt x="1019595" y="167438"/>
                          <a:pt x="1004985" y="164307"/>
                        </a:cubicBezTo>
                        <a:cubicBezTo>
                          <a:pt x="997070" y="162611"/>
                          <a:pt x="981173" y="159544"/>
                          <a:pt x="981173" y="159544"/>
                        </a:cubicBezTo>
                        <a:cubicBezTo>
                          <a:pt x="973823" y="154645"/>
                          <a:pt x="972998" y="154769"/>
                          <a:pt x="966885" y="147638"/>
                        </a:cubicBezTo>
                        <a:cubicBezTo>
                          <a:pt x="964302" y="144625"/>
                          <a:pt x="962048" y="141343"/>
                          <a:pt x="959741" y="138113"/>
                        </a:cubicBezTo>
                        <a:cubicBezTo>
                          <a:pt x="958078" y="135784"/>
                          <a:pt x="956811" y="133168"/>
                          <a:pt x="954979" y="130969"/>
                        </a:cubicBezTo>
                        <a:cubicBezTo>
                          <a:pt x="952823" y="128382"/>
                          <a:pt x="949903" y="126483"/>
                          <a:pt x="947835" y="123825"/>
                        </a:cubicBezTo>
                        <a:cubicBezTo>
                          <a:pt x="944321" y="119307"/>
                          <a:pt x="938310" y="109538"/>
                          <a:pt x="938310" y="109538"/>
                        </a:cubicBezTo>
                        <a:cubicBezTo>
                          <a:pt x="932327" y="91585"/>
                          <a:pt x="940397" y="113711"/>
                          <a:pt x="931166" y="95250"/>
                        </a:cubicBezTo>
                        <a:cubicBezTo>
                          <a:pt x="930044" y="93005"/>
                          <a:pt x="930177" y="90195"/>
                          <a:pt x="928785" y="88107"/>
                        </a:cubicBezTo>
                        <a:cubicBezTo>
                          <a:pt x="926917" y="85305"/>
                          <a:pt x="923797" y="83550"/>
                          <a:pt x="921641" y="80963"/>
                        </a:cubicBezTo>
                        <a:cubicBezTo>
                          <a:pt x="919809" y="78764"/>
                          <a:pt x="918711" y="76018"/>
                          <a:pt x="916879" y="73819"/>
                        </a:cubicBezTo>
                        <a:cubicBezTo>
                          <a:pt x="912600" y="68684"/>
                          <a:pt x="909471" y="64919"/>
                          <a:pt x="902591" y="64294"/>
                        </a:cubicBezTo>
                        <a:cubicBezTo>
                          <a:pt x="887551" y="62927"/>
                          <a:pt x="872429" y="62707"/>
                          <a:pt x="857348" y="61913"/>
                        </a:cubicBezTo>
                        <a:cubicBezTo>
                          <a:pt x="831350" y="44580"/>
                          <a:pt x="871426" y="70142"/>
                          <a:pt x="840679" y="54769"/>
                        </a:cubicBezTo>
                        <a:cubicBezTo>
                          <a:pt x="807925" y="38392"/>
                          <a:pt x="839003" y="49448"/>
                          <a:pt x="819248" y="42863"/>
                        </a:cubicBezTo>
                        <a:cubicBezTo>
                          <a:pt x="797609" y="45954"/>
                          <a:pt x="807904" y="43469"/>
                          <a:pt x="788291" y="50007"/>
                        </a:cubicBezTo>
                        <a:cubicBezTo>
                          <a:pt x="785576" y="50912"/>
                          <a:pt x="783708" y="53489"/>
                          <a:pt x="781148" y="54769"/>
                        </a:cubicBezTo>
                        <a:cubicBezTo>
                          <a:pt x="778903" y="55891"/>
                          <a:pt x="776385" y="56356"/>
                          <a:pt x="774004" y="57150"/>
                        </a:cubicBezTo>
                        <a:cubicBezTo>
                          <a:pt x="771623" y="58738"/>
                          <a:pt x="768884" y="59889"/>
                          <a:pt x="766860" y="61913"/>
                        </a:cubicBezTo>
                        <a:cubicBezTo>
                          <a:pt x="760559" y="68214"/>
                          <a:pt x="763735" y="71322"/>
                          <a:pt x="754954" y="76200"/>
                        </a:cubicBezTo>
                        <a:cubicBezTo>
                          <a:pt x="750565" y="78638"/>
                          <a:pt x="740666" y="80963"/>
                          <a:pt x="740666" y="80963"/>
                        </a:cubicBezTo>
                        <a:cubicBezTo>
                          <a:pt x="708391" y="70203"/>
                          <a:pt x="737871" y="83279"/>
                          <a:pt x="721616" y="69057"/>
                        </a:cubicBezTo>
                        <a:cubicBezTo>
                          <a:pt x="717308" y="65288"/>
                          <a:pt x="711376" y="63579"/>
                          <a:pt x="707329" y="59532"/>
                        </a:cubicBezTo>
                        <a:lnTo>
                          <a:pt x="700185" y="52388"/>
                        </a:lnTo>
                        <a:cubicBezTo>
                          <a:pt x="699391" y="50007"/>
                          <a:pt x="699372" y="47204"/>
                          <a:pt x="697804" y="45244"/>
                        </a:cubicBezTo>
                        <a:cubicBezTo>
                          <a:pt x="696016" y="43009"/>
                          <a:pt x="693145" y="41902"/>
                          <a:pt x="690660" y="40482"/>
                        </a:cubicBezTo>
                        <a:cubicBezTo>
                          <a:pt x="669511" y="28397"/>
                          <a:pt x="691396" y="42559"/>
                          <a:pt x="673991" y="30957"/>
                        </a:cubicBezTo>
                        <a:cubicBezTo>
                          <a:pt x="666847" y="31751"/>
                          <a:pt x="659664" y="32245"/>
                          <a:pt x="652560" y="33338"/>
                        </a:cubicBezTo>
                        <a:cubicBezTo>
                          <a:pt x="647007" y="34192"/>
                          <a:pt x="641225" y="36322"/>
                          <a:pt x="635891" y="38100"/>
                        </a:cubicBezTo>
                        <a:cubicBezTo>
                          <a:pt x="631129" y="42863"/>
                          <a:pt x="625340" y="46784"/>
                          <a:pt x="621604" y="52388"/>
                        </a:cubicBezTo>
                        <a:cubicBezTo>
                          <a:pt x="610211" y="69477"/>
                          <a:pt x="616126" y="62628"/>
                          <a:pt x="604935" y="73819"/>
                        </a:cubicBezTo>
                        <a:cubicBezTo>
                          <a:pt x="600966" y="73025"/>
                          <a:pt x="596934" y="72503"/>
                          <a:pt x="593029" y="71438"/>
                        </a:cubicBezTo>
                        <a:cubicBezTo>
                          <a:pt x="588186" y="70117"/>
                          <a:pt x="578741" y="66675"/>
                          <a:pt x="578741" y="66675"/>
                        </a:cubicBezTo>
                        <a:cubicBezTo>
                          <a:pt x="577154" y="64294"/>
                          <a:pt x="575811" y="61730"/>
                          <a:pt x="573979" y="59532"/>
                        </a:cubicBezTo>
                        <a:cubicBezTo>
                          <a:pt x="571823" y="56945"/>
                          <a:pt x="568703" y="55190"/>
                          <a:pt x="566835" y="52388"/>
                        </a:cubicBezTo>
                        <a:cubicBezTo>
                          <a:pt x="565443" y="50299"/>
                          <a:pt x="565995" y="47225"/>
                          <a:pt x="564454" y="45244"/>
                        </a:cubicBezTo>
                        <a:cubicBezTo>
                          <a:pt x="560319" y="39928"/>
                          <a:pt x="554929" y="35719"/>
                          <a:pt x="550166" y="30957"/>
                        </a:cubicBezTo>
                        <a:cubicBezTo>
                          <a:pt x="548142" y="28933"/>
                          <a:pt x="547602" y="25645"/>
                          <a:pt x="545404" y="23813"/>
                        </a:cubicBezTo>
                        <a:cubicBezTo>
                          <a:pt x="542677" y="21540"/>
                          <a:pt x="538923" y="20876"/>
                          <a:pt x="535879" y="19050"/>
                        </a:cubicBezTo>
                        <a:cubicBezTo>
                          <a:pt x="530971" y="16105"/>
                          <a:pt x="526354" y="12700"/>
                          <a:pt x="521591" y="9525"/>
                        </a:cubicBezTo>
                        <a:cubicBezTo>
                          <a:pt x="519210" y="7938"/>
                          <a:pt x="517163" y="5668"/>
                          <a:pt x="514448" y="4763"/>
                        </a:cubicBezTo>
                        <a:lnTo>
                          <a:pt x="500160" y="0"/>
                        </a:lnTo>
                        <a:cubicBezTo>
                          <a:pt x="497779" y="794"/>
                          <a:pt x="494976" y="814"/>
                          <a:pt x="493016" y="2382"/>
                        </a:cubicBezTo>
                        <a:cubicBezTo>
                          <a:pt x="484589" y="9124"/>
                          <a:pt x="488157" y="19490"/>
                          <a:pt x="490635" y="28575"/>
                        </a:cubicBezTo>
                        <a:cubicBezTo>
                          <a:pt x="491388" y="31336"/>
                          <a:pt x="493163" y="33931"/>
                          <a:pt x="495398" y="35719"/>
                        </a:cubicBezTo>
                        <a:cubicBezTo>
                          <a:pt x="497358" y="37287"/>
                          <a:pt x="500160" y="37306"/>
                          <a:pt x="502541" y="38100"/>
                        </a:cubicBezTo>
                        <a:cubicBezTo>
                          <a:pt x="504129" y="40481"/>
                          <a:pt x="505640" y="42915"/>
                          <a:pt x="507304" y="45244"/>
                        </a:cubicBezTo>
                        <a:cubicBezTo>
                          <a:pt x="509611" y="48473"/>
                          <a:pt x="513984" y="50827"/>
                          <a:pt x="514448" y="54769"/>
                        </a:cubicBezTo>
                        <a:cubicBezTo>
                          <a:pt x="516382" y="71214"/>
                          <a:pt x="517895" y="84221"/>
                          <a:pt x="504923" y="92869"/>
                        </a:cubicBezTo>
                        <a:cubicBezTo>
                          <a:pt x="502834" y="94261"/>
                          <a:pt x="500160" y="94456"/>
                          <a:pt x="497779" y="95250"/>
                        </a:cubicBezTo>
                        <a:cubicBezTo>
                          <a:pt x="495398" y="97631"/>
                          <a:pt x="492503" y="99592"/>
                          <a:pt x="490635" y="102394"/>
                        </a:cubicBezTo>
                        <a:cubicBezTo>
                          <a:pt x="489269" y="104443"/>
                          <a:pt x="486190" y="117793"/>
                          <a:pt x="485873" y="119063"/>
                        </a:cubicBezTo>
                        <a:cubicBezTo>
                          <a:pt x="486667" y="125413"/>
                          <a:pt x="485030" y="132585"/>
                          <a:pt x="488254" y="138113"/>
                        </a:cubicBezTo>
                        <a:cubicBezTo>
                          <a:pt x="493094" y="146411"/>
                          <a:pt x="503947" y="147989"/>
                          <a:pt x="512066" y="150019"/>
                        </a:cubicBezTo>
                        <a:cubicBezTo>
                          <a:pt x="514447" y="152400"/>
                          <a:pt x="517342" y="154361"/>
                          <a:pt x="519210" y="157163"/>
                        </a:cubicBezTo>
                        <a:cubicBezTo>
                          <a:pt x="520602" y="159252"/>
                          <a:pt x="521591" y="161797"/>
                          <a:pt x="521591" y="164307"/>
                        </a:cubicBezTo>
                        <a:cubicBezTo>
                          <a:pt x="521591" y="189719"/>
                          <a:pt x="521380" y="215187"/>
                          <a:pt x="519210" y="240507"/>
                        </a:cubicBezTo>
                        <a:cubicBezTo>
                          <a:pt x="518965" y="243365"/>
                          <a:pt x="508957" y="253967"/>
                          <a:pt x="507304" y="254794"/>
                        </a:cubicBezTo>
                        <a:cubicBezTo>
                          <a:pt x="503684" y="256604"/>
                          <a:pt x="499405" y="256603"/>
                          <a:pt x="495398" y="257175"/>
                        </a:cubicBezTo>
                        <a:cubicBezTo>
                          <a:pt x="488282" y="258192"/>
                          <a:pt x="481110" y="258763"/>
                          <a:pt x="473966" y="259557"/>
                        </a:cubicBezTo>
                        <a:cubicBezTo>
                          <a:pt x="469204" y="261144"/>
                          <a:pt x="463229" y="260769"/>
                          <a:pt x="459679" y="264319"/>
                        </a:cubicBezTo>
                        <a:cubicBezTo>
                          <a:pt x="438799" y="285199"/>
                          <a:pt x="465290" y="259642"/>
                          <a:pt x="445391" y="276225"/>
                        </a:cubicBezTo>
                        <a:cubicBezTo>
                          <a:pt x="442804" y="278381"/>
                          <a:pt x="440629" y="280988"/>
                          <a:pt x="438248" y="283369"/>
                        </a:cubicBezTo>
                        <a:cubicBezTo>
                          <a:pt x="437454" y="285750"/>
                          <a:pt x="436989" y="288268"/>
                          <a:pt x="435866" y="290513"/>
                        </a:cubicBezTo>
                        <a:cubicBezTo>
                          <a:pt x="434586" y="293073"/>
                          <a:pt x="430633" y="294834"/>
                          <a:pt x="431104" y="297657"/>
                        </a:cubicBezTo>
                        <a:cubicBezTo>
                          <a:pt x="431658" y="300979"/>
                          <a:pt x="435590" y="302733"/>
                          <a:pt x="438248" y="304800"/>
                        </a:cubicBezTo>
                        <a:cubicBezTo>
                          <a:pt x="442766" y="308314"/>
                          <a:pt x="447773" y="311150"/>
                          <a:pt x="452535" y="314325"/>
                        </a:cubicBezTo>
                        <a:lnTo>
                          <a:pt x="466823" y="323850"/>
                        </a:lnTo>
                        <a:cubicBezTo>
                          <a:pt x="471000" y="326634"/>
                          <a:pt x="476933" y="325828"/>
                          <a:pt x="481110" y="328613"/>
                        </a:cubicBezTo>
                        <a:lnTo>
                          <a:pt x="495398" y="338138"/>
                        </a:lnTo>
                        <a:cubicBezTo>
                          <a:pt x="498646" y="347883"/>
                          <a:pt x="501039" y="351639"/>
                          <a:pt x="495398" y="364332"/>
                        </a:cubicBezTo>
                        <a:cubicBezTo>
                          <a:pt x="494379" y="366626"/>
                          <a:pt x="490635" y="365919"/>
                          <a:pt x="488254" y="366713"/>
                        </a:cubicBezTo>
                        <a:cubicBezTo>
                          <a:pt x="485873" y="369094"/>
                          <a:pt x="483266" y="371270"/>
                          <a:pt x="481110" y="373857"/>
                        </a:cubicBezTo>
                        <a:cubicBezTo>
                          <a:pt x="479278" y="376055"/>
                          <a:pt x="478371" y="378977"/>
                          <a:pt x="476348" y="381000"/>
                        </a:cubicBezTo>
                        <a:cubicBezTo>
                          <a:pt x="474324" y="383024"/>
                          <a:pt x="471228" y="383739"/>
                          <a:pt x="469204" y="385763"/>
                        </a:cubicBezTo>
                        <a:cubicBezTo>
                          <a:pt x="466398" y="388569"/>
                          <a:pt x="464367" y="392058"/>
                          <a:pt x="462060" y="395288"/>
                        </a:cubicBezTo>
                        <a:cubicBezTo>
                          <a:pt x="460397" y="397617"/>
                          <a:pt x="459725" y="400915"/>
                          <a:pt x="457298" y="402432"/>
                        </a:cubicBezTo>
                        <a:cubicBezTo>
                          <a:pt x="453041" y="405093"/>
                          <a:pt x="447773" y="405607"/>
                          <a:pt x="443010" y="407194"/>
                        </a:cubicBezTo>
                        <a:lnTo>
                          <a:pt x="435866" y="409575"/>
                        </a:lnTo>
                        <a:cubicBezTo>
                          <a:pt x="428616" y="414409"/>
                          <a:pt x="426009" y="415003"/>
                          <a:pt x="421579" y="423863"/>
                        </a:cubicBezTo>
                        <a:cubicBezTo>
                          <a:pt x="419334" y="428353"/>
                          <a:pt x="416816" y="438150"/>
                          <a:pt x="416816" y="438150"/>
                        </a:cubicBezTo>
                        <a:cubicBezTo>
                          <a:pt x="416099" y="445322"/>
                          <a:pt x="418160" y="462317"/>
                          <a:pt x="409673" y="469107"/>
                        </a:cubicBezTo>
                        <a:cubicBezTo>
                          <a:pt x="407713" y="470675"/>
                          <a:pt x="404910" y="470694"/>
                          <a:pt x="402529" y="471488"/>
                        </a:cubicBezTo>
                        <a:cubicBezTo>
                          <a:pt x="387448" y="470694"/>
                          <a:pt x="372094" y="472069"/>
                          <a:pt x="357285" y="469107"/>
                        </a:cubicBezTo>
                        <a:cubicBezTo>
                          <a:pt x="351672" y="467985"/>
                          <a:pt x="347760" y="462757"/>
                          <a:pt x="342998" y="459582"/>
                        </a:cubicBezTo>
                        <a:cubicBezTo>
                          <a:pt x="333131" y="453003"/>
                          <a:pt x="338631" y="455513"/>
                          <a:pt x="326329" y="452438"/>
                        </a:cubicBezTo>
                        <a:cubicBezTo>
                          <a:pt x="320428" y="452892"/>
                          <a:pt x="298507" y="452061"/>
                          <a:pt x="288229" y="457200"/>
                        </a:cubicBezTo>
                        <a:cubicBezTo>
                          <a:pt x="285669" y="458480"/>
                          <a:pt x="283284" y="460131"/>
                          <a:pt x="281085" y="461963"/>
                        </a:cubicBezTo>
                        <a:cubicBezTo>
                          <a:pt x="274754" y="467239"/>
                          <a:pt x="275207" y="470757"/>
                          <a:pt x="266798" y="471488"/>
                        </a:cubicBezTo>
                        <a:cubicBezTo>
                          <a:pt x="250963" y="472865"/>
                          <a:pt x="235048" y="473075"/>
                          <a:pt x="219173" y="473869"/>
                        </a:cubicBezTo>
                        <a:cubicBezTo>
                          <a:pt x="215998" y="474663"/>
                          <a:pt x="212656" y="474961"/>
                          <a:pt x="209648" y="476250"/>
                        </a:cubicBezTo>
                        <a:cubicBezTo>
                          <a:pt x="207017" y="477377"/>
                          <a:pt x="204989" y="479593"/>
                          <a:pt x="202504" y="481013"/>
                        </a:cubicBezTo>
                        <a:cubicBezTo>
                          <a:pt x="199422" y="482774"/>
                          <a:pt x="196061" y="484014"/>
                          <a:pt x="192979" y="485775"/>
                        </a:cubicBezTo>
                        <a:cubicBezTo>
                          <a:pt x="190494" y="487195"/>
                          <a:pt x="188466" y="489411"/>
                          <a:pt x="185835" y="490538"/>
                        </a:cubicBezTo>
                        <a:cubicBezTo>
                          <a:pt x="182827" y="491827"/>
                          <a:pt x="179568" y="492609"/>
                          <a:pt x="176310" y="492919"/>
                        </a:cubicBezTo>
                        <a:cubicBezTo>
                          <a:pt x="162854" y="494200"/>
                          <a:pt x="149323" y="494506"/>
                          <a:pt x="135829" y="495300"/>
                        </a:cubicBezTo>
                        <a:cubicBezTo>
                          <a:pt x="133448" y="496888"/>
                          <a:pt x="130884" y="498231"/>
                          <a:pt x="128685" y="500063"/>
                        </a:cubicBezTo>
                        <a:cubicBezTo>
                          <a:pt x="126098" y="502219"/>
                          <a:pt x="124343" y="505339"/>
                          <a:pt x="121541" y="507207"/>
                        </a:cubicBezTo>
                        <a:cubicBezTo>
                          <a:pt x="119453" y="508599"/>
                          <a:pt x="116592" y="508369"/>
                          <a:pt x="114398" y="509588"/>
                        </a:cubicBezTo>
                        <a:cubicBezTo>
                          <a:pt x="109394" y="512368"/>
                          <a:pt x="104873" y="515938"/>
                          <a:pt x="100110" y="519113"/>
                        </a:cubicBezTo>
                        <a:cubicBezTo>
                          <a:pt x="92815" y="523976"/>
                          <a:pt x="82647" y="520700"/>
                          <a:pt x="73916" y="521494"/>
                        </a:cubicBezTo>
                        <a:cubicBezTo>
                          <a:pt x="54992" y="527802"/>
                          <a:pt x="65143" y="521861"/>
                          <a:pt x="69154" y="561975"/>
                        </a:cubicBezTo>
                        <a:cubicBezTo>
                          <a:pt x="69467" y="565110"/>
                          <a:pt x="72135" y="576794"/>
                          <a:pt x="76298" y="578644"/>
                        </a:cubicBezTo>
                        <a:cubicBezTo>
                          <a:pt x="81427" y="580923"/>
                          <a:pt x="87410" y="580231"/>
                          <a:pt x="92966" y="581025"/>
                        </a:cubicBezTo>
                        <a:lnTo>
                          <a:pt x="114398" y="588169"/>
                        </a:lnTo>
                        <a:lnTo>
                          <a:pt x="121541" y="590550"/>
                        </a:lnTo>
                        <a:cubicBezTo>
                          <a:pt x="126304" y="593725"/>
                          <a:pt x="131782" y="596028"/>
                          <a:pt x="135829" y="600075"/>
                        </a:cubicBezTo>
                        <a:cubicBezTo>
                          <a:pt x="138210" y="602456"/>
                          <a:pt x="139644" y="606707"/>
                          <a:pt x="142973" y="607219"/>
                        </a:cubicBezTo>
                        <a:cubicBezTo>
                          <a:pt x="161034" y="609998"/>
                          <a:pt x="179485" y="608806"/>
                          <a:pt x="197741" y="609600"/>
                        </a:cubicBezTo>
                        <a:cubicBezTo>
                          <a:pt x="206569" y="612543"/>
                          <a:pt x="165992" y="601265"/>
                          <a:pt x="162023" y="60007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Полилиния 33">
                    <a:extLst>
                      <a:ext uri="{FF2B5EF4-FFF2-40B4-BE49-F238E27FC236}">
                        <a16:creationId xmlns:a16="http://schemas.microsoft.com/office/drawing/2014/main" id="{D0484F8B-9061-4A97-A625-AD9BE8AE1E31}"/>
                      </a:ext>
                    </a:extLst>
                  </p:cNvPr>
                  <p:cNvSpPr/>
                  <p:nvPr/>
                </p:nvSpPr>
                <p:spPr>
                  <a:xfrm>
                    <a:off x="3681109" y="1920015"/>
                    <a:ext cx="611246" cy="810776"/>
                  </a:xfrm>
                  <a:custGeom>
                    <a:avLst/>
                    <a:gdLst>
                      <a:gd name="connsiteX0" fmla="*/ 502444 w 995363"/>
                      <a:gd name="connsiteY0" fmla="*/ 659718 h 1321955"/>
                      <a:gd name="connsiteX1" fmla="*/ 521494 w 995363"/>
                      <a:gd name="connsiteY1" fmla="*/ 643049 h 1321955"/>
                      <a:gd name="connsiteX2" fmla="*/ 535782 w 995363"/>
                      <a:gd name="connsiteY2" fmla="*/ 638287 h 1321955"/>
                      <a:gd name="connsiteX3" fmla="*/ 592932 w 995363"/>
                      <a:gd name="connsiteY3" fmla="*/ 640668 h 1321955"/>
                      <a:gd name="connsiteX4" fmla="*/ 607219 w 995363"/>
                      <a:gd name="connsiteY4" fmla="*/ 645431 h 1321955"/>
                      <a:gd name="connsiteX5" fmla="*/ 614363 w 995363"/>
                      <a:gd name="connsiteY5" fmla="*/ 647812 h 1321955"/>
                      <a:gd name="connsiteX6" fmla="*/ 621507 w 995363"/>
                      <a:gd name="connsiteY6" fmla="*/ 654956 h 1321955"/>
                      <a:gd name="connsiteX7" fmla="*/ 626269 w 995363"/>
                      <a:gd name="connsiteY7" fmla="*/ 662099 h 1321955"/>
                      <a:gd name="connsiteX8" fmla="*/ 640557 w 995363"/>
                      <a:gd name="connsiteY8" fmla="*/ 676387 h 1321955"/>
                      <a:gd name="connsiteX9" fmla="*/ 645319 w 995363"/>
                      <a:gd name="connsiteY9" fmla="*/ 683531 h 1321955"/>
                      <a:gd name="connsiteX10" fmla="*/ 659607 w 995363"/>
                      <a:gd name="connsiteY10" fmla="*/ 688293 h 1321955"/>
                      <a:gd name="connsiteX11" fmla="*/ 711994 w 995363"/>
                      <a:gd name="connsiteY11" fmla="*/ 685912 h 1321955"/>
                      <a:gd name="connsiteX12" fmla="*/ 726282 w 995363"/>
                      <a:gd name="connsiteY12" fmla="*/ 676387 h 1321955"/>
                      <a:gd name="connsiteX13" fmla="*/ 733425 w 995363"/>
                      <a:gd name="connsiteY13" fmla="*/ 671624 h 1321955"/>
                      <a:gd name="connsiteX14" fmla="*/ 740569 w 995363"/>
                      <a:gd name="connsiteY14" fmla="*/ 664481 h 1321955"/>
                      <a:gd name="connsiteX15" fmla="*/ 750094 w 995363"/>
                      <a:gd name="connsiteY15" fmla="*/ 662099 h 1321955"/>
                      <a:gd name="connsiteX16" fmla="*/ 764382 w 995363"/>
                      <a:gd name="connsiteY16" fmla="*/ 657337 h 1321955"/>
                      <a:gd name="connsiteX17" fmla="*/ 771525 w 995363"/>
                      <a:gd name="connsiteY17" fmla="*/ 654956 h 1321955"/>
                      <a:gd name="connsiteX18" fmla="*/ 783432 w 995363"/>
                      <a:gd name="connsiteY18" fmla="*/ 657337 h 1321955"/>
                      <a:gd name="connsiteX19" fmla="*/ 797719 w 995363"/>
                      <a:gd name="connsiteY19" fmla="*/ 666862 h 1321955"/>
                      <a:gd name="connsiteX20" fmla="*/ 807244 w 995363"/>
                      <a:gd name="connsiteY20" fmla="*/ 681149 h 1321955"/>
                      <a:gd name="connsiteX21" fmla="*/ 812007 w 995363"/>
                      <a:gd name="connsiteY21" fmla="*/ 688293 h 1321955"/>
                      <a:gd name="connsiteX22" fmla="*/ 814388 w 995363"/>
                      <a:gd name="connsiteY22" fmla="*/ 733537 h 1321955"/>
                      <a:gd name="connsiteX23" fmla="*/ 823913 w 995363"/>
                      <a:gd name="connsiteY23" fmla="*/ 747824 h 1321955"/>
                      <a:gd name="connsiteX24" fmla="*/ 838200 w 995363"/>
                      <a:gd name="connsiteY24" fmla="*/ 752587 h 1321955"/>
                      <a:gd name="connsiteX25" fmla="*/ 881063 w 995363"/>
                      <a:gd name="connsiteY25" fmla="*/ 754968 h 1321955"/>
                      <a:gd name="connsiteX26" fmla="*/ 888207 w 995363"/>
                      <a:gd name="connsiteY26" fmla="*/ 759731 h 1321955"/>
                      <a:gd name="connsiteX27" fmla="*/ 888207 w 995363"/>
                      <a:gd name="connsiteY27" fmla="*/ 783543 h 1321955"/>
                      <a:gd name="connsiteX28" fmla="*/ 881063 w 995363"/>
                      <a:gd name="connsiteY28" fmla="*/ 788306 h 1321955"/>
                      <a:gd name="connsiteX29" fmla="*/ 876300 w 995363"/>
                      <a:gd name="connsiteY29" fmla="*/ 795449 h 1321955"/>
                      <a:gd name="connsiteX30" fmla="*/ 888207 w 995363"/>
                      <a:gd name="connsiteY30" fmla="*/ 826406 h 1321955"/>
                      <a:gd name="connsiteX31" fmla="*/ 892969 w 995363"/>
                      <a:gd name="connsiteY31" fmla="*/ 833549 h 1321955"/>
                      <a:gd name="connsiteX32" fmla="*/ 897732 w 995363"/>
                      <a:gd name="connsiteY32" fmla="*/ 840693 h 1321955"/>
                      <a:gd name="connsiteX33" fmla="*/ 900113 w 995363"/>
                      <a:gd name="connsiteY33" fmla="*/ 847837 h 1321955"/>
                      <a:gd name="connsiteX34" fmla="*/ 904875 w 995363"/>
                      <a:gd name="connsiteY34" fmla="*/ 854981 h 1321955"/>
                      <a:gd name="connsiteX35" fmla="*/ 909638 w 995363"/>
                      <a:gd name="connsiteY35" fmla="*/ 864506 h 1321955"/>
                      <a:gd name="connsiteX36" fmla="*/ 916782 w 995363"/>
                      <a:gd name="connsiteY36" fmla="*/ 893081 h 1321955"/>
                      <a:gd name="connsiteX37" fmla="*/ 919163 w 995363"/>
                      <a:gd name="connsiteY37" fmla="*/ 900224 h 1321955"/>
                      <a:gd name="connsiteX38" fmla="*/ 928688 w 995363"/>
                      <a:gd name="connsiteY38" fmla="*/ 914512 h 1321955"/>
                      <a:gd name="connsiteX39" fmla="*/ 931069 w 995363"/>
                      <a:gd name="connsiteY39" fmla="*/ 921656 h 1321955"/>
                      <a:gd name="connsiteX40" fmla="*/ 935832 w 995363"/>
                      <a:gd name="connsiteY40" fmla="*/ 928799 h 1321955"/>
                      <a:gd name="connsiteX41" fmla="*/ 938213 w 995363"/>
                      <a:gd name="connsiteY41" fmla="*/ 938324 h 1321955"/>
                      <a:gd name="connsiteX42" fmla="*/ 942975 w 995363"/>
                      <a:gd name="connsiteY42" fmla="*/ 954993 h 1321955"/>
                      <a:gd name="connsiteX43" fmla="*/ 945357 w 995363"/>
                      <a:gd name="connsiteY43" fmla="*/ 1035956 h 1321955"/>
                      <a:gd name="connsiteX44" fmla="*/ 947738 w 995363"/>
                      <a:gd name="connsiteY44" fmla="*/ 1050243 h 1321955"/>
                      <a:gd name="connsiteX45" fmla="*/ 957263 w 995363"/>
                      <a:gd name="connsiteY45" fmla="*/ 1085962 h 1321955"/>
                      <a:gd name="connsiteX46" fmla="*/ 964407 w 995363"/>
                      <a:gd name="connsiteY46" fmla="*/ 1090724 h 1321955"/>
                      <a:gd name="connsiteX47" fmla="*/ 976313 w 995363"/>
                      <a:gd name="connsiteY47" fmla="*/ 1105012 h 1321955"/>
                      <a:gd name="connsiteX48" fmla="*/ 985838 w 995363"/>
                      <a:gd name="connsiteY48" fmla="*/ 1119299 h 1321955"/>
                      <a:gd name="connsiteX49" fmla="*/ 992982 w 995363"/>
                      <a:gd name="connsiteY49" fmla="*/ 1140731 h 1321955"/>
                      <a:gd name="connsiteX50" fmla="*/ 995363 w 995363"/>
                      <a:gd name="connsiteY50" fmla="*/ 1150256 h 1321955"/>
                      <a:gd name="connsiteX51" fmla="*/ 992982 w 995363"/>
                      <a:gd name="connsiteY51" fmla="*/ 1178831 h 1321955"/>
                      <a:gd name="connsiteX52" fmla="*/ 985838 w 995363"/>
                      <a:gd name="connsiteY52" fmla="*/ 1183593 h 1321955"/>
                      <a:gd name="connsiteX53" fmla="*/ 981075 w 995363"/>
                      <a:gd name="connsiteY53" fmla="*/ 1190737 h 1321955"/>
                      <a:gd name="connsiteX54" fmla="*/ 959644 w 995363"/>
                      <a:gd name="connsiteY54" fmla="*/ 1200262 h 1321955"/>
                      <a:gd name="connsiteX55" fmla="*/ 945357 w 995363"/>
                      <a:gd name="connsiteY55" fmla="*/ 1205024 h 1321955"/>
                      <a:gd name="connsiteX56" fmla="*/ 935832 w 995363"/>
                      <a:gd name="connsiteY56" fmla="*/ 1207406 h 1321955"/>
                      <a:gd name="connsiteX57" fmla="*/ 919163 w 995363"/>
                      <a:gd name="connsiteY57" fmla="*/ 1212168 h 1321955"/>
                      <a:gd name="connsiteX58" fmla="*/ 904875 w 995363"/>
                      <a:gd name="connsiteY58" fmla="*/ 1219312 h 1321955"/>
                      <a:gd name="connsiteX59" fmla="*/ 881063 w 995363"/>
                      <a:gd name="connsiteY59" fmla="*/ 1226456 h 1321955"/>
                      <a:gd name="connsiteX60" fmla="*/ 873919 w 995363"/>
                      <a:gd name="connsiteY60" fmla="*/ 1231218 h 1321955"/>
                      <a:gd name="connsiteX61" fmla="*/ 852488 w 995363"/>
                      <a:gd name="connsiteY61" fmla="*/ 1250268 h 1321955"/>
                      <a:gd name="connsiteX62" fmla="*/ 845344 w 995363"/>
                      <a:gd name="connsiteY62" fmla="*/ 1252649 h 1321955"/>
                      <a:gd name="connsiteX63" fmla="*/ 838200 w 995363"/>
                      <a:gd name="connsiteY63" fmla="*/ 1257412 h 1321955"/>
                      <a:gd name="connsiteX64" fmla="*/ 831057 w 995363"/>
                      <a:gd name="connsiteY64" fmla="*/ 1259793 h 1321955"/>
                      <a:gd name="connsiteX65" fmla="*/ 795338 w 995363"/>
                      <a:gd name="connsiteY65" fmla="*/ 1264556 h 1321955"/>
                      <a:gd name="connsiteX66" fmla="*/ 771525 w 995363"/>
                      <a:gd name="connsiteY66" fmla="*/ 1274081 h 1321955"/>
                      <a:gd name="connsiteX67" fmla="*/ 766763 w 995363"/>
                      <a:gd name="connsiteY67" fmla="*/ 1281224 h 1321955"/>
                      <a:gd name="connsiteX68" fmla="*/ 750094 w 995363"/>
                      <a:gd name="connsiteY68" fmla="*/ 1290749 h 1321955"/>
                      <a:gd name="connsiteX69" fmla="*/ 681038 w 995363"/>
                      <a:gd name="connsiteY69" fmla="*/ 1302656 h 1321955"/>
                      <a:gd name="connsiteX70" fmla="*/ 669132 w 995363"/>
                      <a:gd name="connsiteY70" fmla="*/ 1305037 h 1321955"/>
                      <a:gd name="connsiteX71" fmla="*/ 652463 w 995363"/>
                      <a:gd name="connsiteY71" fmla="*/ 1312181 h 1321955"/>
                      <a:gd name="connsiteX72" fmla="*/ 633413 w 995363"/>
                      <a:gd name="connsiteY72" fmla="*/ 1316943 h 1321955"/>
                      <a:gd name="connsiteX73" fmla="*/ 626269 w 995363"/>
                      <a:gd name="connsiteY73" fmla="*/ 1321706 h 1321955"/>
                      <a:gd name="connsiteX74" fmla="*/ 597694 w 995363"/>
                      <a:gd name="connsiteY74" fmla="*/ 1316943 h 1321955"/>
                      <a:gd name="connsiteX75" fmla="*/ 576263 w 995363"/>
                      <a:gd name="connsiteY75" fmla="*/ 1295512 h 1321955"/>
                      <a:gd name="connsiteX76" fmla="*/ 571500 w 995363"/>
                      <a:gd name="connsiteY76" fmla="*/ 1288368 h 1321955"/>
                      <a:gd name="connsiteX77" fmla="*/ 569119 w 995363"/>
                      <a:gd name="connsiteY77" fmla="*/ 1281224 h 1321955"/>
                      <a:gd name="connsiteX78" fmla="*/ 559594 w 995363"/>
                      <a:gd name="connsiteY78" fmla="*/ 1233599 h 1321955"/>
                      <a:gd name="connsiteX79" fmla="*/ 552450 w 995363"/>
                      <a:gd name="connsiteY79" fmla="*/ 1228837 h 1321955"/>
                      <a:gd name="connsiteX80" fmla="*/ 542925 w 995363"/>
                      <a:gd name="connsiteY80" fmla="*/ 1214549 h 1321955"/>
                      <a:gd name="connsiteX81" fmla="*/ 528638 w 995363"/>
                      <a:gd name="connsiteY81" fmla="*/ 1202643 h 1321955"/>
                      <a:gd name="connsiteX82" fmla="*/ 523875 w 995363"/>
                      <a:gd name="connsiteY82" fmla="*/ 1195499 h 1321955"/>
                      <a:gd name="connsiteX83" fmla="*/ 516732 w 995363"/>
                      <a:gd name="connsiteY83" fmla="*/ 1190737 h 1321955"/>
                      <a:gd name="connsiteX84" fmla="*/ 500063 w 995363"/>
                      <a:gd name="connsiteY84" fmla="*/ 1176449 h 1321955"/>
                      <a:gd name="connsiteX85" fmla="*/ 492919 w 995363"/>
                      <a:gd name="connsiteY85" fmla="*/ 1171687 h 1321955"/>
                      <a:gd name="connsiteX86" fmla="*/ 481013 w 995363"/>
                      <a:gd name="connsiteY86" fmla="*/ 1157399 h 1321955"/>
                      <a:gd name="connsiteX87" fmla="*/ 473869 w 995363"/>
                      <a:gd name="connsiteY87" fmla="*/ 1150256 h 1321955"/>
                      <a:gd name="connsiteX88" fmla="*/ 469107 w 995363"/>
                      <a:gd name="connsiteY88" fmla="*/ 1143112 h 1321955"/>
                      <a:gd name="connsiteX89" fmla="*/ 454819 w 995363"/>
                      <a:gd name="connsiteY89" fmla="*/ 1131206 h 1321955"/>
                      <a:gd name="connsiteX90" fmla="*/ 447675 w 995363"/>
                      <a:gd name="connsiteY90" fmla="*/ 1124062 h 1321955"/>
                      <a:gd name="connsiteX91" fmla="*/ 419100 w 995363"/>
                      <a:gd name="connsiteY91" fmla="*/ 1126443 h 1321955"/>
                      <a:gd name="connsiteX92" fmla="*/ 411957 w 995363"/>
                      <a:gd name="connsiteY92" fmla="*/ 1128824 h 1321955"/>
                      <a:gd name="connsiteX93" fmla="*/ 404813 w 995363"/>
                      <a:gd name="connsiteY93" fmla="*/ 1135968 h 1321955"/>
                      <a:gd name="connsiteX94" fmla="*/ 381000 w 995363"/>
                      <a:gd name="connsiteY94" fmla="*/ 1140731 h 1321955"/>
                      <a:gd name="connsiteX95" fmla="*/ 371475 w 995363"/>
                      <a:gd name="connsiteY95" fmla="*/ 1143112 h 1321955"/>
                      <a:gd name="connsiteX96" fmla="*/ 240507 w 995363"/>
                      <a:gd name="connsiteY96" fmla="*/ 1140731 h 1321955"/>
                      <a:gd name="connsiteX97" fmla="*/ 219075 w 995363"/>
                      <a:gd name="connsiteY97" fmla="*/ 1135968 h 1321955"/>
                      <a:gd name="connsiteX98" fmla="*/ 204788 w 995363"/>
                      <a:gd name="connsiteY98" fmla="*/ 1131206 h 1321955"/>
                      <a:gd name="connsiteX99" fmla="*/ 197644 w 995363"/>
                      <a:gd name="connsiteY99" fmla="*/ 1124062 h 1321955"/>
                      <a:gd name="connsiteX100" fmla="*/ 183357 w 995363"/>
                      <a:gd name="connsiteY100" fmla="*/ 1114537 h 1321955"/>
                      <a:gd name="connsiteX101" fmla="*/ 176213 w 995363"/>
                      <a:gd name="connsiteY101" fmla="*/ 1109774 h 1321955"/>
                      <a:gd name="connsiteX102" fmla="*/ 169069 w 995363"/>
                      <a:gd name="connsiteY102" fmla="*/ 1105012 h 1321955"/>
                      <a:gd name="connsiteX103" fmla="*/ 161925 w 995363"/>
                      <a:gd name="connsiteY103" fmla="*/ 1100249 h 1321955"/>
                      <a:gd name="connsiteX104" fmla="*/ 147638 w 995363"/>
                      <a:gd name="connsiteY104" fmla="*/ 1095487 h 1321955"/>
                      <a:gd name="connsiteX105" fmla="*/ 88107 w 995363"/>
                      <a:gd name="connsiteY105" fmla="*/ 1093106 h 1321955"/>
                      <a:gd name="connsiteX106" fmla="*/ 78582 w 995363"/>
                      <a:gd name="connsiteY106" fmla="*/ 1078818 h 1321955"/>
                      <a:gd name="connsiteX107" fmla="*/ 73819 w 995363"/>
                      <a:gd name="connsiteY107" fmla="*/ 1064531 h 1321955"/>
                      <a:gd name="connsiteX108" fmla="*/ 71438 w 995363"/>
                      <a:gd name="connsiteY108" fmla="*/ 990712 h 1321955"/>
                      <a:gd name="connsiteX109" fmla="*/ 69057 w 995363"/>
                      <a:gd name="connsiteY109" fmla="*/ 983568 h 1321955"/>
                      <a:gd name="connsiteX110" fmla="*/ 73819 w 995363"/>
                      <a:gd name="connsiteY110" fmla="*/ 928799 h 1321955"/>
                      <a:gd name="connsiteX111" fmla="*/ 76200 w 995363"/>
                      <a:gd name="connsiteY111" fmla="*/ 904987 h 1321955"/>
                      <a:gd name="connsiteX112" fmla="*/ 80963 w 995363"/>
                      <a:gd name="connsiteY112" fmla="*/ 888318 h 1321955"/>
                      <a:gd name="connsiteX113" fmla="*/ 78582 w 995363"/>
                      <a:gd name="connsiteY113" fmla="*/ 831168 h 1321955"/>
                      <a:gd name="connsiteX114" fmla="*/ 69057 w 995363"/>
                      <a:gd name="connsiteY114" fmla="*/ 816881 h 1321955"/>
                      <a:gd name="connsiteX115" fmla="*/ 57150 w 995363"/>
                      <a:gd name="connsiteY115" fmla="*/ 802593 h 1321955"/>
                      <a:gd name="connsiteX116" fmla="*/ 42863 w 995363"/>
                      <a:gd name="connsiteY116" fmla="*/ 795449 h 1321955"/>
                      <a:gd name="connsiteX117" fmla="*/ 35719 w 995363"/>
                      <a:gd name="connsiteY117" fmla="*/ 790687 h 1321955"/>
                      <a:gd name="connsiteX118" fmla="*/ 23813 w 995363"/>
                      <a:gd name="connsiteY118" fmla="*/ 778781 h 1321955"/>
                      <a:gd name="connsiteX119" fmla="*/ 9525 w 995363"/>
                      <a:gd name="connsiteY119" fmla="*/ 764493 h 1321955"/>
                      <a:gd name="connsiteX120" fmla="*/ 2382 w 995363"/>
                      <a:gd name="connsiteY120" fmla="*/ 757349 h 1321955"/>
                      <a:gd name="connsiteX121" fmla="*/ 0 w 995363"/>
                      <a:gd name="connsiteY121" fmla="*/ 750206 h 1321955"/>
                      <a:gd name="connsiteX122" fmla="*/ 11907 w 995363"/>
                      <a:gd name="connsiteY122" fmla="*/ 724012 h 1321955"/>
                      <a:gd name="connsiteX123" fmla="*/ 19050 w 995363"/>
                      <a:gd name="connsiteY123" fmla="*/ 716868 h 1321955"/>
                      <a:gd name="connsiteX124" fmla="*/ 26194 w 995363"/>
                      <a:gd name="connsiteY124" fmla="*/ 712106 h 1321955"/>
                      <a:gd name="connsiteX125" fmla="*/ 40482 w 995363"/>
                      <a:gd name="connsiteY125" fmla="*/ 700199 h 1321955"/>
                      <a:gd name="connsiteX126" fmla="*/ 52388 w 995363"/>
                      <a:gd name="connsiteY126" fmla="*/ 643049 h 1321955"/>
                      <a:gd name="connsiteX127" fmla="*/ 66675 w 995363"/>
                      <a:gd name="connsiteY127" fmla="*/ 614474 h 1321955"/>
                      <a:gd name="connsiteX128" fmla="*/ 71438 w 995363"/>
                      <a:gd name="connsiteY128" fmla="*/ 604949 h 1321955"/>
                      <a:gd name="connsiteX129" fmla="*/ 73819 w 995363"/>
                      <a:gd name="connsiteY129" fmla="*/ 597806 h 1321955"/>
                      <a:gd name="connsiteX130" fmla="*/ 78582 w 995363"/>
                      <a:gd name="connsiteY130" fmla="*/ 576374 h 1321955"/>
                      <a:gd name="connsiteX131" fmla="*/ 83344 w 995363"/>
                      <a:gd name="connsiteY131" fmla="*/ 528749 h 1321955"/>
                      <a:gd name="connsiteX132" fmla="*/ 85725 w 995363"/>
                      <a:gd name="connsiteY132" fmla="*/ 519224 h 1321955"/>
                      <a:gd name="connsiteX133" fmla="*/ 83344 w 995363"/>
                      <a:gd name="connsiteY133" fmla="*/ 493031 h 1321955"/>
                      <a:gd name="connsiteX134" fmla="*/ 71438 w 995363"/>
                      <a:gd name="connsiteY134" fmla="*/ 471599 h 1321955"/>
                      <a:gd name="connsiteX135" fmla="*/ 64294 w 995363"/>
                      <a:gd name="connsiteY135" fmla="*/ 457312 h 1321955"/>
                      <a:gd name="connsiteX136" fmla="*/ 54769 w 995363"/>
                      <a:gd name="connsiteY136" fmla="*/ 443024 h 1321955"/>
                      <a:gd name="connsiteX137" fmla="*/ 45244 w 995363"/>
                      <a:gd name="connsiteY137" fmla="*/ 428737 h 1321955"/>
                      <a:gd name="connsiteX138" fmla="*/ 40482 w 995363"/>
                      <a:gd name="connsiteY138" fmla="*/ 421593 h 1321955"/>
                      <a:gd name="connsiteX139" fmla="*/ 38100 w 995363"/>
                      <a:gd name="connsiteY139" fmla="*/ 412068 h 1321955"/>
                      <a:gd name="connsiteX140" fmla="*/ 33338 w 995363"/>
                      <a:gd name="connsiteY140" fmla="*/ 404924 h 1321955"/>
                      <a:gd name="connsiteX141" fmla="*/ 28575 w 995363"/>
                      <a:gd name="connsiteY141" fmla="*/ 395399 h 1321955"/>
                      <a:gd name="connsiteX142" fmla="*/ 23813 w 995363"/>
                      <a:gd name="connsiteY142" fmla="*/ 381112 h 1321955"/>
                      <a:gd name="connsiteX143" fmla="*/ 21432 w 995363"/>
                      <a:gd name="connsiteY143" fmla="*/ 373968 h 1321955"/>
                      <a:gd name="connsiteX144" fmla="*/ 23813 w 995363"/>
                      <a:gd name="connsiteY144" fmla="*/ 338249 h 1321955"/>
                      <a:gd name="connsiteX145" fmla="*/ 33338 w 995363"/>
                      <a:gd name="connsiteY145" fmla="*/ 323962 h 1321955"/>
                      <a:gd name="connsiteX146" fmla="*/ 38100 w 995363"/>
                      <a:gd name="connsiteY146" fmla="*/ 316818 h 1321955"/>
                      <a:gd name="connsiteX147" fmla="*/ 52388 w 995363"/>
                      <a:gd name="connsiteY147" fmla="*/ 307293 h 1321955"/>
                      <a:gd name="connsiteX148" fmla="*/ 59532 w 995363"/>
                      <a:gd name="connsiteY148" fmla="*/ 302531 h 1321955"/>
                      <a:gd name="connsiteX149" fmla="*/ 66675 w 995363"/>
                      <a:gd name="connsiteY149" fmla="*/ 300149 h 1321955"/>
                      <a:gd name="connsiteX150" fmla="*/ 78582 w 995363"/>
                      <a:gd name="connsiteY150" fmla="*/ 290624 h 1321955"/>
                      <a:gd name="connsiteX151" fmla="*/ 92869 w 995363"/>
                      <a:gd name="connsiteY151" fmla="*/ 281099 h 1321955"/>
                      <a:gd name="connsiteX152" fmla="*/ 130969 w 995363"/>
                      <a:gd name="connsiteY152" fmla="*/ 273956 h 1321955"/>
                      <a:gd name="connsiteX153" fmla="*/ 145257 w 995363"/>
                      <a:gd name="connsiteY153" fmla="*/ 266812 h 1321955"/>
                      <a:gd name="connsiteX154" fmla="*/ 150019 w 995363"/>
                      <a:gd name="connsiteY154" fmla="*/ 259668 h 1321955"/>
                      <a:gd name="connsiteX155" fmla="*/ 152400 w 995363"/>
                      <a:gd name="connsiteY155" fmla="*/ 252524 h 1321955"/>
                      <a:gd name="connsiteX156" fmla="*/ 154782 w 995363"/>
                      <a:gd name="connsiteY156" fmla="*/ 216806 h 1321955"/>
                      <a:gd name="connsiteX157" fmla="*/ 154782 w 995363"/>
                      <a:gd name="connsiteY157" fmla="*/ 185849 h 1321955"/>
                      <a:gd name="connsiteX158" fmla="*/ 138113 w 995363"/>
                      <a:gd name="connsiteY158" fmla="*/ 164418 h 1321955"/>
                      <a:gd name="connsiteX159" fmla="*/ 128588 w 995363"/>
                      <a:gd name="connsiteY159" fmla="*/ 150131 h 1321955"/>
                      <a:gd name="connsiteX160" fmla="*/ 123825 w 995363"/>
                      <a:gd name="connsiteY160" fmla="*/ 133462 h 1321955"/>
                      <a:gd name="connsiteX161" fmla="*/ 126207 w 995363"/>
                      <a:gd name="connsiteY161" fmla="*/ 90599 h 1321955"/>
                      <a:gd name="connsiteX162" fmla="*/ 138113 w 995363"/>
                      <a:gd name="connsiteY162" fmla="*/ 45356 h 1321955"/>
                      <a:gd name="connsiteX163" fmla="*/ 152400 w 995363"/>
                      <a:gd name="connsiteY163" fmla="*/ 31068 h 1321955"/>
                      <a:gd name="connsiteX164" fmla="*/ 169069 w 995363"/>
                      <a:gd name="connsiteY164" fmla="*/ 23924 h 1321955"/>
                      <a:gd name="connsiteX165" fmla="*/ 176213 w 995363"/>
                      <a:gd name="connsiteY165" fmla="*/ 16781 h 1321955"/>
                      <a:gd name="connsiteX166" fmla="*/ 195263 w 995363"/>
                      <a:gd name="connsiteY166" fmla="*/ 28687 h 1321955"/>
                      <a:gd name="connsiteX167" fmla="*/ 197644 w 995363"/>
                      <a:gd name="connsiteY167" fmla="*/ 38212 h 1321955"/>
                      <a:gd name="connsiteX168" fmla="*/ 221457 w 995363"/>
                      <a:gd name="connsiteY168" fmla="*/ 38212 h 1321955"/>
                      <a:gd name="connsiteX169" fmla="*/ 233363 w 995363"/>
                      <a:gd name="connsiteY169" fmla="*/ 26306 h 1321955"/>
                      <a:gd name="connsiteX170" fmla="*/ 240507 w 995363"/>
                      <a:gd name="connsiteY170" fmla="*/ 19162 h 1321955"/>
                      <a:gd name="connsiteX171" fmla="*/ 257175 w 995363"/>
                      <a:gd name="connsiteY171" fmla="*/ 9637 h 1321955"/>
                      <a:gd name="connsiteX172" fmla="*/ 264319 w 995363"/>
                      <a:gd name="connsiteY172" fmla="*/ 2493 h 1321955"/>
                      <a:gd name="connsiteX173" fmla="*/ 278607 w 995363"/>
                      <a:gd name="connsiteY173" fmla="*/ 2493 h 1321955"/>
                      <a:gd name="connsiteX174" fmla="*/ 297657 w 995363"/>
                      <a:gd name="connsiteY174" fmla="*/ 7256 h 1321955"/>
                      <a:gd name="connsiteX175" fmla="*/ 304800 w 995363"/>
                      <a:gd name="connsiteY175" fmla="*/ 14399 h 1321955"/>
                      <a:gd name="connsiteX176" fmla="*/ 311944 w 995363"/>
                      <a:gd name="connsiteY176" fmla="*/ 19162 h 1321955"/>
                      <a:gd name="connsiteX177" fmla="*/ 321469 w 995363"/>
                      <a:gd name="connsiteY177" fmla="*/ 33449 h 1321955"/>
                      <a:gd name="connsiteX178" fmla="*/ 326232 w 995363"/>
                      <a:gd name="connsiteY178" fmla="*/ 52499 h 1321955"/>
                      <a:gd name="connsiteX179" fmla="*/ 328613 w 995363"/>
                      <a:gd name="connsiteY179" fmla="*/ 69168 h 1321955"/>
                      <a:gd name="connsiteX180" fmla="*/ 340519 w 995363"/>
                      <a:gd name="connsiteY180" fmla="*/ 85837 h 1321955"/>
                      <a:gd name="connsiteX181" fmla="*/ 347663 w 995363"/>
                      <a:gd name="connsiteY181" fmla="*/ 88218 h 1321955"/>
                      <a:gd name="connsiteX182" fmla="*/ 354807 w 995363"/>
                      <a:gd name="connsiteY182" fmla="*/ 95362 h 1321955"/>
                      <a:gd name="connsiteX183" fmla="*/ 361950 w 995363"/>
                      <a:gd name="connsiteY183" fmla="*/ 97743 h 1321955"/>
                      <a:gd name="connsiteX184" fmla="*/ 371475 w 995363"/>
                      <a:gd name="connsiteY184" fmla="*/ 102506 h 1321955"/>
                      <a:gd name="connsiteX185" fmla="*/ 385763 w 995363"/>
                      <a:gd name="connsiteY185" fmla="*/ 107268 h 1321955"/>
                      <a:gd name="connsiteX186" fmla="*/ 392907 w 995363"/>
                      <a:gd name="connsiteY186" fmla="*/ 109649 h 1321955"/>
                      <a:gd name="connsiteX187" fmla="*/ 402432 w 995363"/>
                      <a:gd name="connsiteY187" fmla="*/ 192993 h 1321955"/>
                      <a:gd name="connsiteX188" fmla="*/ 411957 w 995363"/>
                      <a:gd name="connsiteY188" fmla="*/ 214424 h 1321955"/>
                      <a:gd name="connsiteX189" fmla="*/ 419100 w 995363"/>
                      <a:gd name="connsiteY189" fmla="*/ 228712 h 1321955"/>
                      <a:gd name="connsiteX190" fmla="*/ 426244 w 995363"/>
                      <a:gd name="connsiteY190" fmla="*/ 233474 h 1321955"/>
                      <a:gd name="connsiteX191" fmla="*/ 450057 w 995363"/>
                      <a:gd name="connsiteY191" fmla="*/ 262049 h 1321955"/>
                      <a:gd name="connsiteX192" fmla="*/ 464344 w 995363"/>
                      <a:gd name="connsiteY192" fmla="*/ 271574 h 1321955"/>
                      <a:gd name="connsiteX193" fmla="*/ 476250 w 995363"/>
                      <a:gd name="connsiteY193" fmla="*/ 281099 h 1321955"/>
                      <a:gd name="connsiteX194" fmla="*/ 497682 w 995363"/>
                      <a:gd name="connsiteY194" fmla="*/ 290624 h 1321955"/>
                      <a:gd name="connsiteX195" fmla="*/ 511969 w 995363"/>
                      <a:gd name="connsiteY195" fmla="*/ 300149 h 1321955"/>
                      <a:gd name="connsiteX196" fmla="*/ 523875 w 995363"/>
                      <a:gd name="connsiteY196" fmla="*/ 321581 h 1321955"/>
                      <a:gd name="connsiteX197" fmla="*/ 526257 w 995363"/>
                      <a:gd name="connsiteY197" fmla="*/ 335868 h 1321955"/>
                      <a:gd name="connsiteX198" fmla="*/ 528638 w 995363"/>
                      <a:gd name="connsiteY198" fmla="*/ 345393 h 1321955"/>
                      <a:gd name="connsiteX199" fmla="*/ 526257 w 995363"/>
                      <a:gd name="connsiteY199" fmla="*/ 371587 h 1321955"/>
                      <a:gd name="connsiteX200" fmla="*/ 519113 w 995363"/>
                      <a:gd name="connsiteY200" fmla="*/ 378731 h 1321955"/>
                      <a:gd name="connsiteX201" fmla="*/ 511969 w 995363"/>
                      <a:gd name="connsiteY201" fmla="*/ 383493 h 1321955"/>
                      <a:gd name="connsiteX202" fmla="*/ 495300 w 995363"/>
                      <a:gd name="connsiteY202" fmla="*/ 385874 h 1321955"/>
                      <a:gd name="connsiteX203" fmla="*/ 454819 w 995363"/>
                      <a:gd name="connsiteY203" fmla="*/ 388256 h 1321955"/>
                      <a:gd name="connsiteX204" fmla="*/ 447675 w 995363"/>
                      <a:gd name="connsiteY204" fmla="*/ 390637 h 1321955"/>
                      <a:gd name="connsiteX205" fmla="*/ 435769 w 995363"/>
                      <a:gd name="connsiteY205" fmla="*/ 400162 h 1321955"/>
                      <a:gd name="connsiteX206" fmla="*/ 426244 w 995363"/>
                      <a:gd name="connsiteY206" fmla="*/ 414449 h 1321955"/>
                      <a:gd name="connsiteX207" fmla="*/ 421482 w 995363"/>
                      <a:gd name="connsiteY207" fmla="*/ 421593 h 1321955"/>
                      <a:gd name="connsiteX208" fmla="*/ 431007 w 995363"/>
                      <a:gd name="connsiteY208" fmla="*/ 440643 h 1321955"/>
                      <a:gd name="connsiteX209" fmla="*/ 435769 w 995363"/>
                      <a:gd name="connsiteY209" fmla="*/ 447787 h 1321955"/>
                      <a:gd name="connsiteX210" fmla="*/ 450057 w 995363"/>
                      <a:gd name="connsiteY210" fmla="*/ 457312 h 1321955"/>
                      <a:gd name="connsiteX211" fmla="*/ 457200 w 995363"/>
                      <a:gd name="connsiteY211" fmla="*/ 473981 h 1321955"/>
                      <a:gd name="connsiteX212" fmla="*/ 461963 w 995363"/>
                      <a:gd name="connsiteY212" fmla="*/ 481124 h 1321955"/>
                      <a:gd name="connsiteX213" fmla="*/ 466725 w 995363"/>
                      <a:gd name="connsiteY213" fmla="*/ 578756 h 1321955"/>
                      <a:gd name="connsiteX214" fmla="*/ 473869 w 995363"/>
                      <a:gd name="connsiteY214" fmla="*/ 583518 h 1321955"/>
                      <a:gd name="connsiteX215" fmla="*/ 492919 w 995363"/>
                      <a:gd name="connsiteY215" fmla="*/ 585899 h 1321955"/>
                      <a:gd name="connsiteX216" fmla="*/ 507207 w 995363"/>
                      <a:gd name="connsiteY216" fmla="*/ 593043 h 1321955"/>
                      <a:gd name="connsiteX217" fmla="*/ 509588 w 995363"/>
                      <a:gd name="connsiteY217" fmla="*/ 600187 h 1321955"/>
                      <a:gd name="connsiteX218" fmla="*/ 507207 w 995363"/>
                      <a:gd name="connsiteY218" fmla="*/ 607331 h 1321955"/>
                      <a:gd name="connsiteX219" fmla="*/ 490538 w 995363"/>
                      <a:gd name="connsiteY219" fmla="*/ 628762 h 1321955"/>
                      <a:gd name="connsiteX220" fmla="*/ 490538 w 995363"/>
                      <a:gd name="connsiteY220" fmla="*/ 664481 h 1321955"/>
                      <a:gd name="connsiteX221" fmla="*/ 502444 w 995363"/>
                      <a:gd name="connsiteY221" fmla="*/ 659718 h 13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</a:cxnLst>
                    <a:rect l="l" t="t" r="r" b="b"/>
                    <a:pathLst>
                      <a:path w="995363" h="1321955">
                        <a:moveTo>
                          <a:pt x="502444" y="659718"/>
                        </a:moveTo>
                        <a:cubicBezTo>
                          <a:pt x="507603" y="656146"/>
                          <a:pt x="514407" y="646199"/>
                          <a:pt x="521494" y="643049"/>
                        </a:cubicBezTo>
                        <a:cubicBezTo>
                          <a:pt x="526082" y="641010"/>
                          <a:pt x="535782" y="638287"/>
                          <a:pt x="535782" y="638287"/>
                        </a:cubicBezTo>
                        <a:cubicBezTo>
                          <a:pt x="554832" y="639081"/>
                          <a:pt x="573960" y="638771"/>
                          <a:pt x="592932" y="640668"/>
                        </a:cubicBezTo>
                        <a:cubicBezTo>
                          <a:pt x="597927" y="641168"/>
                          <a:pt x="602457" y="643843"/>
                          <a:pt x="607219" y="645431"/>
                        </a:cubicBezTo>
                        <a:lnTo>
                          <a:pt x="614363" y="647812"/>
                        </a:lnTo>
                        <a:cubicBezTo>
                          <a:pt x="616744" y="650193"/>
                          <a:pt x="619351" y="652369"/>
                          <a:pt x="621507" y="654956"/>
                        </a:cubicBezTo>
                        <a:cubicBezTo>
                          <a:pt x="623339" y="657154"/>
                          <a:pt x="624368" y="659960"/>
                          <a:pt x="626269" y="662099"/>
                        </a:cubicBezTo>
                        <a:cubicBezTo>
                          <a:pt x="630744" y="667133"/>
                          <a:pt x="636821" y="670783"/>
                          <a:pt x="640557" y="676387"/>
                        </a:cubicBezTo>
                        <a:cubicBezTo>
                          <a:pt x="642144" y="678768"/>
                          <a:pt x="642892" y="682014"/>
                          <a:pt x="645319" y="683531"/>
                        </a:cubicBezTo>
                        <a:cubicBezTo>
                          <a:pt x="649576" y="686192"/>
                          <a:pt x="659607" y="688293"/>
                          <a:pt x="659607" y="688293"/>
                        </a:cubicBezTo>
                        <a:cubicBezTo>
                          <a:pt x="677069" y="687499"/>
                          <a:pt x="694786" y="688985"/>
                          <a:pt x="711994" y="685912"/>
                        </a:cubicBezTo>
                        <a:cubicBezTo>
                          <a:pt x="717629" y="684906"/>
                          <a:pt x="721519" y="679562"/>
                          <a:pt x="726282" y="676387"/>
                        </a:cubicBezTo>
                        <a:cubicBezTo>
                          <a:pt x="728663" y="674800"/>
                          <a:pt x="731401" y="673647"/>
                          <a:pt x="733425" y="671624"/>
                        </a:cubicBezTo>
                        <a:cubicBezTo>
                          <a:pt x="735806" y="669243"/>
                          <a:pt x="737645" y="666152"/>
                          <a:pt x="740569" y="664481"/>
                        </a:cubicBezTo>
                        <a:cubicBezTo>
                          <a:pt x="743411" y="662857"/>
                          <a:pt x="746959" y="663039"/>
                          <a:pt x="750094" y="662099"/>
                        </a:cubicBezTo>
                        <a:cubicBezTo>
                          <a:pt x="754902" y="660656"/>
                          <a:pt x="759619" y="658924"/>
                          <a:pt x="764382" y="657337"/>
                        </a:cubicBezTo>
                        <a:lnTo>
                          <a:pt x="771525" y="654956"/>
                        </a:lnTo>
                        <a:cubicBezTo>
                          <a:pt x="775494" y="655750"/>
                          <a:pt x="779747" y="655662"/>
                          <a:pt x="783432" y="657337"/>
                        </a:cubicBezTo>
                        <a:cubicBezTo>
                          <a:pt x="788643" y="659705"/>
                          <a:pt x="797719" y="666862"/>
                          <a:pt x="797719" y="666862"/>
                        </a:cubicBezTo>
                        <a:lnTo>
                          <a:pt x="807244" y="681149"/>
                        </a:lnTo>
                        <a:lnTo>
                          <a:pt x="812007" y="688293"/>
                        </a:lnTo>
                        <a:cubicBezTo>
                          <a:pt x="812801" y="703374"/>
                          <a:pt x="811426" y="718728"/>
                          <a:pt x="814388" y="733537"/>
                        </a:cubicBezTo>
                        <a:cubicBezTo>
                          <a:pt x="815510" y="739150"/>
                          <a:pt x="820738" y="743062"/>
                          <a:pt x="823913" y="747824"/>
                        </a:cubicBezTo>
                        <a:cubicBezTo>
                          <a:pt x="826698" y="752001"/>
                          <a:pt x="833438" y="750999"/>
                          <a:pt x="838200" y="752587"/>
                        </a:cubicBezTo>
                        <a:cubicBezTo>
                          <a:pt x="851775" y="757113"/>
                          <a:pt x="866775" y="754174"/>
                          <a:pt x="881063" y="754968"/>
                        </a:cubicBezTo>
                        <a:cubicBezTo>
                          <a:pt x="883444" y="756556"/>
                          <a:pt x="886619" y="757350"/>
                          <a:pt x="888207" y="759731"/>
                        </a:cubicBezTo>
                        <a:cubicBezTo>
                          <a:pt x="892035" y="765473"/>
                          <a:pt x="890719" y="778519"/>
                          <a:pt x="888207" y="783543"/>
                        </a:cubicBezTo>
                        <a:cubicBezTo>
                          <a:pt x="886927" y="786103"/>
                          <a:pt x="883444" y="786718"/>
                          <a:pt x="881063" y="788306"/>
                        </a:cubicBezTo>
                        <a:cubicBezTo>
                          <a:pt x="879475" y="790687"/>
                          <a:pt x="876585" y="792601"/>
                          <a:pt x="876300" y="795449"/>
                        </a:cubicBezTo>
                        <a:cubicBezTo>
                          <a:pt x="874774" y="810708"/>
                          <a:pt x="880380" y="814665"/>
                          <a:pt x="888207" y="826406"/>
                        </a:cubicBezTo>
                        <a:lnTo>
                          <a:pt x="892969" y="833549"/>
                        </a:lnTo>
                        <a:lnTo>
                          <a:pt x="897732" y="840693"/>
                        </a:lnTo>
                        <a:cubicBezTo>
                          <a:pt x="898526" y="843074"/>
                          <a:pt x="898991" y="845592"/>
                          <a:pt x="900113" y="847837"/>
                        </a:cubicBezTo>
                        <a:cubicBezTo>
                          <a:pt x="901393" y="850397"/>
                          <a:pt x="903455" y="852496"/>
                          <a:pt x="904875" y="854981"/>
                        </a:cubicBezTo>
                        <a:cubicBezTo>
                          <a:pt x="906636" y="858063"/>
                          <a:pt x="908050" y="861331"/>
                          <a:pt x="909638" y="864506"/>
                        </a:cubicBezTo>
                        <a:cubicBezTo>
                          <a:pt x="912844" y="883746"/>
                          <a:pt x="910492" y="874212"/>
                          <a:pt x="916782" y="893081"/>
                        </a:cubicBezTo>
                        <a:cubicBezTo>
                          <a:pt x="917576" y="895462"/>
                          <a:pt x="917771" y="898136"/>
                          <a:pt x="919163" y="900224"/>
                        </a:cubicBezTo>
                        <a:lnTo>
                          <a:pt x="928688" y="914512"/>
                        </a:lnTo>
                        <a:cubicBezTo>
                          <a:pt x="929482" y="916893"/>
                          <a:pt x="929946" y="919411"/>
                          <a:pt x="931069" y="921656"/>
                        </a:cubicBezTo>
                        <a:cubicBezTo>
                          <a:pt x="932349" y="924216"/>
                          <a:pt x="934705" y="926169"/>
                          <a:pt x="935832" y="928799"/>
                        </a:cubicBezTo>
                        <a:cubicBezTo>
                          <a:pt x="937121" y="931807"/>
                          <a:pt x="937314" y="935177"/>
                          <a:pt x="938213" y="938324"/>
                        </a:cubicBezTo>
                        <a:cubicBezTo>
                          <a:pt x="945045" y="962237"/>
                          <a:pt x="935532" y="925217"/>
                          <a:pt x="942975" y="954993"/>
                        </a:cubicBezTo>
                        <a:cubicBezTo>
                          <a:pt x="943769" y="981981"/>
                          <a:pt x="944009" y="1008990"/>
                          <a:pt x="945357" y="1035956"/>
                        </a:cubicBezTo>
                        <a:cubicBezTo>
                          <a:pt x="945598" y="1040778"/>
                          <a:pt x="947100" y="1045457"/>
                          <a:pt x="947738" y="1050243"/>
                        </a:cubicBezTo>
                        <a:cubicBezTo>
                          <a:pt x="949251" y="1061590"/>
                          <a:pt x="948084" y="1076784"/>
                          <a:pt x="957263" y="1085962"/>
                        </a:cubicBezTo>
                        <a:cubicBezTo>
                          <a:pt x="959287" y="1087986"/>
                          <a:pt x="962026" y="1089137"/>
                          <a:pt x="964407" y="1090724"/>
                        </a:cubicBezTo>
                        <a:cubicBezTo>
                          <a:pt x="969501" y="1106009"/>
                          <a:pt x="962474" y="1089443"/>
                          <a:pt x="976313" y="1105012"/>
                        </a:cubicBezTo>
                        <a:cubicBezTo>
                          <a:pt x="980116" y="1109290"/>
                          <a:pt x="985838" y="1119299"/>
                          <a:pt x="985838" y="1119299"/>
                        </a:cubicBezTo>
                        <a:lnTo>
                          <a:pt x="992982" y="1140731"/>
                        </a:lnTo>
                        <a:cubicBezTo>
                          <a:pt x="994017" y="1143836"/>
                          <a:pt x="994569" y="1147081"/>
                          <a:pt x="995363" y="1150256"/>
                        </a:cubicBezTo>
                        <a:cubicBezTo>
                          <a:pt x="994569" y="1159781"/>
                          <a:pt x="995608" y="1169641"/>
                          <a:pt x="992982" y="1178831"/>
                        </a:cubicBezTo>
                        <a:cubicBezTo>
                          <a:pt x="992196" y="1181583"/>
                          <a:pt x="987862" y="1181569"/>
                          <a:pt x="985838" y="1183593"/>
                        </a:cubicBezTo>
                        <a:cubicBezTo>
                          <a:pt x="983814" y="1185617"/>
                          <a:pt x="983099" y="1188713"/>
                          <a:pt x="981075" y="1190737"/>
                        </a:cubicBezTo>
                        <a:cubicBezTo>
                          <a:pt x="975415" y="1196397"/>
                          <a:pt x="966716" y="1197905"/>
                          <a:pt x="959644" y="1200262"/>
                        </a:cubicBezTo>
                        <a:lnTo>
                          <a:pt x="945357" y="1205024"/>
                        </a:lnTo>
                        <a:cubicBezTo>
                          <a:pt x="942252" y="1206059"/>
                          <a:pt x="938979" y="1206507"/>
                          <a:pt x="935832" y="1207406"/>
                        </a:cubicBezTo>
                        <a:cubicBezTo>
                          <a:pt x="911959" y="1214228"/>
                          <a:pt x="948887" y="1204738"/>
                          <a:pt x="919163" y="1212168"/>
                        </a:cubicBezTo>
                        <a:cubicBezTo>
                          <a:pt x="911335" y="1217387"/>
                          <a:pt x="913502" y="1216847"/>
                          <a:pt x="904875" y="1219312"/>
                        </a:cubicBezTo>
                        <a:cubicBezTo>
                          <a:pt x="899049" y="1220976"/>
                          <a:pt x="885311" y="1223624"/>
                          <a:pt x="881063" y="1226456"/>
                        </a:cubicBezTo>
                        <a:cubicBezTo>
                          <a:pt x="878682" y="1228043"/>
                          <a:pt x="876058" y="1229317"/>
                          <a:pt x="873919" y="1231218"/>
                        </a:cubicBezTo>
                        <a:cubicBezTo>
                          <a:pt x="865800" y="1238435"/>
                          <a:pt x="861755" y="1245635"/>
                          <a:pt x="852488" y="1250268"/>
                        </a:cubicBezTo>
                        <a:cubicBezTo>
                          <a:pt x="850243" y="1251390"/>
                          <a:pt x="847725" y="1251855"/>
                          <a:pt x="845344" y="1252649"/>
                        </a:cubicBezTo>
                        <a:cubicBezTo>
                          <a:pt x="842963" y="1254237"/>
                          <a:pt x="840760" y="1256132"/>
                          <a:pt x="838200" y="1257412"/>
                        </a:cubicBezTo>
                        <a:cubicBezTo>
                          <a:pt x="835955" y="1258534"/>
                          <a:pt x="833470" y="1259104"/>
                          <a:pt x="831057" y="1259793"/>
                        </a:cubicBezTo>
                        <a:cubicBezTo>
                          <a:pt x="816334" y="1263999"/>
                          <a:pt x="815931" y="1262683"/>
                          <a:pt x="795338" y="1264556"/>
                        </a:cubicBezTo>
                        <a:cubicBezTo>
                          <a:pt x="777682" y="1270440"/>
                          <a:pt x="785540" y="1267073"/>
                          <a:pt x="771525" y="1274081"/>
                        </a:cubicBezTo>
                        <a:cubicBezTo>
                          <a:pt x="769938" y="1276462"/>
                          <a:pt x="768786" y="1279201"/>
                          <a:pt x="766763" y="1281224"/>
                        </a:cubicBezTo>
                        <a:cubicBezTo>
                          <a:pt x="762642" y="1285345"/>
                          <a:pt x="754767" y="1287945"/>
                          <a:pt x="750094" y="1290749"/>
                        </a:cubicBezTo>
                        <a:cubicBezTo>
                          <a:pt x="717068" y="1310564"/>
                          <a:pt x="752810" y="1299535"/>
                          <a:pt x="681038" y="1302656"/>
                        </a:cubicBezTo>
                        <a:cubicBezTo>
                          <a:pt x="677069" y="1303450"/>
                          <a:pt x="673058" y="1304055"/>
                          <a:pt x="669132" y="1305037"/>
                        </a:cubicBezTo>
                        <a:cubicBezTo>
                          <a:pt x="660193" y="1307271"/>
                          <a:pt x="662009" y="1308090"/>
                          <a:pt x="652463" y="1312181"/>
                        </a:cubicBezTo>
                        <a:cubicBezTo>
                          <a:pt x="646058" y="1314926"/>
                          <a:pt x="640398" y="1315546"/>
                          <a:pt x="633413" y="1316943"/>
                        </a:cubicBezTo>
                        <a:cubicBezTo>
                          <a:pt x="631032" y="1318531"/>
                          <a:pt x="629121" y="1321468"/>
                          <a:pt x="626269" y="1321706"/>
                        </a:cubicBezTo>
                        <a:cubicBezTo>
                          <a:pt x="613512" y="1322769"/>
                          <a:pt x="607757" y="1320297"/>
                          <a:pt x="597694" y="1316943"/>
                        </a:cubicBezTo>
                        <a:lnTo>
                          <a:pt x="576263" y="1295512"/>
                        </a:lnTo>
                        <a:cubicBezTo>
                          <a:pt x="574239" y="1293488"/>
                          <a:pt x="573088" y="1290749"/>
                          <a:pt x="571500" y="1288368"/>
                        </a:cubicBezTo>
                        <a:cubicBezTo>
                          <a:pt x="570706" y="1285987"/>
                          <a:pt x="569491" y="1283706"/>
                          <a:pt x="569119" y="1281224"/>
                        </a:cubicBezTo>
                        <a:cubicBezTo>
                          <a:pt x="567525" y="1270596"/>
                          <a:pt x="571156" y="1245160"/>
                          <a:pt x="559594" y="1233599"/>
                        </a:cubicBezTo>
                        <a:cubicBezTo>
                          <a:pt x="557570" y="1231575"/>
                          <a:pt x="554831" y="1230424"/>
                          <a:pt x="552450" y="1228837"/>
                        </a:cubicBezTo>
                        <a:cubicBezTo>
                          <a:pt x="549275" y="1224074"/>
                          <a:pt x="547688" y="1217724"/>
                          <a:pt x="542925" y="1214549"/>
                        </a:cubicBezTo>
                        <a:cubicBezTo>
                          <a:pt x="535901" y="1209866"/>
                          <a:pt x="534368" y="1209519"/>
                          <a:pt x="528638" y="1202643"/>
                        </a:cubicBezTo>
                        <a:cubicBezTo>
                          <a:pt x="526806" y="1200444"/>
                          <a:pt x="525899" y="1197523"/>
                          <a:pt x="523875" y="1195499"/>
                        </a:cubicBezTo>
                        <a:cubicBezTo>
                          <a:pt x="521852" y="1193476"/>
                          <a:pt x="519061" y="1192400"/>
                          <a:pt x="516732" y="1190737"/>
                        </a:cubicBezTo>
                        <a:cubicBezTo>
                          <a:pt x="491751" y="1172893"/>
                          <a:pt x="520842" y="1193764"/>
                          <a:pt x="500063" y="1176449"/>
                        </a:cubicBezTo>
                        <a:cubicBezTo>
                          <a:pt x="497864" y="1174617"/>
                          <a:pt x="495118" y="1173519"/>
                          <a:pt x="492919" y="1171687"/>
                        </a:cubicBezTo>
                        <a:cubicBezTo>
                          <a:pt x="481532" y="1162198"/>
                          <a:pt x="489529" y="1167618"/>
                          <a:pt x="481013" y="1157399"/>
                        </a:cubicBezTo>
                        <a:cubicBezTo>
                          <a:pt x="478857" y="1154812"/>
                          <a:pt x="476025" y="1152843"/>
                          <a:pt x="473869" y="1150256"/>
                        </a:cubicBezTo>
                        <a:cubicBezTo>
                          <a:pt x="472037" y="1148057"/>
                          <a:pt x="470939" y="1145311"/>
                          <a:pt x="469107" y="1143112"/>
                        </a:cubicBezTo>
                        <a:cubicBezTo>
                          <a:pt x="459620" y="1131727"/>
                          <a:pt x="465037" y="1139720"/>
                          <a:pt x="454819" y="1131206"/>
                        </a:cubicBezTo>
                        <a:cubicBezTo>
                          <a:pt x="452232" y="1129050"/>
                          <a:pt x="450056" y="1126443"/>
                          <a:pt x="447675" y="1124062"/>
                        </a:cubicBezTo>
                        <a:cubicBezTo>
                          <a:pt x="438150" y="1124856"/>
                          <a:pt x="428574" y="1125180"/>
                          <a:pt x="419100" y="1126443"/>
                        </a:cubicBezTo>
                        <a:cubicBezTo>
                          <a:pt x="416612" y="1126775"/>
                          <a:pt x="414045" y="1127432"/>
                          <a:pt x="411957" y="1128824"/>
                        </a:cubicBezTo>
                        <a:cubicBezTo>
                          <a:pt x="409155" y="1130692"/>
                          <a:pt x="407956" y="1134759"/>
                          <a:pt x="404813" y="1135968"/>
                        </a:cubicBezTo>
                        <a:cubicBezTo>
                          <a:pt x="397258" y="1138874"/>
                          <a:pt x="388938" y="1139143"/>
                          <a:pt x="381000" y="1140731"/>
                        </a:cubicBezTo>
                        <a:cubicBezTo>
                          <a:pt x="377791" y="1141373"/>
                          <a:pt x="374650" y="1142318"/>
                          <a:pt x="371475" y="1143112"/>
                        </a:cubicBezTo>
                        <a:lnTo>
                          <a:pt x="240507" y="1140731"/>
                        </a:lnTo>
                        <a:cubicBezTo>
                          <a:pt x="237962" y="1140646"/>
                          <a:pt x="222363" y="1136954"/>
                          <a:pt x="219075" y="1135968"/>
                        </a:cubicBezTo>
                        <a:cubicBezTo>
                          <a:pt x="214267" y="1134526"/>
                          <a:pt x="204788" y="1131206"/>
                          <a:pt x="204788" y="1131206"/>
                        </a:cubicBezTo>
                        <a:cubicBezTo>
                          <a:pt x="202407" y="1128825"/>
                          <a:pt x="200302" y="1126130"/>
                          <a:pt x="197644" y="1124062"/>
                        </a:cubicBezTo>
                        <a:cubicBezTo>
                          <a:pt x="193126" y="1120548"/>
                          <a:pt x="188119" y="1117712"/>
                          <a:pt x="183357" y="1114537"/>
                        </a:cubicBezTo>
                        <a:lnTo>
                          <a:pt x="176213" y="1109774"/>
                        </a:lnTo>
                        <a:lnTo>
                          <a:pt x="169069" y="1105012"/>
                        </a:lnTo>
                        <a:cubicBezTo>
                          <a:pt x="166688" y="1103424"/>
                          <a:pt x="164640" y="1101154"/>
                          <a:pt x="161925" y="1100249"/>
                        </a:cubicBezTo>
                        <a:lnTo>
                          <a:pt x="147638" y="1095487"/>
                        </a:lnTo>
                        <a:cubicBezTo>
                          <a:pt x="128797" y="1089207"/>
                          <a:pt x="107951" y="1093900"/>
                          <a:pt x="88107" y="1093106"/>
                        </a:cubicBezTo>
                        <a:lnTo>
                          <a:pt x="78582" y="1078818"/>
                        </a:lnTo>
                        <a:cubicBezTo>
                          <a:pt x="75797" y="1074641"/>
                          <a:pt x="73819" y="1064531"/>
                          <a:pt x="73819" y="1064531"/>
                        </a:cubicBezTo>
                        <a:cubicBezTo>
                          <a:pt x="73025" y="1039925"/>
                          <a:pt x="72884" y="1015289"/>
                          <a:pt x="71438" y="990712"/>
                        </a:cubicBezTo>
                        <a:cubicBezTo>
                          <a:pt x="71291" y="988206"/>
                          <a:pt x="69057" y="986078"/>
                          <a:pt x="69057" y="983568"/>
                        </a:cubicBezTo>
                        <a:cubicBezTo>
                          <a:pt x="69057" y="967751"/>
                          <a:pt x="72075" y="945374"/>
                          <a:pt x="73819" y="928799"/>
                        </a:cubicBezTo>
                        <a:cubicBezTo>
                          <a:pt x="74654" y="920866"/>
                          <a:pt x="75072" y="912884"/>
                          <a:pt x="76200" y="904987"/>
                        </a:cubicBezTo>
                        <a:cubicBezTo>
                          <a:pt x="76947" y="899761"/>
                          <a:pt x="79268" y="893402"/>
                          <a:pt x="80963" y="888318"/>
                        </a:cubicBezTo>
                        <a:cubicBezTo>
                          <a:pt x="80169" y="869268"/>
                          <a:pt x="79991" y="850182"/>
                          <a:pt x="78582" y="831168"/>
                        </a:cubicBezTo>
                        <a:cubicBezTo>
                          <a:pt x="77970" y="822902"/>
                          <a:pt x="74172" y="823019"/>
                          <a:pt x="69057" y="816881"/>
                        </a:cubicBezTo>
                        <a:cubicBezTo>
                          <a:pt x="60543" y="806664"/>
                          <a:pt x="68533" y="812079"/>
                          <a:pt x="57150" y="802593"/>
                        </a:cubicBezTo>
                        <a:cubicBezTo>
                          <a:pt x="46918" y="794066"/>
                          <a:pt x="53599" y="800817"/>
                          <a:pt x="42863" y="795449"/>
                        </a:cubicBezTo>
                        <a:cubicBezTo>
                          <a:pt x="40303" y="794169"/>
                          <a:pt x="38100" y="792274"/>
                          <a:pt x="35719" y="790687"/>
                        </a:cubicBezTo>
                        <a:cubicBezTo>
                          <a:pt x="25906" y="775966"/>
                          <a:pt x="36802" y="790326"/>
                          <a:pt x="23813" y="778781"/>
                        </a:cubicBezTo>
                        <a:cubicBezTo>
                          <a:pt x="18779" y="774306"/>
                          <a:pt x="14288" y="769256"/>
                          <a:pt x="9525" y="764493"/>
                        </a:cubicBezTo>
                        <a:lnTo>
                          <a:pt x="2382" y="757349"/>
                        </a:lnTo>
                        <a:cubicBezTo>
                          <a:pt x="1588" y="754968"/>
                          <a:pt x="0" y="752716"/>
                          <a:pt x="0" y="750206"/>
                        </a:cubicBezTo>
                        <a:cubicBezTo>
                          <a:pt x="0" y="740352"/>
                          <a:pt x="5093" y="730827"/>
                          <a:pt x="11907" y="724012"/>
                        </a:cubicBezTo>
                        <a:cubicBezTo>
                          <a:pt x="14288" y="721631"/>
                          <a:pt x="16463" y="719024"/>
                          <a:pt x="19050" y="716868"/>
                        </a:cubicBezTo>
                        <a:cubicBezTo>
                          <a:pt x="21249" y="715036"/>
                          <a:pt x="23995" y="713938"/>
                          <a:pt x="26194" y="712106"/>
                        </a:cubicBezTo>
                        <a:cubicBezTo>
                          <a:pt x="44537" y="696821"/>
                          <a:pt x="22738" y="712029"/>
                          <a:pt x="40482" y="700199"/>
                        </a:cubicBezTo>
                        <a:cubicBezTo>
                          <a:pt x="59605" y="671515"/>
                          <a:pt x="45538" y="697854"/>
                          <a:pt x="52388" y="643049"/>
                        </a:cubicBezTo>
                        <a:cubicBezTo>
                          <a:pt x="54383" y="627091"/>
                          <a:pt x="59585" y="628653"/>
                          <a:pt x="66675" y="614474"/>
                        </a:cubicBezTo>
                        <a:cubicBezTo>
                          <a:pt x="68263" y="611299"/>
                          <a:pt x="70040" y="608212"/>
                          <a:pt x="71438" y="604949"/>
                        </a:cubicBezTo>
                        <a:cubicBezTo>
                          <a:pt x="72427" y="602642"/>
                          <a:pt x="73130" y="600219"/>
                          <a:pt x="73819" y="597806"/>
                        </a:cubicBezTo>
                        <a:cubicBezTo>
                          <a:pt x="76059" y="589965"/>
                          <a:pt x="76946" y="584551"/>
                          <a:pt x="78582" y="576374"/>
                        </a:cubicBezTo>
                        <a:cubicBezTo>
                          <a:pt x="79344" y="567991"/>
                          <a:pt x="81856" y="538423"/>
                          <a:pt x="83344" y="528749"/>
                        </a:cubicBezTo>
                        <a:cubicBezTo>
                          <a:pt x="83842" y="525514"/>
                          <a:pt x="84931" y="522399"/>
                          <a:pt x="85725" y="519224"/>
                        </a:cubicBezTo>
                        <a:cubicBezTo>
                          <a:pt x="84931" y="510493"/>
                          <a:pt x="84584" y="501710"/>
                          <a:pt x="83344" y="493031"/>
                        </a:cubicBezTo>
                        <a:cubicBezTo>
                          <a:pt x="81549" y="480462"/>
                          <a:pt x="76893" y="487964"/>
                          <a:pt x="71438" y="471599"/>
                        </a:cubicBezTo>
                        <a:cubicBezTo>
                          <a:pt x="68152" y="461741"/>
                          <a:pt x="70449" y="466544"/>
                          <a:pt x="64294" y="457312"/>
                        </a:cubicBezTo>
                        <a:cubicBezTo>
                          <a:pt x="59741" y="443650"/>
                          <a:pt x="65174" y="456401"/>
                          <a:pt x="54769" y="443024"/>
                        </a:cubicBezTo>
                        <a:cubicBezTo>
                          <a:pt x="51255" y="438506"/>
                          <a:pt x="48419" y="433499"/>
                          <a:pt x="45244" y="428737"/>
                        </a:cubicBezTo>
                        <a:lnTo>
                          <a:pt x="40482" y="421593"/>
                        </a:lnTo>
                        <a:cubicBezTo>
                          <a:pt x="39688" y="418418"/>
                          <a:pt x="39389" y="415076"/>
                          <a:pt x="38100" y="412068"/>
                        </a:cubicBezTo>
                        <a:cubicBezTo>
                          <a:pt x="36973" y="409438"/>
                          <a:pt x="34758" y="407409"/>
                          <a:pt x="33338" y="404924"/>
                        </a:cubicBezTo>
                        <a:cubicBezTo>
                          <a:pt x="31577" y="401842"/>
                          <a:pt x="29893" y="398695"/>
                          <a:pt x="28575" y="395399"/>
                        </a:cubicBezTo>
                        <a:cubicBezTo>
                          <a:pt x="26711" y="390738"/>
                          <a:pt x="25400" y="385874"/>
                          <a:pt x="23813" y="381112"/>
                        </a:cubicBezTo>
                        <a:lnTo>
                          <a:pt x="21432" y="373968"/>
                        </a:lnTo>
                        <a:cubicBezTo>
                          <a:pt x="22226" y="362062"/>
                          <a:pt x="21049" y="349857"/>
                          <a:pt x="23813" y="338249"/>
                        </a:cubicBezTo>
                        <a:cubicBezTo>
                          <a:pt x="25139" y="332681"/>
                          <a:pt x="30163" y="328724"/>
                          <a:pt x="33338" y="323962"/>
                        </a:cubicBezTo>
                        <a:cubicBezTo>
                          <a:pt x="34925" y="321581"/>
                          <a:pt x="35719" y="318405"/>
                          <a:pt x="38100" y="316818"/>
                        </a:cubicBezTo>
                        <a:lnTo>
                          <a:pt x="52388" y="307293"/>
                        </a:lnTo>
                        <a:cubicBezTo>
                          <a:pt x="54769" y="305706"/>
                          <a:pt x="56817" y="303436"/>
                          <a:pt x="59532" y="302531"/>
                        </a:cubicBezTo>
                        <a:lnTo>
                          <a:pt x="66675" y="300149"/>
                        </a:lnTo>
                        <a:cubicBezTo>
                          <a:pt x="75476" y="286951"/>
                          <a:pt x="66403" y="297391"/>
                          <a:pt x="78582" y="290624"/>
                        </a:cubicBezTo>
                        <a:cubicBezTo>
                          <a:pt x="83585" y="287844"/>
                          <a:pt x="87439" y="282909"/>
                          <a:pt x="92869" y="281099"/>
                        </a:cubicBezTo>
                        <a:cubicBezTo>
                          <a:pt x="114725" y="273815"/>
                          <a:pt x="102162" y="276836"/>
                          <a:pt x="130969" y="273956"/>
                        </a:cubicBezTo>
                        <a:cubicBezTo>
                          <a:pt x="136777" y="272019"/>
                          <a:pt x="140643" y="271426"/>
                          <a:pt x="145257" y="266812"/>
                        </a:cubicBezTo>
                        <a:cubicBezTo>
                          <a:pt x="147281" y="264788"/>
                          <a:pt x="148739" y="262228"/>
                          <a:pt x="150019" y="259668"/>
                        </a:cubicBezTo>
                        <a:cubicBezTo>
                          <a:pt x="151141" y="257423"/>
                          <a:pt x="151606" y="254905"/>
                          <a:pt x="152400" y="252524"/>
                        </a:cubicBezTo>
                        <a:cubicBezTo>
                          <a:pt x="153194" y="240618"/>
                          <a:pt x="153533" y="228673"/>
                          <a:pt x="154782" y="216806"/>
                        </a:cubicBezTo>
                        <a:cubicBezTo>
                          <a:pt x="156492" y="200559"/>
                          <a:pt x="162826" y="209981"/>
                          <a:pt x="154782" y="185849"/>
                        </a:cubicBezTo>
                        <a:cubicBezTo>
                          <a:pt x="150189" y="172068"/>
                          <a:pt x="145303" y="173663"/>
                          <a:pt x="138113" y="164418"/>
                        </a:cubicBezTo>
                        <a:cubicBezTo>
                          <a:pt x="134599" y="159900"/>
                          <a:pt x="128588" y="150131"/>
                          <a:pt x="128588" y="150131"/>
                        </a:cubicBezTo>
                        <a:cubicBezTo>
                          <a:pt x="127466" y="146765"/>
                          <a:pt x="123825" y="136448"/>
                          <a:pt x="123825" y="133462"/>
                        </a:cubicBezTo>
                        <a:cubicBezTo>
                          <a:pt x="123825" y="119152"/>
                          <a:pt x="125187" y="104872"/>
                          <a:pt x="126207" y="90599"/>
                        </a:cubicBezTo>
                        <a:cubicBezTo>
                          <a:pt x="127259" y="75871"/>
                          <a:pt x="127440" y="57363"/>
                          <a:pt x="138113" y="45356"/>
                        </a:cubicBezTo>
                        <a:cubicBezTo>
                          <a:pt x="142588" y="40322"/>
                          <a:pt x="146010" y="33198"/>
                          <a:pt x="152400" y="31068"/>
                        </a:cubicBezTo>
                        <a:cubicBezTo>
                          <a:pt x="158232" y="29124"/>
                          <a:pt x="163917" y="27604"/>
                          <a:pt x="169069" y="23924"/>
                        </a:cubicBezTo>
                        <a:cubicBezTo>
                          <a:pt x="171809" y="21967"/>
                          <a:pt x="173832" y="19162"/>
                          <a:pt x="176213" y="16781"/>
                        </a:cubicBezTo>
                        <a:cubicBezTo>
                          <a:pt x="193215" y="22448"/>
                          <a:pt x="187715" y="17366"/>
                          <a:pt x="195263" y="28687"/>
                        </a:cubicBezTo>
                        <a:cubicBezTo>
                          <a:pt x="196057" y="31862"/>
                          <a:pt x="195600" y="35656"/>
                          <a:pt x="197644" y="38212"/>
                        </a:cubicBezTo>
                        <a:cubicBezTo>
                          <a:pt x="201906" y="43540"/>
                          <a:pt x="220653" y="38327"/>
                          <a:pt x="221457" y="38212"/>
                        </a:cubicBezTo>
                        <a:cubicBezTo>
                          <a:pt x="230187" y="25115"/>
                          <a:pt x="221457" y="36227"/>
                          <a:pt x="233363" y="26306"/>
                        </a:cubicBezTo>
                        <a:cubicBezTo>
                          <a:pt x="235950" y="24150"/>
                          <a:pt x="237920" y="21318"/>
                          <a:pt x="240507" y="19162"/>
                        </a:cubicBezTo>
                        <a:cubicBezTo>
                          <a:pt x="245559" y="14952"/>
                          <a:pt x="251347" y="12551"/>
                          <a:pt x="257175" y="9637"/>
                        </a:cubicBezTo>
                        <a:cubicBezTo>
                          <a:pt x="259556" y="7256"/>
                          <a:pt x="261517" y="4361"/>
                          <a:pt x="264319" y="2493"/>
                        </a:cubicBezTo>
                        <a:cubicBezTo>
                          <a:pt x="271246" y="-2125"/>
                          <a:pt x="271680" y="761"/>
                          <a:pt x="278607" y="2493"/>
                        </a:cubicBezTo>
                        <a:lnTo>
                          <a:pt x="297657" y="7256"/>
                        </a:lnTo>
                        <a:cubicBezTo>
                          <a:pt x="300038" y="9637"/>
                          <a:pt x="302213" y="12243"/>
                          <a:pt x="304800" y="14399"/>
                        </a:cubicBezTo>
                        <a:cubicBezTo>
                          <a:pt x="306999" y="16231"/>
                          <a:pt x="310059" y="17008"/>
                          <a:pt x="311944" y="19162"/>
                        </a:cubicBezTo>
                        <a:cubicBezTo>
                          <a:pt x="315713" y="23469"/>
                          <a:pt x="321469" y="33449"/>
                          <a:pt x="321469" y="33449"/>
                        </a:cubicBezTo>
                        <a:cubicBezTo>
                          <a:pt x="324535" y="42647"/>
                          <a:pt x="324317" y="41011"/>
                          <a:pt x="326232" y="52499"/>
                        </a:cubicBezTo>
                        <a:cubicBezTo>
                          <a:pt x="327155" y="58035"/>
                          <a:pt x="327000" y="63792"/>
                          <a:pt x="328613" y="69168"/>
                        </a:cubicBezTo>
                        <a:cubicBezTo>
                          <a:pt x="329193" y="71100"/>
                          <a:pt x="340511" y="85830"/>
                          <a:pt x="340519" y="85837"/>
                        </a:cubicBezTo>
                        <a:cubicBezTo>
                          <a:pt x="342447" y="87444"/>
                          <a:pt x="345282" y="87424"/>
                          <a:pt x="347663" y="88218"/>
                        </a:cubicBezTo>
                        <a:cubicBezTo>
                          <a:pt x="350044" y="90599"/>
                          <a:pt x="352005" y="93494"/>
                          <a:pt x="354807" y="95362"/>
                        </a:cubicBezTo>
                        <a:cubicBezTo>
                          <a:pt x="356895" y="96754"/>
                          <a:pt x="359643" y="96754"/>
                          <a:pt x="361950" y="97743"/>
                        </a:cubicBezTo>
                        <a:cubicBezTo>
                          <a:pt x="365213" y="99141"/>
                          <a:pt x="368179" y="101188"/>
                          <a:pt x="371475" y="102506"/>
                        </a:cubicBezTo>
                        <a:cubicBezTo>
                          <a:pt x="376136" y="104370"/>
                          <a:pt x="381000" y="105681"/>
                          <a:pt x="385763" y="107268"/>
                        </a:cubicBezTo>
                        <a:lnTo>
                          <a:pt x="392907" y="109649"/>
                        </a:lnTo>
                        <a:cubicBezTo>
                          <a:pt x="422290" y="129242"/>
                          <a:pt x="395962" y="108883"/>
                          <a:pt x="402432" y="192993"/>
                        </a:cubicBezTo>
                        <a:cubicBezTo>
                          <a:pt x="403172" y="202607"/>
                          <a:pt x="407218" y="207317"/>
                          <a:pt x="411957" y="214424"/>
                        </a:cubicBezTo>
                        <a:cubicBezTo>
                          <a:pt x="413893" y="220233"/>
                          <a:pt x="414485" y="224097"/>
                          <a:pt x="419100" y="228712"/>
                        </a:cubicBezTo>
                        <a:cubicBezTo>
                          <a:pt x="421124" y="230736"/>
                          <a:pt x="423863" y="231887"/>
                          <a:pt x="426244" y="233474"/>
                        </a:cubicBezTo>
                        <a:cubicBezTo>
                          <a:pt x="439505" y="253366"/>
                          <a:pt x="431721" y="243715"/>
                          <a:pt x="450057" y="262049"/>
                        </a:cubicBezTo>
                        <a:cubicBezTo>
                          <a:pt x="454104" y="266096"/>
                          <a:pt x="464344" y="271574"/>
                          <a:pt x="464344" y="271574"/>
                        </a:cubicBezTo>
                        <a:cubicBezTo>
                          <a:pt x="473383" y="285131"/>
                          <a:pt x="463863" y="274021"/>
                          <a:pt x="476250" y="281099"/>
                        </a:cubicBezTo>
                        <a:cubicBezTo>
                          <a:pt x="495148" y="291898"/>
                          <a:pt x="475626" y="286214"/>
                          <a:pt x="497682" y="290624"/>
                        </a:cubicBezTo>
                        <a:lnTo>
                          <a:pt x="511969" y="300149"/>
                        </a:lnTo>
                        <a:cubicBezTo>
                          <a:pt x="516775" y="303353"/>
                          <a:pt x="522364" y="314783"/>
                          <a:pt x="523875" y="321581"/>
                        </a:cubicBezTo>
                        <a:cubicBezTo>
                          <a:pt x="524922" y="326294"/>
                          <a:pt x="525310" y="331134"/>
                          <a:pt x="526257" y="335868"/>
                        </a:cubicBezTo>
                        <a:cubicBezTo>
                          <a:pt x="526899" y="339077"/>
                          <a:pt x="527844" y="342218"/>
                          <a:pt x="528638" y="345393"/>
                        </a:cubicBezTo>
                        <a:cubicBezTo>
                          <a:pt x="527844" y="354124"/>
                          <a:pt x="528666" y="363157"/>
                          <a:pt x="526257" y="371587"/>
                        </a:cubicBezTo>
                        <a:cubicBezTo>
                          <a:pt x="525332" y="374825"/>
                          <a:pt x="521700" y="376575"/>
                          <a:pt x="519113" y="378731"/>
                        </a:cubicBezTo>
                        <a:cubicBezTo>
                          <a:pt x="516914" y="380563"/>
                          <a:pt x="514710" y="382671"/>
                          <a:pt x="511969" y="383493"/>
                        </a:cubicBezTo>
                        <a:cubicBezTo>
                          <a:pt x="506593" y="385106"/>
                          <a:pt x="500893" y="385408"/>
                          <a:pt x="495300" y="385874"/>
                        </a:cubicBezTo>
                        <a:cubicBezTo>
                          <a:pt x="481830" y="386997"/>
                          <a:pt x="468313" y="387462"/>
                          <a:pt x="454819" y="388256"/>
                        </a:cubicBezTo>
                        <a:cubicBezTo>
                          <a:pt x="452438" y="389050"/>
                          <a:pt x="449635" y="389069"/>
                          <a:pt x="447675" y="390637"/>
                        </a:cubicBezTo>
                        <a:cubicBezTo>
                          <a:pt x="432288" y="402947"/>
                          <a:pt x="453726" y="394177"/>
                          <a:pt x="435769" y="400162"/>
                        </a:cubicBezTo>
                        <a:lnTo>
                          <a:pt x="426244" y="414449"/>
                        </a:lnTo>
                        <a:lnTo>
                          <a:pt x="421482" y="421593"/>
                        </a:lnTo>
                        <a:cubicBezTo>
                          <a:pt x="425156" y="439967"/>
                          <a:pt x="420474" y="428003"/>
                          <a:pt x="431007" y="440643"/>
                        </a:cubicBezTo>
                        <a:cubicBezTo>
                          <a:pt x="432839" y="442842"/>
                          <a:pt x="433615" y="445902"/>
                          <a:pt x="435769" y="447787"/>
                        </a:cubicBezTo>
                        <a:cubicBezTo>
                          <a:pt x="440077" y="451556"/>
                          <a:pt x="450057" y="457312"/>
                          <a:pt x="450057" y="457312"/>
                        </a:cubicBezTo>
                        <a:cubicBezTo>
                          <a:pt x="462017" y="475254"/>
                          <a:pt x="447970" y="452445"/>
                          <a:pt x="457200" y="473981"/>
                        </a:cubicBezTo>
                        <a:cubicBezTo>
                          <a:pt x="458327" y="476611"/>
                          <a:pt x="460375" y="478743"/>
                          <a:pt x="461963" y="481124"/>
                        </a:cubicBezTo>
                        <a:cubicBezTo>
                          <a:pt x="474699" y="519337"/>
                          <a:pt x="454488" y="456384"/>
                          <a:pt x="466725" y="578756"/>
                        </a:cubicBezTo>
                        <a:cubicBezTo>
                          <a:pt x="467010" y="581604"/>
                          <a:pt x="471108" y="582765"/>
                          <a:pt x="473869" y="583518"/>
                        </a:cubicBezTo>
                        <a:cubicBezTo>
                          <a:pt x="480043" y="585202"/>
                          <a:pt x="486569" y="585105"/>
                          <a:pt x="492919" y="585899"/>
                        </a:cubicBezTo>
                        <a:cubicBezTo>
                          <a:pt x="497623" y="587468"/>
                          <a:pt x="503851" y="588848"/>
                          <a:pt x="507207" y="593043"/>
                        </a:cubicBezTo>
                        <a:cubicBezTo>
                          <a:pt x="508775" y="595003"/>
                          <a:pt x="508794" y="597806"/>
                          <a:pt x="509588" y="600187"/>
                        </a:cubicBezTo>
                        <a:cubicBezTo>
                          <a:pt x="508794" y="602568"/>
                          <a:pt x="508426" y="605137"/>
                          <a:pt x="507207" y="607331"/>
                        </a:cubicBezTo>
                        <a:cubicBezTo>
                          <a:pt x="500087" y="620147"/>
                          <a:pt x="499215" y="620085"/>
                          <a:pt x="490538" y="628762"/>
                        </a:cubicBezTo>
                        <a:cubicBezTo>
                          <a:pt x="486087" y="642117"/>
                          <a:pt x="484323" y="644283"/>
                          <a:pt x="490538" y="664481"/>
                        </a:cubicBezTo>
                        <a:cubicBezTo>
                          <a:pt x="493448" y="673937"/>
                          <a:pt x="497285" y="663290"/>
                          <a:pt x="502444" y="6597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8" name="Полилиния 34">
                    <a:extLst>
                      <a:ext uri="{FF2B5EF4-FFF2-40B4-BE49-F238E27FC236}">
                        <a16:creationId xmlns:a16="http://schemas.microsoft.com/office/drawing/2014/main" id="{6F302BF9-8976-475A-AC96-8903AC967B45}"/>
                      </a:ext>
                    </a:extLst>
                  </p:cNvPr>
                  <p:cNvSpPr/>
                  <p:nvPr/>
                </p:nvSpPr>
                <p:spPr>
                  <a:xfrm>
                    <a:off x="4123972" y="2570193"/>
                    <a:ext cx="741671" cy="708577"/>
                  </a:xfrm>
                  <a:custGeom>
                    <a:avLst/>
                    <a:gdLst>
                      <a:gd name="connsiteX0" fmla="*/ 95250 w 1210078"/>
                      <a:gd name="connsiteY0" fmla="*/ 809625 h 1155700"/>
                      <a:gd name="connsiteX1" fmla="*/ 111125 w 1210078"/>
                      <a:gd name="connsiteY1" fmla="*/ 815975 h 1155700"/>
                      <a:gd name="connsiteX2" fmla="*/ 184150 w 1210078"/>
                      <a:gd name="connsiteY2" fmla="*/ 819150 h 1155700"/>
                      <a:gd name="connsiteX3" fmla="*/ 203200 w 1210078"/>
                      <a:gd name="connsiteY3" fmla="*/ 838200 h 1155700"/>
                      <a:gd name="connsiteX4" fmla="*/ 219075 w 1210078"/>
                      <a:gd name="connsiteY4" fmla="*/ 866775 h 1155700"/>
                      <a:gd name="connsiteX5" fmla="*/ 231775 w 1210078"/>
                      <a:gd name="connsiteY5" fmla="*/ 885825 h 1155700"/>
                      <a:gd name="connsiteX6" fmla="*/ 241300 w 1210078"/>
                      <a:gd name="connsiteY6" fmla="*/ 892175 h 1155700"/>
                      <a:gd name="connsiteX7" fmla="*/ 250825 w 1210078"/>
                      <a:gd name="connsiteY7" fmla="*/ 895350 h 1155700"/>
                      <a:gd name="connsiteX8" fmla="*/ 260350 w 1210078"/>
                      <a:gd name="connsiteY8" fmla="*/ 901700 h 1155700"/>
                      <a:gd name="connsiteX9" fmla="*/ 295275 w 1210078"/>
                      <a:gd name="connsiteY9" fmla="*/ 908050 h 1155700"/>
                      <a:gd name="connsiteX10" fmla="*/ 466725 w 1210078"/>
                      <a:gd name="connsiteY10" fmla="*/ 911225 h 1155700"/>
                      <a:gd name="connsiteX11" fmla="*/ 473075 w 1210078"/>
                      <a:gd name="connsiteY11" fmla="*/ 920750 h 1155700"/>
                      <a:gd name="connsiteX12" fmla="*/ 479425 w 1210078"/>
                      <a:gd name="connsiteY12" fmla="*/ 958850 h 1155700"/>
                      <a:gd name="connsiteX13" fmla="*/ 482600 w 1210078"/>
                      <a:gd name="connsiteY13" fmla="*/ 968375 h 1155700"/>
                      <a:gd name="connsiteX14" fmla="*/ 504825 w 1210078"/>
                      <a:gd name="connsiteY14" fmla="*/ 971550 h 1155700"/>
                      <a:gd name="connsiteX15" fmla="*/ 523875 w 1210078"/>
                      <a:gd name="connsiteY15" fmla="*/ 981075 h 1155700"/>
                      <a:gd name="connsiteX16" fmla="*/ 539750 w 1210078"/>
                      <a:gd name="connsiteY16" fmla="*/ 996950 h 1155700"/>
                      <a:gd name="connsiteX17" fmla="*/ 552450 w 1210078"/>
                      <a:gd name="connsiteY17" fmla="*/ 1016000 h 1155700"/>
                      <a:gd name="connsiteX18" fmla="*/ 561975 w 1210078"/>
                      <a:gd name="connsiteY18" fmla="*/ 1035050 h 1155700"/>
                      <a:gd name="connsiteX19" fmla="*/ 565150 w 1210078"/>
                      <a:gd name="connsiteY19" fmla="*/ 1044575 h 1155700"/>
                      <a:gd name="connsiteX20" fmla="*/ 574675 w 1210078"/>
                      <a:gd name="connsiteY20" fmla="*/ 1050925 h 1155700"/>
                      <a:gd name="connsiteX21" fmla="*/ 600075 w 1210078"/>
                      <a:gd name="connsiteY21" fmla="*/ 1079500 h 1155700"/>
                      <a:gd name="connsiteX22" fmla="*/ 612775 w 1210078"/>
                      <a:gd name="connsiteY22" fmla="*/ 1101725 h 1155700"/>
                      <a:gd name="connsiteX23" fmla="*/ 622300 w 1210078"/>
                      <a:gd name="connsiteY23" fmla="*/ 1149350 h 1155700"/>
                      <a:gd name="connsiteX24" fmla="*/ 631825 w 1210078"/>
                      <a:gd name="connsiteY24" fmla="*/ 1155700 h 1155700"/>
                      <a:gd name="connsiteX25" fmla="*/ 650875 w 1210078"/>
                      <a:gd name="connsiteY25" fmla="*/ 1152525 h 1155700"/>
                      <a:gd name="connsiteX26" fmla="*/ 663575 w 1210078"/>
                      <a:gd name="connsiteY26" fmla="*/ 1085850 h 1155700"/>
                      <a:gd name="connsiteX27" fmla="*/ 704850 w 1210078"/>
                      <a:gd name="connsiteY27" fmla="*/ 1089025 h 1155700"/>
                      <a:gd name="connsiteX28" fmla="*/ 714375 w 1210078"/>
                      <a:gd name="connsiteY28" fmla="*/ 1095375 h 1155700"/>
                      <a:gd name="connsiteX29" fmla="*/ 787400 w 1210078"/>
                      <a:gd name="connsiteY29" fmla="*/ 1089025 h 1155700"/>
                      <a:gd name="connsiteX30" fmla="*/ 796925 w 1210078"/>
                      <a:gd name="connsiteY30" fmla="*/ 1079500 h 1155700"/>
                      <a:gd name="connsiteX31" fmla="*/ 800100 w 1210078"/>
                      <a:gd name="connsiteY31" fmla="*/ 1069975 h 1155700"/>
                      <a:gd name="connsiteX32" fmla="*/ 793750 w 1210078"/>
                      <a:gd name="connsiteY32" fmla="*/ 987425 h 1155700"/>
                      <a:gd name="connsiteX33" fmla="*/ 796925 w 1210078"/>
                      <a:gd name="connsiteY33" fmla="*/ 974725 h 1155700"/>
                      <a:gd name="connsiteX34" fmla="*/ 806450 w 1210078"/>
                      <a:gd name="connsiteY34" fmla="*/ 968375 h 1155700"/>
                      <a:gd name="connsiteX35" fmla="*/ 895350 w 1210078"/>
                      <a:gd name="connsiteY35" fmla="*/ 971550 h 1155700"/>
                      <a:gd name="connsiteX36" fmla="*/ 904875 w 1210078"/>
                      <a:gd name="connsiteY36" fmla="*/ 974725 h 1155700"/>
                      <a:gd name="connsiteX37" fmla="*/ 920750 w 1210078"/>
                      <a:gd name="connsiteY37" fmla="*/ 962025 h 1155700"/>
                      <a:gd name="connsiteX38" fmla="*/ 927100 w 1210078"/>
                      <a:gd name="connsiteY38" fmla="*/ 942975 h 1155700"/>
                      <a:gd name="connsiteX39" fmla="*/ 952500 w 1210078"/>
                      <a:gd name="connsiteY39" fmla="*/ 914400 h 1155700"/>
                      <a:gd name="connsiteX40" fmla="*/ 962025 w 1210078"/>
                      <a:gd name="connsiteY40" fmla="*/ 904875 h 1155700"/>
                      <a:gd name="connsiteX41" fmla="*/ 968375 w 1210078"/>
                      <a:gd name="connsiteY41" fmla="*/ 895350 h 1155700"/>
                      <a:gd name="connsiteX42" fmla="*/ 987425 w 1210078"/>
                      <a:gd name="connsiteY42" fmla="*/ 882650 h 1155700"/>
                      <a:gd name="connsiteX43" fmla="*/ 996950 w 1210078"/>
                      <a:gd name="connsiteY43" fmla="*/ 876300 h 1155700"/>
                      <a:gd name="connsiteX44" fmla="*/ 1003300 w 1210078"/>
                      <a:gd name="connsiteY44" fmla="*/ 857250 h 1155700"/>
                      <a:gd name="connsiteX45" fmla="*/ 1006475 w 1210078"/>
                      <a:gd name="connsiteY45" fmla="*/ 847725 h 1155700"/>
                      <a:gd name="connsiteX46" fmla="*/ 1016000 w 1210078"/>
                      <a:gd name="connsiteY46" fmla="*/ 796925 h 1155700"/>
                      <a:gd name="connsiteX47" fmla="*/ 1025525 w 1210078"/>
                      <a:gd name="connsiteY47" fmla="*/ 790575 h 1155700"/>
                      <a:gd name="connsiteX48" fmla="*/ 1047750 w 1210078"/>
                      <a:gd name="connsiteY48" fmla="*/ 771525 h 1155700"/>
                      <a:gd name="connsiteX49" fmla="*/ 1066800 w 1210078"/>
                      <a:gd name="connsiteY49" fmla="*/ 765175 h 1155700"/>
                      <a:gd name="connsiteX50" fmla="*/ 1085850 w 1210078"/>
                      <a:gd name="connsiteY50" fmla="*/ 749300 h 1155700"/>
                      <a:gd name="connsiteX51" fmla="*/ 1089025 w 1210078"/>
                      <a:gd name="connsiteY51" fmla="*/ 739775 h 1155700"/>
                      <a:gd name="connsiteX52" fmla="*/ 1085850 w 1210078"/>
                      <a:gd name="connsiteY52" fmla="*/ 701675 h 1155700"/>
                      <a:gd name="connsiteX53" fmla="*/ 1082675 w 1210078"/>
                      <a:gd name="connsiteY53" fmla="*/ 692150 h 1155700"/>
                      <a:gd name="connsiteX54" fmla="*/ 1085850 w 1210078"/>
                      <a:gd name="connsiteY54" fmla="*/ 673100 h 1155700"/>
                      <a:gd name="connsiteX55" fmla="*/ 1111250 w 1210078"/>
                      <a:gd name="connsiteY55" fmla="*/ 644525 h 1155700"/>
                      <a:gd name="connsiteX56" fmla="*/ 1123950 w 1210078"/>
                      <a:gd name="connsiteY56" fmla="*/ 638175 h 1155700"/>
                      <a:gd name="connsiteX57" fmla="*/ 1130300 w 1210078"/>
                      <a:gd name="connsiteY57" fmla="*/ 628650 h 1155700"/>
                      <a:gd name="connsiteX58" fmla="*/ 1139825 w 1210078"/>
                      <a:gd name="connsiteY58" fmla="*/ 625475 h 1155700"/>
                      <a:gd name="connsiteX59" fmla="*/ 1158875 w 1210078"/>
                      <a:gd name="connsiteY59" fmla="*/ 609600 h 1155700"/>
                      <a:gd name="connsiteX60" fmla="*/ 1174750 w 1210078"/>
                      <a:gd name="connsiteY60" fmla="*/ 561975 h 1155700"/>
                      <a:gd name="connsiteX61" fmla="*/ 1177925 w 1210078"/>
                      <a:gd name="connsiteY61" fmla="*/ 542925 h 1155700"/>
                      <a:gd name="connsiteX62" fmla="*/ 1181100 w 1210078"/>
                      <a:gd name="connsiteY62" fmla="*/ 530225 h 1155700"/>
                      <a:gd name="connsiteX63" fmla="*/ 1190625 w 1210078"/>
                      <a:gd name="connsiteY63" fmla="*/ 501650 h 1155700"/>
                      <a:gd name="connsiteX64" fmla="*/ 1193800 w 1210078"/>
                      <a:gd name="connsiteY64" fmla="*/ 492125 h 1155700"/>
                      <a:gd name="connsiteX65" fmla="*/ 1196975 w 1210078"/>
                      <a:gd name="connsiteY65" fmla="*/ 409575 h 1155700"/>
                      <a:gd name="connsiteX66" fmla="*/ 1200150 w 1210078"/>
                      <a:gd name="connsiteY66" fmla="*/ 396875 h 1155700"/>
                      <a:gd name="connsiteX67" fmla="*/ 1209675 w 1210078"/>
                      <a:gd name="connsiteY67" fmla="*/ 377825 h 1155700"/>
                      <a:gd name="connsiteX68" fmla="*/ 1206500 w 1210078"/>
                      <a:gd name="connsiteY68" fmla="*/ 257175 h 1155700"/>
                      <a:gd name="connsiteX69" fmla="*/ 1187450 w 1210078"/>
                      <a:gd name="connsiteY69" fmla="*/ 238125 h 1155700"/>
                      <a:gd name="connsiteX70" fmla="*/ 1171575 w 1210078"/>
                      <a:gd name="connsiteY70" fmla="*/ 219075 h 1155700"/>
                      <a:gd name="connsiteX71" fmla="*/ 1162050 w 1210078"/>
                      <a:gd name="connsiteY71" fmla="*/ 215900 h 1155700"/>
                      <a:gd name="connsiteX72" fmla="*/ 1133475 w 1210078"/>
                      <a:gd name="connsiteY72" fmla="*/ 193675 h 1155700"/>
                      <a:gd name="connsiteX73" fmla="*/ 1101725 w 1210078"/>
                      <a:gd name="connsiteY73" fmla="*/ 180975 h 1155700"/>
                      <a:gd name="connsiteX74" fmla="*/ 1089025 w 1210078"/>
                      <a:gd name="connsiteY74" fmla="*/ 171450 h 1155700"/>
                      <a:gd name="connsiteX75" fmla="*/ 1076325 w 1210078"/>
                      <a:gd name="connsiteY75" fmla="*/ 152400 h 1155700"/>
                      <a:gd name="connsiteX76" fmla="*/ 1066800 w 1210078"/>
                      <a:gd name="connsiteY76" fmla="*/ 142875 h 1155700"/>
                      <a:gd name="connsiteX77" fmla="*/ 1050925 w 1210078"/>
                      <a:gd name="connsiteY77" fmla="*/ 127000 h 1155700"/>
                      <a:gd name="connsiteX78" fmla="*/ 1038225 w 1210078"/>
                      <a:gd name="connsiteY78" fmla="*/ 107950 h 1155700"/>
                      <a:gd name="connsiteX79" fmla="*/ 1028700 w 1210078"/>
                      <a:gd name="connsiteY79" fmla="*/ 98425 h 1155700"/>
                      <a:gd name="connsiteX80" fmla="*/ 1016000 w 1210078"/>
                      <a:gd name="connsiteY80" fmla="*/ 79375 h 1155700"/>
                      <a:gd name="connsiteX81" fmla="*/ 1012825 w 1210078"/>
                      <a:gd name="connsiteY81" fmla="*/ 69850 h 1155700"/>
                      <a:gd name="connsiteX82" fmla="*/ 1006475 w 1210078"/>
                      <a:gd name="connsiteY82" fmla="*/ 60325 h 1155700"/>
                      <a:gd name="connsiteX83" fmla="*/ 996950 w 1210078"/>
                      <a:gd name="connsiteY83" fmla="*/ 41275 h 1155700"/>
                      <a:gd name="connsiteX84" fmla="*/ 987425 w 1210078"/>
                      <a:gd name="connsiteY84" fmla="*/ 31750 h 1155700"/>
                      <a:gd name="connsiteX85" fmla="*/ 971550 w 1210078"/>
                      <a:gd name="connsiteY85" fmla="*/ 12700 h 1155700"/>
                      <a:gd name="connsiteX86" fmla="*/ 952500 w 1210078"/>
                      <a:gd name="connsiteY86" fmla="*/ 0 h 1155700"/>
                      <a:gd name="connsiteX87" fmla="*/ 914400 w 1210078"/>
                      <a:gd name="connsiteY87" fmla="*/ 3175 h 1155700"/>
                      <a:gd name="connsiteX88" fmla="*/ 860425 w 1210078"/>
                      <a:gd name="connsiteY88" fmla="*/ 9525 h 1155700"/>
                      <a:gd name="connsiteX89" fmla="*/ 841375 w 1210078"/>
                      <a:gd name="connsiteY89" fmla="*/ 22225 h 1155700"/>
                      <a:gd name="connsiteX90" fmla="*/ 831850 w 1210078"/>
                      <a:gd name="connsiteY90" fmla="*/ 28575 h 1155700"/>
                      <a:gd name="connsiteX91" fmla="*/ 825500 w 1210078"/>
                      <a:gd name="connsiteY91" fmla="*/ 38100 h 1155700"/>
                      <a:gd name="connsiteX92" fmla="*/ 806450 w 1210078"/>
                      <a:gd name="connsiteY92" fmla="*/ 47625 h 1155700"/>
                      <a:gd name="connsiteX93" fmla="*/ 796925 w 1210078"/>
                      <a:gd name="connsiteY93" fmla="*/ 53975 h 1155700"/>
                      <a:gd name="connsiteX94" fmla="*/ 755650 w 1210078"/>
                      <a:gd name="connsiteY94" fmla="*/ 60325 h 1155700"/>
                      <a:gd name="connsiteX95" fmla="*/ 736600 w 1210078"/>
                      <a:gd name="connsiteY95" fmla="*/ 66675 h 1155700"/>
                      <a:gd name="connsiteX96" fmla="*/ 727075 w 1210078"/>
                      <a:gd name="connsiteY96" fmla="*/ 69850 h 1155700"/>
                      <a:gd name="connsiteX97" fmla="*/ 717550 w 1210078"/>
                      <a:gd name="connsiteY97" fmla="*/ 79375 h 1155700"/>
                      <a:gd name="connsiteX98" fmla="*/ 711200 w 1210078"/>
                      <a:gd name="connsiteY98" fmla="*/ 88900 h 1155700"/>
                      <a:gd name="connsiteX99" fmla="*/ 692150 w 1210078"/>
                      <a:gd name="connsiteY99" fmla="*/ 107950 h 1155700"/>
                      <a:gd name="connsiteX100" fmla="*/ 676275 w 1210078"/>
                      <a:gd name="connsiteY100" fmla="*/ 127000 h 1155700"/>
                      <a:gd name="connsiteX101" fmla="*/ 669925 w 1210078"/>
                      <a:gd name="connsiteY101" fmla="*/ 136525 h 1155700"/>
                      <a:gd name="connsiteX102" fmla="*/ 660400 w 1210078"/>
                      <a:gd name="connsiteY102" fmla="*/ 139700 h 1155700"/>
                      <a:gd name="connsiteX103" fmla="*/ 650875 w 1210078"/>
                      <a:gd name="connsiteY103" fmla="*/ 130175 h 1155700"/>
                      <a:gd name="connsiteX104" fmla="*/ 641350 w 1210078"/>
                      <a:gd name="connsiteY104" fmla="*/ 123825 h 1155700"/>
                      <a:gd name="connsiteX105" fmla="*/ 638175 w 1210078"/>
                      <a:gd name="connsiteY105" fmla="*/ 114300 h 1155700"/>
                      <a:gd name="connsiteX106" fmla="*/ 619125 w 1210078"/>
                      <a:gd name="connsiteY106" fmla="*/ 101600 h 1155700"/>
                      <a:gd name="connsiteX107" fmla="*/ 609600 w 1210078"/>
                      <a:gd name="connsiteY107" fmla="*/ 95250 h 1155700"/>
                      <a:gd name="connsiteX108" fmla="*/ 590550 w 1210078"/>
                      <a:gd name="connsiteY108" fmla="*/ 88900 h 1155700"/>
                      <a:gd name="connsiteX109" fmla="*/ 568325 w 1210078"/>
                      <a:gd name="connsiteY109" fmla="*/ 92075 h 1155700"/>
                      <a:gd name="connsiteX110" fmla="*/ 558800 w 1210078"/>
                      <a:gd name="connsiteY110" fmla="*/ 95250 h 1155700"/>
                      <a:gd name="connsiteX111" fmla="*/ 546100 w 1210078"/>
                      <a:gd name="connsiteY111" fmla="*/ 92075 h 1155700"/>
                      <a:gd name="connsiteX112" fmla="*/ 530225 w 1210078"/>
                      <a:gd name="connsiteY112" fmla="*/ 76200 h 1155700"/>
                      <a:gd name="connsiteX113" fmla="*/ 520700 w 1210078"/>
                      <a:gd name="connsiteY113" fmla="*/ 66675 h 1155700"/>
                      <a:gd name="connsiteX114" fmla="*/ 514350 w 1210078"/>
                      <a:gd name="connsiteY114" fmla="*/ 57150 h 1155700"/>
                      <a:gd name="connsiteX115" fmla="*/ 495300 w 1210078"/>
                      <a:gd name="connsiteY115" fmla="*/ 38100 h 1155700"/>
                      <a:gd name="connsiteX116" fmla="*/ 488950 w 1210078"/>
                      <a:gd name="connsiteY116" fmla="*/ 28575 h 1155700"/>
                      <a:gd name="connsiteX117" fmla="*/ 469900 w 1210078"/>
                      <a:gd name="connsiteY117" fmla="*/ 22225 h 1155700"/>
                      <a:gd name="connsiteX118" fmla="*/ 444500 w 1210078"/>
                      <a:gd name="connsiteY118" fmla="*/ 15875 h 1155700"/>
                      <a:gd name="connsiteX119" fmla="*/ 387350 w 1210078"/>
                      <a:gd name="connsiteY119" fmla="*/ 22225 h 1155700"/>
                      <a:gd name="connsiteX120" fmla="*/ 377825 w 1210078"/>
                      <a:gd name="connsiteY120" fmla="*/ 25400 h 1155700"/>
                      <a:gd name="connsiteX121" fmla="*/ 358775 w 1210078"/>
                      <a:gd name="connsiteY121" fmla="*/ 38100 h 1155700"/>
                      <a:gd name="connsiteX122" fmla="*/ 336550 w 1210078"/>
                      <a:gd name="connsiteY122" fmla="*/ 63500 h 1155700"/>
                      <a:gd name="connsiteX123" fmla="*/ 323850 w 1210078"/>
                      <a:gd name="connsiteY123" fmla="*/ 82550 h 1155700"/>
                      <a:gd name="connsiteX124" fmla="*/ 314325 w 1210078"/>
                      <a:gd name="connsiteY124" fmla="*/ 88900 h 1155700"/>
                      <a:gd name="connsiteX125" fmla="*/ 304800 w 1210078"/>
                      <a:gd name="connsiteY125" fmla="*/ 98425 h 1155700"/>
                      <a:gd name="connsiteX126" fmla="*/ 282575 w 1210078"/>
                      <a:gd name="connsiteY126" fmla="*/ 107950 h 1155700"/>
                      <a:gd name="connsiteX127" fmla="*/ 269875 w 1210078"/>
                      <a:gd name="connsiteY127" fmla="*/ 114300 h 1155700"/>
                      <a:gd name="connsiteX128" fmla="*/ 260350 w 1210078"/>
                      <a:gd name="connsiteY128" fmla="*/ 120650 h 1155700"/>
                      <a:gd name="connsiteX129" fmla="*/ 247650 w 1210078"/>
                      <a:gd name="connsiteY129" fmla="*/ 123825 h 1155700"/>
                      <a:gd name="connsiteX130" fmla="*/ 238125 w 1210078"/>
                      <a:gd name="connsiteY130" fmla="*/ 127000 h 1155700"/>
                      <a:gd name="connsiteX131" fmla="*/ 215900 w 1210078"/>
                      <a:gd name="connsiteY131" fmla="*/ 139700 h 1155700"/>
                      <a:gd name="connsiteX132" fmla="*/ 206375 w 1210078"/>
                      <a:gd name="connsiteY132" fmla="*/ 142875 h 1155700"/>
                      <a:gd name="connsiteX133" fmla="*/ 196850 w 1210078"/>
                      <a:gd name="connsiteY133" fmla="*/ 149225 h 1155700"/>
                      <a:gd name="connsiteX134" fmla="*/ 165100 w 1210078"/>
                      <a:gd name="connsiteY134" fmla="*/ 155575 h 1155700"/>
                      <a:gd name="connsiteX135" fmla="*/ 146050 w 1210078"/>
                      <a:gd name="connsiteY135" fmla="*/ 165100 h 1155700"/>
                      <a:gd name="connsiteX136" fmla="*/ 130175 w 1210078"/>
                      <a:gd name="connsiteY136" fmla="*/ 180975 h 1155700"/>
                      <a:gd name="connsiteX137" fmla="*/ 123825 w 1210078"/>
                      <a:gd name="connsiteY137" fmla="*/ 190500 h 1155700"/>
                      <a:gd name="connsiteX138" fmla="*/ 114300 w 1210078"/>
                      <a:gd name="connsiteY138" fmla="*/ 196850 h 1155700"/>
                      <a:gd name="connsiteX139" fmla="*/ 50800 w 1210078"/>
                      <a:gd name="connsiteY139" fmla="*/ 206375 h 1155700"/>
                      <a:gd name="connsiteX140" fmla="*/ 41275 w 1210078"/>
                      <a:gd name="connsiteY140" fmla="*/ 212725 h 1155700"/>
                      <a:gd name="connsiteX141" fmla="*/ 19050 w 1210078"/>
                      <a:gd name="connsiteY141" fmla="*/ 219075 h 1155700"/>
                      <a:gd name="connsiteX142" fmla="*/ 12700 w 1210078"/>
                      <a:gd name="connsiteY142" fmla="*/ 228600 h 1155700"/>
                      <a:gd name="connsiteX143" fmla="*/ 6350 w 1210078"/>
                      <a:gd name="connsiteY143" fmla="*/ 247650 h 1155700"/>
                      <a:gd name="connsiteX144" fmla="*/ 9525 w 1210078"/>
                      <a:gd name="connsiteY144" fmla="*/ 257175 h 1155700"/>
                      <a:gd name="connsiteX145" fmla="*/ 6350 w 1210078"/>
                      <a:gd name="connsiteY145" fmla="*/ 298450 h 1155700"/>
                      <a:gd name="connsiteX146" fmla="*/ 0 w 1210078"/>
                      <a:gd name="connsiteY146" fmla="*/ 320675 h 1155700"/>
                      <a:gd name="connsiteX147" fmla="*/ 3175 w 1210078"/>
                      <a:gd name="connsiteY147" fmla="*/ 374650 h 1155700"/>
                      <a:gd name="connsiteX148" fmla="*/ 104775 w 1210078"/>
                      <a:gd name="connsiteY148" fmla="*/ 396875 h 1155700"/>
                      <a:gd name="connsiteX149" fmla="*/ 127000 w 1210078"/>
                      <a:gd name="connsiteY149" fmla="*/ 419100 h 1155700"/>
                      <a:gd name="connsiteX150" fmla="*/ 133350 w 1210078"/>
                      <a:gd name="connsiteY150" fmla="*/ 428625 h 1155700"/>
                      <a:gd name="connsiteX151" fmla="*/ 152400 w 1210078"/>
                      <a:gd name="connsiteY151" fmla="*/ 466725 h 1155700"/>
                      <a:gd name="connsiteX152" fmla="*/ 158750 w 1210078"/>
                      <a:gd name="connsiteY152" fmla="*/ 476250 h 1155700"/>
                      <a:gd name="connsiteX153" fmla="*/ 171450 w 1210078"/>
                      <a:gd name="connsiteY153" fmla="*/ 482600 h 1155700"/>
                      <a:gd name="connsiteX154" fmla="*/ 190500 w 1210078"/>
                      <a:gd name="connsiteY154" fmla="*/ 488950 h 1155700"/>
                      <a:gd name="connsiteX155" fmla="*/ 212725 w 1210078"/>
                      <a:gd name="connsiteY155" fmla="*/ 495300 h 1155700"/>
                      <a:gd name="connsiteX156" fmla="*/ 222250 w 1210078"/>
                      <a:gd name="connsiteY156" fmla="*/ 501650 h 1155700"/>
                      <a:gd name="connsiteX157" fmla="*/ 241300 w 1210078"/>
                      <a:gd name="connsiteY157" fmla="*/ 504825 h 1155700"/>
                      <a:gd name="connsiteX158" fmla="*/ 250825 w 1210078"/>
                      <a:gd name="connsiteY158" fmla="*/ 508000 h 1155700"/>
                      <a:gd name="connsiteX159" fmla="*/ 250825 w 1210078"/>
                      <a:gd name="connsiteY159" fmla="*/ 619125 h 1155700"/>
                      <a:gd name="connsiteX160" fmla="*/ 241300 w 1210078"/>
                      <a:gd name="connsiteY160" fmla="*/ 625475 h 1155700"/>
                      <a:gd name="connsiteX161" fmla="*/ 222250 w 1210078"/>
                      <a:gd name="connsiteY161" fmla="*/ 631825 h 1155700"/>
                      <a:gd name="connsiteX162" fmla="*/ 212725 w 1210078"/>
                      <a:gd name="connsiteY162" fmla="*/ 638175 h 1155700"/>
                      <a:gd name="connsiteX163" fmla="*/ 209550 w 1210078"/>
                      <a:gd name="connsiteY163" fmla="*/ 676275 h 1155700"/>
                      <a:gd name="connsiteX164" fmla="*/ 206375 w 1210078"/>
                      <a:gd name="connsiteY164" fmla="*/ 711200 h 1155700"/>
                      <a:gd name="connsiteX165" fmla="*/ 177800 w 1210078"/>
                      <a:gd name="connsiteY165" fmla="*/ 733425 h 1155700"/>
                      <a:gd name="connsiteX166" fmla="*/ 146050 w 1210078"/>
                      <a:gd name="connsiteY166" fmla="*/ 730250 h 1155700"/>
                      <a:gd name="connsiteX167" fmla="*/ 127000 w 1210078"/>
                      <a:gd name="connsiteY167" fmla="*/ 717550 h 1155700"/>
                      <a:gd name="connsiteX168" fmla="*/ 117475 w 1210078"/>
                      <a:gd name="connsiteY168" fmla="*/ 714375 h 1155700"/>
                      <a:gd name="connsiteX169" fmla="*/ 98425 w 1210078"/>
                      <a:gd name="connsiteY169" fmla="*/ 720725 h 1155700"/>
                      <a:gd name="connsiteX170" fmla="*/ 88900 w 1210078"/>
                      <a:gd name="connsiteY170" fmla="*/ 723900 h 1155700"/>
                      <a:gd name="connsiteX171" fmla="*/ 79375 w 1210078"/>
                      <a:gd name="connsiteY171" fmla="*/ 730250 h 1155700"/>
                      <a:gd name="connsiteX172" fmla="*/ 73025 w 1210078"/>
                      <a:gd name="connsiteY172" fmla="*/ 739775 h 1155700"/>
                      <a:gd name="connsiteX173" fmla="*/ 63500 w 1210078"/>
                      <a:gd name="connsiteY173" fmla="*/ 749300 h 1155700"/>
                      <a:gd name="connsiteX174" fmla="*/ 57150 w 1210078"/>
                      <a:gd name="connsiteY174" fmla="*/ 768350 h 1155700"/>
                      <a:gd name="connsiteX175" fmla="*/ 60325 w 1210078"/>
                      <a:gd name="connsiteY175" fmla="*/ 784225 h 1155700"/>
                      <a:gd name="connsiteX176" fmla="*/ 76200 w 1210078"/>
                      <a:gd name="connsiteY176" fmla="*/ 800100 h 1155700"/>
                      <a:gd name="connsiteX177" fmla="*/ 85725 w 1210078"/>
                      <a:gd name="connsiteY177" fmla="*/ 803275 h 1155700"/>
                      <a:gd name="connsiteX178" fmla="*/ 92075 w 1210078"/>
                      <a:gd name="connsiteY178" fmla="*/ 812800 h 1155700"/>
                      <a:gd name="connsiteX179" fmla="*/ 104775 w 1210078"/>
                      <a:gd name="connsiteY179" fmla="*/ 822325 h 1155700"/>
                      <a:gd name="connsiteX180" fmla="*/ 95250 w 1210078"/>
                      <a:gd name="connsiteY180" fmla="*/ 809625 h 1155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</a:cxnLst>
                    <a:rect l="l" t="t" r="r" b="b"/>
                    <a:pathLst>
                      <a:path w="1210078" h="1155700">
                        <a:moveTo>
                          <a:pt x="95250" y="809625"/>
                        </a:moveTo>
                        <a:cubicBezTo>
                          <a:pt x="96308" y="808567"/>
                          <a:pt x="105458" y="815368"/>
                          <a:pt x="111125" y="815975"/>
                        </a:cubicBezTo>
                        <a:cubicBezTo>
                          <a:pt x="135351" y="818571"/>
                          <a:pt x="160466" y="813433"/>
                          <a:pt x="184150" y="819150"/>
                        </a:cubicBezTo>
                        <a:cubicBezTo>
                          <a:pt x="192880" y="821257"/>
                          <a:pt x="203200" y="838200"/>
                          <a:pt x="203200" y="838200"/>
                        </a:cubicBezTo>
                        <a:cubicBezTo>
                          <a:pt x="208788" y="854965"/>
                          <a:pt x="204519" y="844940"/>
                          <a:pt x="219075" y="866775"/>
                        </a:cubicBezTo>
                        <a:lnTo>
                          <a:pt x="231775" y="885825"/>
                        </a:lnTo>
                        <a:cubicBezTo>
                          <a:pt x="233892" y="889000"/>
                          <a:pt x="237887" y="890468"/>
                          <a:pt x="241300" y="892175"/>
                        </a:cubicBezTo>
                        <a:cubicBezTo>
                          <a:pt x="244293" y="893672"/>
                          <a:pt x="247650" y="894292"/>
                          <a:pt x="250825" y="895350"/>
                        </a:cubicBezTo>
                        <a:cubicBezTo>
                          <a:pt x="254000" y="897467"/>
                          <a:pt x="256937" y="899993"/>
                          <a:pt x="260350" y="901700"/>
                        </a:cubicBezTo>
                        <a:cubicBezTo>
                          <a:pt x="269458" y="906254"/>
                          <a:pt x="288255" y="907824"/>
                          <a:pt x="295275" y="908050"/>
                        </a:cubicBezTo>
                        <a:cubicBezTo>
                          <a:pt x="352405" y="909893"/>
                          <a:pt x="409575" y="910167"/>
                          <a:pt x="466725" y="911225"/>
                        </a:cubicBezTo>
                        <a:cubicBezTo>
                          <a:pt x="468842" y="914400"/>
                          <a:pt x="471368" y="917337"/>
                          <a:pt x="473075" y="920750"/>
                        </a:cubicBezTo>
                        <a:cubicBezTo>
                          <a:pt x="478658" y="931915"/>
                          <a:pt x="477665" y="948287"/>
                          <a:pt x="479425" y="958850"/>
                        </a:cubicBezTo>
                        <a:cubicBezTo>
                          <a:pt x="479975" y="962151"/>
                          <a:pt x="479607" y="966878"/>
                          <a:pt x="482600" y="968375"/>
                        </a:cubicBezTo>
                        <a:cubicBezTo>
                          <a:pt x="489293" y="971722"/>
                          <a:pt x="497417" y="970492"/>
                          <a:pt x="504825" y="971550"/>
                        </a:cubicBezTo>
                        <a:cubicBezTo>
                          <a:pt x="512572" y="974132"/>
                          <a:pt x="517720" y="974920"/>
                          <a:pt x="523875" y="981075"/>
                        </a:cubicBezTo>
                        <a:cubicBezTo>
                          <a:pt x="545042" y="1002242"/>
                          <a:pt x="514350" y="980017"/>
                          <a:pt x="539750" y="996950"/>
                        </a:cubicBezTo>
                        <a:cubicBezTo>
                          <a:pt x="543983" y="1003300"/>
                          <a:pt x="550037" y="1008760"/>
                          <a:pt x="552450" y="1016000"/>
                        </a:cubicBezTo>
                        <a:cubicBezTo>
                          <a:pt x="560430" y="1039941"/>
                          <a:pt x="549665" y="1010431"/>
                          <a:pt x="561975" y="1035050"/>
                        </a:cubicBezTo>
                        <a:cubicBezTo>
                          <a:pt x="563472" y="1038043"/>
                          <a:pt x="563059" y="1041962"/>
                          <a:pt x="565150" y="1044575"/>
                        </a:cubicBezTo>
                        <a:cubicBezTo>
                          <a:pt x="567534" y="1047555"/>
                          <a:pt x="571500" y="1048808"/>
                          <a:pt x="574675" y="1050925"/>
                        </a:cubicBezTo>
                        <a:cubicBezTo>
                          <a:pt x="586006" y="1067922"/>
                          <a:pt x="578327" y="1057752"/>
                          <a:pt x="600075" y="1079500"/>
                        </a:cubicBezTo>
                        <a:cubicBezTo>
                          <a:pt x="604563" y="1083988"/>
                          <a:pt x="610285" y="1096745"/>
                          <a:pt x="612775" y="1101725"/>
                        </a:cubicBezTo>
                        <a:cubicBezTo>
                          <a:pt x="614230" y="1119182"/>
                          <a:pt x="609491" y="1136541"/>
                          <a:pt x="622300" y="1149350"/>
                        </a:cubicBezTo>
                        <a:cubicBezTo>
                          <a:pt x="624998" y="1152048"/>
                          <a:pt x="628650" y="1153583"/>
                          <a:pt x="631825" y="1155700"/>
                        </a:cubicBezTo>
                        <a:lnTo>
                          <a:pt x="650875" y="1152525"/>
                        </a:lnTo>
                        <a:cubicBezTo>
                          <a:pt x="684830" y="1060361"/>
                          <a:pt x="633374" y="1116051"/>
                          <a:pt x="663575" y="1085850"/>
                        </a:cubicBezTo>
                        <a:cubicBezTo>
                          <a:pt x="677333" y="1086908"/>
                          <a:pt x="691287" y="1086482"/>
                          <a:pt x="704850" y="1089025"/>
                        </a:cubicBezTo>
                        <a:cubicBezTo>
                          <a:pt x="708601" y="1089728"/>
                          <a:pt x="710567" y="1095137"/>
                          <a:pt x="714375" y="1095375"/>
                        </a:cubicBezTo>
                        <a:cubicBezTo>
                          <a:pt x="721743" y="1095835"/>
                          <a:pt x="776229" y="1090142"/>
                          <a:pt x="787400" y="1089025"/>
                        </a:cubicBezTo>
                        <a:cubicBezTo>
                          <a:pt x="790575" y="1085850"/>
                          <a:pt x="794434" y="1083236"/>
                          <a:pt x="796925" y="1079500"/>
                        </a:cubicBezTo>
                        <a:cubicBezTo>
                          <a:pt x="798781" y="1076715"/>
                          <a:pt x="800100" y="1073322"/>
                          <a:pt x="800100" y="1069975"/>
                        </a:cubicBezTo>
                        <a:cubicBezTo>
                          <a:pt x="800100" y="1003568"/>
                          <a:pt x="804174" y="1018696"/>
                          <a:pt x="793750" y="987425"/>
                        </a:cubicBezTo>
                        <a:cubicBezTo>
                          <a:pt x="794808" y="983192"/>
                          <a:pt x="794504" y="978356"/>
                          <a:pt x="796925" y="974725"/>
                        </a:cubicBezTo>
                        <a:cubicBezTo>
                          <a:pt x="799042" y="971550"/>
                          <a:pt x="802636" y="968498"/>
                          <a:pt x="806450" y="968375"/>
                        </a:cubicBezTo>
                        <a:lnTo>
                          <a:pt x="895350" y="971550"/>
                        </a:lnTo>
                        <a:cubicBezTo>
                          <a:pt x="898525" y="972608"/>
                          <a:pt x="901528" y="974725"/>
                          <a:pt x="904875" y="974725"/>
                        </a:cubicBezTo>
                        <a:cubicBezTo>
                          <a:pt x="913673" y="974725"/>
                          <a:pt x="917499" y="969339"/>
                          <a:pt x="920750" y="962025"/>
                        </a:cubicBezTo>
                        <a:cubicBezTo>
                          <a:pt x="923468" y="955908"/>
                          <a:pt x="924983" y="949325"/>
                          <a:pt x="927100" y="942975"/>
                        </a:cubicBezTo>
                        <a:cubicBezTo>
                          <a:pt x="929933" y="934476"/>
                          <a:pt x="950752" y="916148"/>
                          <a:pt x="952500" y="914400"/>
                        </a:cubicBezTo>
                        <a:lnTo>
                          <a:pt x="962025" y="904875"/>
                        </a:lnTo>
                        <a:cubicBezTo>
                          <a:pt x="964723" y="902177"/>
                          <a:pt x="965503" y="897863"/>
                          <a:pt x="968375" y="895350"/>
                        </a:cubicBezTo>
                        <a:cubicBezTo>
                          <a:pt x="974118" y="890324"/>
                          <a:pt x="981075" y="886883"/>
                          <a:pt x="987425" y="882650"/>
                        </a:cubicBezTo>
                        <a:lnTo>
                          <a:pt x="996950" y="876300"/>
                        </a:lnTo>
                        <a:lnTo>
                          <a:pt x="1003300" y="857250"/>
                        </a:lnTo>
                        <a:lnTo>
                          <a:pt x="1006475" y="847725"/>
                        </a:lnTo>
                        <a:cubicBezTo>
                          <a:pt x="1010316" y="809315"/>
                          <a:pt x="1006287" y="826065"/>
                          <a:pt x="1016000" y="796925"/>
                        </a:cubicBezTo>
                        <a:cubicBezTo>
                          <a:pt x="1017207" y="793305"/>
                          <a:pt x="1022594" y="793018"/>
                          <a:pt x="1025525" y="790575"/>
                        </a:cubicBezTo>
                        <a:cubicBezTo>
                          <a:pt x="1035057" y="782632"/>
                          <a:pt x="1035859" y="777470"/>
                          <a:pt x="1047750" y="771525"/>
                        </a:cubicBezTo>
                        <a:cubicBezTo>
                          <a:pt x="1053737" y="768532"/>
                          <a:pt x="1066800" y="765175"/>
                          <a:pt x="1066800" y="765175"/>
                        </a:cubicBezTo>
                        <a:cubicBezTo>
                          <a:pt x="1073828" y="760489"/>
                          <a:pt x="1080961" y="756634"/>
                          <a:pt x="1085850" y="749300"/>
                        </a:cubicBezTo>
                        <a:cubicBezTo>
                          <a:pt x="1087706" y="746515"/>
                          <a:pt x="1087967" y="742950"/>
                          <a:pt x="1089025" y="739775"/>
                        </a:cubicBezTo>
                        <a:cubicBezTo>
                          <a:pt x="1087967" y="727075"/>
                          <a:pt x="1087534" y="714307"/>
                          <a:pt x="1085850" y="701675"/>
                        </a:cubicBezTo>
                        <a:cubicBezTo>
                          <a:pt x="1085408" y="698358"/>
                          <a:pt x="1082675" y="695497"/>
                          <a:pt x="1082675" y="692150"/>
                        </a:cubicBezTo>
                        <a:cubicBezTo>
                          <a:pt x="1082675" y="685712"/>
                          <a:pt x="1083814" y="679207"/>
                          <a:pt x="1085850" y="673100"/>
                        </a:cubicBezTo>
                        <a:cubicBezTo>
                          <a:pt x="1088683" y="664601"/>
                          <a:pt x="1109502" y="646273"/>
                          <a:pt x="1111250" y="644525"/>
                        </a:cubicBezTo>
                        <a:cubicBezTo>
                          <a:pt x="1114597" y="641178"/>
                          <a:pt x="1119717" y="640292"/>
                          <a:pt x="1123950" y="638175"/>
                        </a:cubicBezTo>
                        <a:cubicBezTo>
                          <a:pt x="1126067" y="635000"/>
                          <a:pt x="1127320" y="631034"/>
                          <a:pt x="1130300" y="628650"/>
                        </a:cubicBezTo>
                        <a:cubicBezTo>
                          <a:pt x="1132913" y="626559"/>
                          <a:pt x="1136832" y="626972"/>
                          <a:pt x="1139825" y="625475"/>
                        </a:cubicBezTo>
                        <a:cubicBezTo>
                          <a:pt x="1148666" y="621055"/>
                          <a:pt x="1151853" y="616622"/>
                          <a:pt x="1158875" y="609600"/>
                        </a:cubicBezTo>
                        <a:lnTo>
                          <a:pt x="1174750" y="561975"/>
                        </a:lnTo>
                        <a:cubicBezTo>
                          <a:pt x="1176786" y="555868"/>
                          <a:pt x="1176662" y="549238"/>
                          <a:pt x="1177925" y="542925"/>
                        </a:cubicBezTo>
                        <a:cubicBezTo>
                          <a:pt x="1178781" y="538646"/>
                          <a:pt x="1179817" y="534396"/>
                          <a:pt x="1181100" y="530225"/>
                        </a:cubicBezTo>
                        <a:cubicBezTo>
                          <a:pt x="1184053" y="520629"/>
                          <a:pt x="1187450" y="511175"/>
                          <a:pt x="1190625" y="501650"/>
                        </a:cubicBezTo>
                        <a:lnTo>
                          <a:pt x="1193800" y="492125"/>
                        </a:lnTo>
                        <a:cubicBezTo>
                          <a:pt x="1194858" y="464608"/>
                          <a:pt x="1195143" y="437051"/>
                          <a:pt x="1196975" y="409575"/>
                        </a:cubicBezTo>
                        <a:cubicBezTo>
                          <a:pt x="1197265" y="405221"/>
                          <a:pt x="1198431" y="400886"/>
                          <a:pt x="1200150" y="396875"/>
                        </a:cubicBezTo>
                        <a:cubicBezTo>
                          <a:pt x="1218614" y="353791"/>
                          <a:pt x="1196296" y="417961"/>
                          <a:pt x="1209675" y="377825"/>
                        </a:cubicBezTo>
                        <a:cubicBezTo>
                          <a:pt x="1208617" y="337608"/>
                          <a:pt x="1212821" y="296906"/>
                          <a:pt x="1206500" y="257175"/>
                        </a:cubicBezTo>
                        <a:cubicBezTo>
                          <a:pt x="1205089" y="248306"/>
                          <a:pt x="1193800" y="244475"/>
                          <a:pt x="1187450" y="238125"/>
                        </a:cubicBezTo>
                        <a:cubicBezTo>
                          <a:pt x="1175736" y="226411"/>
                          <a:pt x="1187179" y="229478"/>
                          <a:pt x="1171575" y="219075"/>
                        </a:cubicBezTo>
                        <a:cubicBezTo>
                          <a:pt x="1168790" y="217219"/>
                          <a:pt x="1165225" y="216958"/>
                          <a:pt x="1162050" y="215900"/>
                        </a:cubicBezTo>
                        <a:cubicBezTo>
                          <a:pt x="1153832" y="207682"/>
                          <a:pt x="1144868" y="197473"/>
                          <a:pt x="1133475" y="193675"/>
                        </a:cubicBezTo>
                        <a:cubicBezTo>
                          <a:pt x="1121261" y="189604"/>
                          <a:pt x="1112403" y="187649"/>
                          <a:pt x="1101725" y="180975"/>
                        </a:cubicBezTo>
                        <a:cubicBezTo>
                          <a:pt x="1097238" y="178170"/>
                          <a:pt x="1092541" y="175405"/>
                          <a:pt x="1089025" y="171450"/>
                        </a:cubicBezTo>
                        <a:cubicBezTo>
                          <a:pt x="1083955" y="165746"/>
                          <a:pt x="1080558" y="158750"/>
                          <a:pt x="1076325" y="152400"/>
                        </a:cubicBezTo>
                        <a:cubicBezTo>
                          <a:pt x="1073834" y="148664"/>
                          <a:pt x="1069675" y="146324"/>
                          <a:pt x="1066800" y="142875"/>
                        </a:cubicBezTo>
                        <a:cubicBezTo>
                          <a:pt x="1053571" y="127000"/>
                          <a:pt x="1068388" y="138642"/>
                          <a:pt x="1050925" y="127000"/>
                        </a:cubicBezTo>
                        <a:cubicBezTo>
                          <a:pt x="1046692" y="120650"/>
                          <a:pt x="1043621" y="113346"/>
                          <a:pt x="1038225" y="107950"/>
                        </a:cubicBezTo>
                        <a:cubicBezTo>
                          <a:pt x="1035050" y="104775"/>
                          <a:pt x="1031457" y="101969"/>
                          <a:pt x="1028700" y="98425"/>
                        </a:cubicBezTo>
                        <a:cubicBezTo>
                          <a:pt x="1024015" y="92401"/>
                          <a:pt x="1020233" y="85725"/>
                          <a:pt x="1016000" y="79375"/>
                        </a:cubicBezTo>
                        <a:cubicBezTo>
                          <a:pt x="1014144" y="76590"/>
                          <a:pt x="1014322" y="72843"/>
                          <a:pt x="1012825" y="69850"/>
                        </a:cubicBezTo>
                        <a:cubicBezTo>
                          <a:pt x="1011118" y="66437"/>
                          <a:pt x="1008182" y="63738"/>
                          <a:pt x="1006475" y="60325"/>
                        </a:cubicBezTo>
                        <a:cubicBezTo>
                          <a:pt x="999315" y="46006"/>
                          <a:pt x="1008324" y="54924"/>
                          <a:pt x="996950" y="41275"/>
                        </a:cubicBezTo>
                        <a:cubicBezTo>
                          <a:pt x="994075" y="37826"/>
                          <a:pt x="990300" y="35199"/>
                          <a:pt x="987425" y="31750"/>
                        </a:cubicBezTo>
                        <a:cubicBezTo>
                          <a:pt x="977770" y="20164"/>
                          <a:pt x="984731" y="22952"/>
                          <a:pt x="971550" y="12700"/>
                        </a:cubicBezTo>
                        <a:cubicBezTo>
                          <a:pt x="965526" y="8015"/>
                          <a:pt x="952500" y="0"/>
                          <a:pt x="952500" y="0"/>
                        </a:cubicBezTo>
                        <a:lnTo>
                          <a:pt x="914400" y="3175"/>
                        </a:lnTo>
                        <a:cubicBezTo>
                          <a:pt x="865588" y="6930"/>
                          <a:pt x="884273" y="1576"/>
                          <a:pt x="860425" y="9525"/>
                        </a:cubicBezTo>
                        <a:lnTo>
                          <a:pt x="841375" y="22225"/>
                        </a:lnTo>
                        <a:lnTo>
                          <a:pt x="831850" y="28575"/>
                        </a:lnTo>
                        <a:cubicBezTo>
                          <a:pt x="829733" y="31750"/>
                          <a:pt x="828198" y="35402"/>
                          <a:pt x="825500" y="38100"/>
                        </a:cubicBezTo>
                        <a:cubicBezTo>
                          <a:pt x="819345" y="44255"/>
                          <a:pt x="814197" y="45043"/>
                          <a:pt x="806450" y="47625"/>
                        </a:cubicBezTo>
                        <a:cubicBezTo>
                          <a:pt x="803275" y="49742"/>
                          <a:pt x="800498" y="52635"/>
                          <a:pt x="796925" y="53975"/>
                        </a:cubicBezTo>
                        <a:cubicBezTo>
                          <a:pt x="789652" y="56702"/>
                          <a:pt x="759574" y="59835"/>
                          <a:pt x="755650" y="60325"/>
                        </a:cubicBezTo>
                        <a:lnTo>
                          <a:pt x="736600" y="66675"/>
                        </a:lnTo>
                        <a:lnTo>
                          <a:pt x="727075" y="69850"/>
                        </a:lnTo>
                        <a:cubicBezTo>
                          <a:pt x="723900" y="73025"/>
                          <a:pt x="720425" y="75926"/>
                          <a:pt x="717550" y="79375"/>
                        </a:cubicBezTo>
                        <a:cubicBezTo>
                          <a:pt x="715107" y="82306"/>
                          <a:pt x="713735" y="86048"/>
                          <a:pt x="711200" y="88900"/>
                        </a:cubicBezTo>
                        <a:cubicBezTo>
                          <a:pt x="705234" y="95612"/>
                          <a:pt x="697131" y="100478"/>
                          <a:pt x="692150" y="107950"/>
                        </a:cubicBezTo>
                        <a:cubicBezTo>
                          <a:pt x="676384" y="131599"/>
                          <a:pt x="696647" y="102554"/>
                          <a:pt x="676275" y="127000"/>
                        </a:cubicBezTo>
                        <a:cubicBezTo>
                          <a:pt x="673832" y="129931"/>
                          <a:pt x="672905" y="134141"/>
                          <a:pt x="669925" y="136525"/>
                        </a:cubicBezTo>
                        <a:cubicBezTo>
                          <a:pt x="667312" y="138616"/>
                          <a:pt x="663575" y="138642"/>
                          <a:pt x="660400" y="139700"/>
                        </a:cubicBezTo>
                        <a:cubicBezTo>
                          <a:pt x="657225" y="136525"/>
                          <a:pt x="654324" y="133050"/>
                          <a:pt x="650875" y="130175"/>
                        </a:cubicBezTo>
                        <a:cubicBezTo>
                          <a:pt x="647944" y="127732"/>
                          <a:pt x="643734" y="126805"/>
                          <a:pt x="641350" y="123825"/>
                        </a:cubicBezTo>
                        <a:cubicBezTo>
                          <a:pt x="639259" y="121212"/>
                          <a:pt x="640031" y="117085"/>
                          <a:pt x="638175" y="114300"/>
                        </a:cubicBezTo>
                        <a:cubicBezTo>
                          <a:pt x="631380" y="104107"/>
                          <a:pt x="629111" y="104929"/>
                          <a:pt x="619125" y="101600"/>
                        </a:cubicBezTo>
                        <a:cubicBezTo>
                          <a:pt x="615950" y="99483"/>
                          <a:pt x="613087" y="96800"/>
                          <a:pt x="609600" y="95250"/>
                        </a:cubicBezTo>
                        <a:cubicBezTo>
                          <a:pt x="603483" y="92532"/>
                          <a:pt x="590550" y="88900"/>
                          <a:pt x="590550" y="88900"/>
                        </a:cubicBezTo>
                        <a:cubicBezTo>
                          <a:pt x="583142" y="89958"/>
                          <a:pt x="575663" y="90607"/>
                          <a:pt x="568325" y="92075"/>
                        </a:cubicBezTo>
                        <a:cubicBezTo>
                          <a:pt x="565043" y="92731"/>
                          <a:pt x="562147" y="95250"/>
                          <a:pt x="558800" y="95250"/>
                        </a:cubicBezTo>
                        <a:cubicBezTo>
                          <a:pt x="554436" y="95250"/>
                          <a:pt x="550333" y="93133"/>
                          <a:pt x="546100" y="92075"/>
                        </a:cubicBezTo>
                        <a:cubicBezTo>
                          <a:pt x="528637" y="80433"/>
                          <a:pt x="543454" y="92075"/>
                          <a:pt x="530225" y="76200"/>
                        </a:cubicBezTo>
                        <a:cubicBezTo>
                          <a:pt x="527350" y="72751"/>
                          <a:pt x="523575" y="70124"/>
                          <a:pt x="520700" y="66675"/>
                        </a:cubicBezTo>
                        <a:cubicBezTo>
                          <a:pt x="518257" y="63744"/>
                          <a:pt x="516885" y="60002"/>
                          <a:pt x="514350" y="57150"/>
                        </a:cubicBezTo>
                        <a:cubicBezTo>
                          <a:pt x="508384" y="50438"/>
                          <a:pt x="500281" y="45572"/>
                          <a:pt x="495300" y="38100"/>
                        </a:cubicBezTo>
                        <a:cubicBezTo>
                          <a:pt x="493183" y="34925"/>
                          <a:pt x="492186" y="30597"/>
                          <a:pt x="488950" y="28575"/>
                        </a:cubicBezTo>
                        <a:cubicBezTo>
                          <a:pt x="483274" y="25027"/>
                          <a:pt x="476250" y="24342"/>
                          <a:pt x="469900" y="22225"/>
                        </a:cubicBezTo>
                        <a:cubicBezTo>
                          <a:pt x="461621" y="19465"/>
                          <a:pt x="444500" y="15875"/>
                          <a:pt x="444500" y="15875"/>
                        </a:cubicBezTo>
                        <a:cubicBezTo>
                          <a:pt x="425023" y="17498"/>
                          <a:pt x="406322" y="18009"/>
                          <a:pt x="387350" y="22225"/>
                        </a:cubicBezTo>
                        <a:cubicBezTo>
                          <a:pt x="384083" y="22951"/>
                          <a:pt x="381000" y="24342"/>
                          <a:pt x="377825" y="25400"/>
                        </a:cubicBezTo>
                        <a:cubicBezTo>
                          <a:pt x="371475" y="29633"/>
                          <a:pt x="363008" y="31750"/>
                          <a:pt x="358775" y="38100"/>
                        </a:cubicBezTo>
                        <a:cubicBezTo>
                          <a:pt x="343958" y="60325"/>
                          <a:pt x="352425" y="52917"/>
                          <a:pt x="336550" y="63500"/>
                        </a:cubicBezTo>
                        <a:cubicBezTo>
                          <a:pt x="332317" y="69850"/>
                          <a:pt x="330200" y="78317"/>
                          <a:pt x="323850" y="82550"/>
                        </a:cubicBezTo>
                        <a:cubicBezTo>
                          <a:pt x="320675" y="84667"/>
                          <a:pt x="317256" y="86457"/>
                          <a:pt x="314325" y="88900"/>
                        </a:cubicBezTo>
                        <a:cubicBezTo>
                          <a:pt x="310876" y="91775"/>
                          <a:pt x="308454" y="95815"/>
                          <a:pt x="304800" y="98425"/>
                        </a:cubicBezTo>
                        <a:cubicBezTo>
                          <a:pt x="294270" y="105947"/>
                          <a:pt x="292939" y="103508"/>
                          <a:pt x="282575" y="107950"/>
                        </a:cubicBezTo>
                        <a:cubicBezTo>
                          <a:pt x="278225" y="109814"/>
                          <a:pt x="273984" y="111952"/>
                          <a:pt x="269875" y="114300"/>
                        </a:cubicBezTo>
                        <a:cubicBezTo>
                          <a:pt x="266562" y="116193"/>
                          <a:pt x="263857" y="119147"/>
                          <a:pt x="260350" y="120650"/>
                        </a:cubicBezTo>
                        <a:cubicBezTo>
                          <a:pt x="256339" y="122369"/>
                          <a:pt x="251846" y="122626"/>
                          <a:pt x="247650" y="123825"/>
                        </a:cubicBezTo>
                        <a:cubicBezTo>
                          <a:pt x="244432" y="124744"/>
                          <a:pt x="241300" y="125942"/>
                          <a:pt x="238125" y="127000"/>
                        </a:cubicBezTo>
                        <a:cubicBezTo>
                          <a:pt x="228559" y="133377"/>
                          <a:pt x="227179" y="134866"/>
                          <a:pt x="215900" y="139700"/>
                        </a:cubicBezTo>
                        <a:cubicBezTo>
                          <a:pt x="212824" y="141018"/>
                          <a:pt x="209550" y="141817"/>
                          <a:pt x="206375" y="142875"/>
                        </a:cubicBezTo>
                        <a:cubicBezTo>
                          <a:pt x="203200" y="144992"/>
                          <a:pt x="200263" y="147518"/>
                          <a:pt x="196850" y="149225"/>
                        </a:cubicBezTo>
                        <a:cubicBezTo>
                          <a:pt x="187984" y="153658"/>
                          <a:pt x="173290" y="154405"/>
                          <a:pt x="165100" y="155575"/>
                        </a:cubicBezTo>
                        <a:cubicBezTo>
                          <a:pt x="157353" y="158157"/>
                          <a:pt x="152205" y="158945"/>
                          <a:pt x="146050" y="165100"/>
                        </a:cubicBezTo>
                        <a:cubicBezTo>
                          <a:pt x="124883" y="186267"/>
                          <a:pt x="155575" y="164042"/>
                          <a:pt x="130175" y="180975"/>
                        </a:cubicBezTo>
                        <a:cubicBezTo>
                          <a:pt x="128058" y="184150"/>
                          <a:pt x="126523" y="187802"/>
                          <a:pt x="123825" y="190500"/>
                        </a:cubicBezTo>
                        <a:cubicBezTo>
                          <a:pt x="121127" y="193198"/>
                          <a:pt x="117787" y="195300"/>
                          <a:pt x="114300" y="196850"/>
                        </a:cubicBezTo>
                        <a:cubicBezTo>
                          <a:pt x="91030" y="207192"/>
                          <a:pt x="80018" y="204288"/>
                          <a:pt x="50800" y="206375"/>
                        </a:cubicBezTo>
                        <a:cubicBezTo>
                          <a:pt x="47625" y="208492"/>
                          <a:pt x="44688" y="211018"/>
                          <a:pt x="41275" y="212725"/>
                        </a:cubicBezTo>
                        <a:cubicBezTo>
                          <a:pt x="36720" y="215002"/>
                          <a:pt x="23119" y="218058"/>
                          <a:pt x="19050" y="219075"/>
                        </a:cubicBezTo>
                        <a:cubicBezTo>
                          <a:pt x="16933" y="222250"/>
                          <a:pt x="14250" y="225113"/>
                          <a:pt x="12700" y="228600"/>
                        </a:cubicBezTo>
                        <a:cubicBezTo>
                          <a:pt x="9982" y="234717"/>
                          <a:pt x="6350" y="247650"/>
                          <a:pt x="6350" y="247650"/>
                        </a:cubicBezTo>
                        <a:cubicBezTo>
                          <a:pt x="7408" y="250825"/>
                          <a:pt x="9525" y="253828"/>
                          <a:pt x="9525" y="257175"/>
                        </a:cubicBezTo>
                        <a:cubicBezTo>
                          <a:pt x="9525" y="270974"/>
                          <a:pt x="7962" y="284746"/>
                          <a:pt x="6350" y="298450"/>
                        </a:cubicBezTo>
                        <a:cubicBezTo>
                          <a:pt x="5625" y="304611"/>
                          <a:pt x="2053" y="314515"/>
                          <a:pt x="0" y="320675"/>
                        </a:cubicBezTo>
                        <a:cubicBezTo>
                          <a:pt x="1058" y="338667"/>
                          <a:pt x="-2073" y="357408"/>
                          <a:pt x="3175" y="374650"/>
                        </a:cubicBezTo>
                        <a:cubicBezTo>
                          <a:pt x="14582" y="412129"/>
                          <a:pt x="96397" y="396553"/>
                          <a:pt x="104775" y="396875"/>
                        </a:cubicBezTo>
                        <a:cubicBezTo>
                          <a:pt x="136167" y="417803"/>
                          <a:pt x="117220" y="399541"/>
                          <a:pt x="127000" y="419100"/>
                        </a:cubicBezTo>
                        <a:cubicBezTo>
                          <a:pt x="128707" y="422513"/>
                          <a:pt x="131800" y="425138"/>
                          <a:pt x="133350" y="428625"/>
                        </a:cubicBezTo>
                        <a:cubicBezTo>
                          <a:pt x="150877" y="468060"/>
                          <a:pt x="125995" y="427118"/>
                          <a:pt x="152400" y="466725"/>
                        </a:cubicBezTo>
                        <a:cubicBezTo>
                          <a:pt x="154517" y="469900"/>
                          <a:pt x="155337" y="474543"/>
                          <a:pt x="158750" y="476250"/>
                        </a:cubicBezTo>
                        <a:cubicBezTo>
                          <a:pt x="162983" y="478367"/>
                          <a:pt x="167056" y="480842"/>
                          <a:pt x="171450" y="482600"/>
                        </a:cubicBezTo>
                        <a:cubicBezTo>
                          <a:pt x="177665" y="485086"/>
                          <a:pt x="184150" y="486833"/>
                          <a:pt x="190500" y="488950"/>
                        </a:cubicBezTo>
                        <a:cubicBezTo>
                          <a:pt x="204165" y="493505"/>
                          <a:pt x="196778" y="491313"/>
                          <a:pt x="212725" y="495300"/>
                        </a:cubicBezTo>
                        <a:cubicBezTo>
                          <a:pt x="215900" y="497417"/>
                          <a:pt x="218630" y="500443"/>
                          <a:pt x="222250" y="501650"/>
                        </a:cubicBezTo>
                        <a:cubicBezTo>
                          <a:pt x="228357" y="503686"/>
                          <a:pt x="235016" y="503428"/>
                          <a:pt x="241300" y="504825"/>
                        </a:cubicBezTo>
                        <a:cubicBezTo>
                          <a:pt x="244567" y="505551"/>
                          <a:pt x="247650" y="506942"/>
                          <a:pt x="250825" y="508000"/>
                        </a:cubicBezTo>
                        <a:cubicBezTo>
                          <a:pt x="261143" y="549271"/>
                          <a:pt x="260298" y="540969"/>
                          <a:pt x="250825" y="619125"/>
                        </a:cubicBezTo>
                        <a:cubicBezTo>
                          <a:pt x="250366" y="622913"/>
                          <a:pt x="244787" y="623925"/>
                          <a:pt x="241300" y="625475"/>
                        </a:cubicBezTo>
                        <a:cubicBezTo>
                          <a:pt x="235183" y="628193"/>
                          <a:pt x="222250" y="631825"/>
                          <a:pt x="222250" y="631825"/>
                        </a:cubicBezTo>
                        <a:cubicBezTo>
                          <a:pt x="219075" y="633942"/>
                          <a:pt x="215423" y="635477"/>
                          <a:pt x="212725" y="638175"/>
                        </a:cubicBezTo>
                        <a:cubicBezTo>
                          <a:pt x="200476" y="650424"/>
                          <a:pt x="207419" y="657092"/>
                          <a:pt x="209550" y="676275"/>
                        </a:cubicBezTo>
                        <a:cubicBezTo>
                          <a:pt x="208492" y="687917"/>
                          <a:pt x="210826" y="700391"/>
                          <a:pt x="206375" y="711200"/>
                        </a:cubicBezTo>
                        <a:cubicBezTo>
                          <a:pt x="199561" y="727749"/>
                          <a:pt x="190403" y="729224"/>
                          <a:pt x="177800" y="733425"/>
                        </a:cubicBezTo>
                        <a:cubicBezTo>
                          <a:pt x="167217" y="732367"/>
                          <a:pt x="156202" y="733422"/>
                          <a:pt x="146050" y="730250"/>
                        </a:cubicBezTo>
                        <a:cubicBezTo>
                          <a:pt x="138766" y="727974"/>
                          <a:pt x="134240" y="719963"/>
                          <a:pt x="127000" y="717550"/>
                        </a:cubicBezTo>
                        <a:lnTo>
                          <a:pt x="117475" y="714375"/>
                        </a:lnTo>
                        <a:lnTo>
                          <a:pt x="98425" y="720725"/>
                        </a:lnTo>
                        <a:lnTo>
                          <a:pt x="88900" y="723900"/>
                        </a:lnTo>
                        <a:cubicBezTo>
                          <a:pt x="85725" y="726017"/>
                          <a:pt x="82073" y="727552"/>
                          <a:pt x="79375" y="730250"/>
                        </a:cubicBezTo>
                        <a:cubicBezTo>
                          <a:pt x="76677" y="732948"/>
                          <a:pt x="75468" y="736844"/>
                          <a:pt x="73025" y="739775"/>
                        </a:cubicBezTo>
                        <a:cubicBezTo>
                          <a:pt x="70150" y="743224"/>
                          <a:pt x="66675" y="746125"/>
                          <a:pt x="63500" y="749300"/>
                        </a:cubicBezTo>
                        <a:cubicBezTo>
                          <a:pt x="61383" y="755650"/>
                          <a:pt x="55837" y="761786"/>
                          <a:pt x="57150" y="768350"/>
                        </a:cubicBezTo>
                        <a:cubicBezTo>
                          <a:pt x="58208" y="773642"/>
                          <a:pt x="58430" y="779172"/>
                          <a:pt x="60325" y="784225"/>
                        </a:cubicBezTo>
                        <a:cubicBezTo>
                          <a:pt x="63256" y="792040"/>
                          <a:pt x="69036" y="796518"/>
                          <a:pt x="76200" y="800100"/>
                        </a:cubicBezTo>
                        <a:cubicBezTo>
                          <a:pt x="79193" y="801597"/>
                          <a:pt x="82550" y="802217"/>
                          <a:pt x="85725" y="803275"/>
                        </a:cubicBezTo>
                        <a:cubicBezTo>
                          <a:pt x="87842" y="806450"/>
                          <a:pt x="89377" y="810102"/>
                          <a:pt x="92075" y="812800"/>
                        </a:cubicBezTo>
                        <a:cubicBezTo>
                          <a:pt x="95817" y="816542"/>
                          <a:pt x="100643" y="819019"/>
                          <a:pt x="104775" y="822325"/>
                        </a:cubicBezTo>
                        <a:cubicBezTo>
                          <a:pt x="105944" y="823260"/>
                          <a:pt x="94192" y="810683"/>
                          <a:pt x="95250" y="809625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w="19050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57189"/>
                    <a:endParaRPr lang="ru-RU" sz="1000" i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9" name="Полилиния 35">
                    <a:extLst>
                      <a:ext uri="{FF2B5EF4-FFF2-40B4-BE49-F238E27FC236}">
                        <a16:creationId xmlns:a16="http://schemas.microsoft.com/office/drawing/2014/main" id="{2AE2A585-54D7-4C5A-A58D-517BA3DE1A60}"/>
                      </a:ext>
                    </a:extLst>
                  </p:cNvPr>
                  <p:cNvSpPr/>
                  <p:nvPr/>
                </p:nvSpPr>
                <p:spPr>
                  <a:xfrm>
                    <a:off x="3147731" y="1917095"/>
                    <a:ext cx="634605" cy="755297"/>
                  </a:xfrm>
                  <a:custGeom>
                    <a:avLst/>
                    <a:gdLst>
                      <a:gd name="connsiteX0" fmla="*/ 733425 w 1036612"/>
                      <a:gd name="connsiteY0" fmla="*/ 54769 h 1231107"/>
                      <a:gd name="connsiteX1" fmla="*/ 752475 w 1036612"/>
                      <a:gd name="connsiteY1" fmla="*/ 64294 h 1231107"/>
                      <a:gd name="connsiteX2" fmla="*/ 762000 w 1036612"/>
                      <a:gd name="connsiteY2" fmla="*/ 69057 h 1231107"/>
                      <a:gd name="connsiteX3" fmla="*/ 776287 w 1036612"/>
                      <a:gd name="connsiteY3" fmla="*/ 73819 h 1231107"/>
                      <a:gd name="connsiteX4" fmla="*/ 783431 w 1036612"/>
                      <a:gd name="connsiteY4" fmla="*/ 76200 h 1231107"/>
                      <a:gd name="connsiteX5" fmla="*/ 857250 w 1036612"/>
                      <a:gd name="connsiteY5" fmla="*/ 73819 h 1231107"/>
                      <a:gd name="connsiteX6" fmla="*/ 864394 w 1036612"/>
                      <a:gd name="connsiteY6" fmla="*/ 69057 h 1231107"/>
                      <a:gd name="connsiteX7" fmla="*/ 871537 w 1036612"/>
                      <a:gd name="connsiteY7" fmla="*/ 66675 h 1231107"/>
                      <a:gd name="connsiteX8" fmla="*/ 890587 w 1036612"/>
                      <a:gd name="connsiteY8" fmla="*/ 50007 h 1231107"/>
                      <a:gd name="connsiteX9" fmla="*/ 897731 w 1036612"/>
                      <a:gd name="connsiteY9" fmla="*/ 42863 h 1231107"/>
                      <a:gd name="connsiteX10" fmla="*/ 907256 w 1036612"/>
                      <a:gd name="connsiteY10" fmla="*/ 38100 h 1231107"/>
                      <a:gd name="connsiteX11" fmla="*/ 921544 w 1036612"/>
                      <a:gd name="connsiteY11" fmla="*/ 28575 h 1231107"/>
                      <a:gd name="connsiteX12" fmla="*/ 928687 w 1036612"/>
                      <a:gd name="connsiteY12" fmla="*/ 26194 h 1231107"/>
                      <a:gd name="connsiteX13" fmla="*/ 942975 w 1036612"/>
                      <a:gd name="connsiteY13" fmla="*/ 16669 h 1231107"/>
                      <a:gd name="connsiteX14" fmla="*/ 964406 w 1036612"/>
                      <a:gd name="connsiteY14" fmla="*/ 2382 h 1231107"/>
                      <a:gd name="connsiteX15" fmla="*/ 978694 w 1036612"/>
                      <a:gd name="connsiteY15" fmla="*/ 0 h 1231107"/>
                      <a:gd name="connsiteX16" fmla="*/ 1026319 w 1036612"/>
                      <a:gd name="connsiteY16" fmla="*/ 4763 h 1231107"/>
                      <a:gd name="connsiteX17" fmla="*/ 1033462 w 1036612"/>
                      <a:gd name="connsiteY17" fmla="*/ 9525 h 1231107"/>
                      <a:gd name="connsiteX18" fmla="*/ 1033462 w 1036612"/>
                      <a:gd name="connsiteY18" fmla="*/ 33338 h 1231107"/>
                      <a:gd name="connsiteX19" fmla="*/ 1026319 w 1036612"/>
                      <a:gd name="connsiteY19" fmla="*/ 38100 h 1231107"/>
                      <a:gd name="connsiteX20" fmla="*/ 1012031 w 1036612"/>
                      <a:gd name="connsiteY20" fmla="*/ 59532 h 1231107"/>
                      <a:gd name="connsiteX21" fmla="*/ 1007269 w 1036612"/>
                      <a:gd name="connsiteY21" fmla="*/ 66675 h 1231107"/>
                      <a:gd name="connsiteX22" fmla="*/ 1002506 w 1036612"/>
                      <a:gd name="connsiteY22" fmla="*/ 73819 h 1231107"/>
                      <a:gd name="connsiteX23" fmla="*/ 995362 w 1036612"/>
                      <a:gd name="connsiteY23" fmla="*/ 97632 h 1231107"/>
                      <a:gd name="connsiteX24" fmla="*/ 997744 w 1036612"/>
                      <a:gd name="connsiteY24" fmla="*/ 159544 h 1231107"/>
                      <a:gd name="connsiteX25" fmla="*/ 1009650 w 1036612"/>
                      <a:gd name="connsiteY25" fmla="*/ 173832 h 1231107"/>
                      <a:gd name="connsiteX26" fmla="*/ 1019175 w 1036612"/>
                      <a:gd name="connsiteY26" fmla="*/ 190500 h 1231107"/>
                      <a:gd name="connsiteX27" fmla="*/ 1026319 w 1036612"/>
                      <a:gd name="connsiteY27" fmla="*/ 197644 h 1231107"/>
                      <a:gd name="connsiteX28" fmla="*/ 1028700 w 1036612"/>
                      <a:gd name="connsiteY28" fmla="*/ 204788 h 1231107"/>
                      <a:gd name="connsiteX29" fmla="*/ 1021556 w 1036612"/>
                      <a:gd name="connsiteY29" fmla="*/ 230982 h 1231107"/>
                      <a:gd name="connsiteX30" fmla="*/ 1007269 w 1036612"/>
                      <a:gd name="connsiteY30" fmla="*/ 245269 h 1231107"/>
                      <a:gd name="connsiteX31" fmla="*/ 1009650 w 1036612"/>
                      <a:gd name="connsiteY31" fmla="*/ 264319 h 1231107"/>
                      <a:gd name="connsiteX32" fmla="*/ 1007269 w 1036612"/>
                      <a:gd name="connsiteY32" fmla="*/ 288132 h 1231107"/>
                      <a:gd name="connsiteX33" fmla="*/ 992981 w 1036612"/>
                      <a:gd name="connsiteY33" fmla="*/ 300038 h 1231107"/>
                      <a:gd name="connsiteX34" fmla="*/ 978694 w 1036612"/>
                      <a:gd name="connsiteY34" fmla="*/ 302419 h 1231107"/>
                      <a:gd name="connsiteX35" fmla="*/ 947737 w 1036612"/>
                      <a:gd name="connsiteY35" fmla="*/ 307182 h 1231107"/>
                      <a:gd name="connsiteX36" fmla="*/ 931069 w 1036612"/>
                      <a:gd name="connsiteY36" fmla="*/ 314325 h 1231107"/>
                      <a:gd name="connsiteX37" fmla="*/ 926306 w 1036612"/>
                      <a:gd name="connsiteY37" fmla="*/ 321469 h 1231107"/>
                      <a:gd name="connsiteX38" fmla="*/ 919162 w 1036612"/>
                      <a:gd name="connsiteY38" fmla="*/ 328613 h 1231107"/>
                      <a:gd name="connsiteX39" fmla="*/ 902494 w 1036612"/>
                      <a:gd name="connsiteY39" fmla="*/ 350044 h 1231107"/>
                      <a:gd name="connsiteX40" fmla="*/ 895350 w 1036612"/>
                      <a:gd name="connsiteY40" fmla="*/ 364332 h 1231107"/>
                      <a:gd name="connsiteX41" fmla="*/ 892969 w 1036612"/>
                      <a:gd name="connsiteY41" fmla="*/ 371475 h 1231107"/>
                      <a:gd name="connsiteX42" fmla="*/ 890587 w 1036612"/>
                      <a:gd name="connsiteY42" fmla="*/ 392907 h 1231107"/>
                      <a:gd name="connsiteX43" fmla="*/ 897731 w 1036612"/>
                      <a:gd name="connsiteY43" fmla="*/ 411957 h 1231107"/>
                      <a:gd name="connsiteX44" fmla="*/ 900112 w 1036612"/>
                      <a:gd name="connsiteY44" fmla="*/ 419100 h 1231107"/>
                      <a:gd name="connsiteX45" fmla="*/ 909637 w 1036612"/>
                      <a:gd name="connsiteY45" fmla="*/ 433388 h 1231107"/>
                      <a:gd name="connsiteX46" fmla="*/ 921544 w 1036612"/>
                      <a:gd name="connsiteY46" fmla="*/ 450057 h 1231107"/>
                      <a:gd name="connsiteX47" fmla="*/ 931069 w 1036612"/>
                      <a:gd name="connsiteY47" fmla="*/ 464344 h 1231107"/>
                      <a:gd name="connsiteX48" fmla="*/ 940594 w 1036612"/>
                      <a:gd name="connsiteY48" fmla="*/ 485775 h 1231107"/>
                      <a:gd name="connsiteX49" fmla="*/ 942975 w 1036612"/>
                      <a:gd name="connsiteY49" fmla="*/ 492919 h 1231107"/>
                      <a:gd name="connsiteX50" fmla="*/ 947737 w 1036612"/>
                      <a:gd name="connsiteY50" fmla="*/ 514350 h 1231107"/>
                      <a:gd name="connsiteX51" fmla="*/ 945356 w 1036612"/>
                      <a:gd name="connsiteY51" fmla="*/ 559594 h 1231107"/>
                      <a:gd name="connsiteX52" fmla="*/ 940594 w 1036612"/>
                      <a:gd name="connsiteY52" fmla="*/ 573882 h 1231107"/>
                      <a:gd name="connsiteX53" fmla="*/ 938212 w 1036612"/>
                      <a:gd name="connsiteY53" fmla="*/ 581025 h 1231107"/>
                      <a:gd name="connsiteX54" fmla="*/ 935831 w 1036612"/>
                      <a:gd name="connsiteY54" fmla="*/ 609600 h 1231107"/>
                      <a:gd name="connsiteX55" fmla="*/ 933450 w 1036612"/>
                      <a:gd name="connsiteY55" fmla="*/ 616744 h 1231107"/>
                      <a:gd name="connsiteX56" fmla="*/ 931069 w 1036612"/>
                      <a:gd name="connsiteY56" fmla="*/ 626269 h 1231107"/>
                      <a:gd name="connsiteX57" fmla="*/ 926306 w 1036612"/>
                      <a:gd name="connsiteY57" fmla="*/ 640557 h 1231107"/>
                      <a:gd name="connsiteX58" fmla="*/ 916781 w 1036612"/>
                      <a:gd name="connsiteY58" fmla="*/ 654844 h 1231107"/>
                      <a:gd name="connsiteX59" fmla="*/ 912019 w 1036612"/>
                      <a:gd name="connsiteY59" fmla="*/ 661988 h 1231107"/>
                      <a:gd name="connsiteX60" fmla="*/ 909637 w 1036612"/>
                      <a:gd name="connsiteY60" fmla="*/ 707232 h 1231107"/>
                      <a:gd name="connsiteX61" fmla="*/ 897731 w 1036612"/>
                      <a:gd name="connsiteY61" fmla="*/ 709613 h 1231107"/>
                      <a:gd name="connsiteX62" fmla="*/ 881062 w 1036612"/>
                      <a:gd name="connsiteY62" fmla="*/ 731044 h 1231107"/>
                      <a:gd name="connsiteX63" fmla="*/ 873919 w 1036612"/>
                      <a:gd name="connsiteY63" fmla="*/ 735807 h 1231107"/>
                      <a:gd name="connsiteX64" fmla="*/ 873919 w 1036612"/>
                      <a:gd name="connsiteY64" fmla="*/ 771525 h 1231107"/>
                      <a:gd name="connsiteX65" fmla="*/ 881062 w 1036612"/>
                      <a:gd name="connsiteY65" fmla="*/ 773907 h 1231107"/>
                      <a:gd name="connsiteX66" fmla="*/ 888206 w 1036612"/>
                      <a:gd name="connsiteY66" fmla="*/ 781050 h 1231107"/>
                      <a:gd name="connsiteX67" fmla="*/ 902494 w 1036612"/>
                      <a:gd name="connsiteY67" fmla="*/ 790575 h 1231107"/>
                      <a:gd name="connsiteX68" fmla="*/ 909637 w 1036612"/>
                      <a:gd name="connsiteY68" fmla="*/ 797719 h 1231107"/>
                      <a:gd name="connsiteX69" fmla="*/ 916781 w 1036612"/>
                      <a:gd name="connsiteY69" fmla="*/ 802482 h 1231107"/>
                      <a:gd name="connsiteX70" fmla="*/ 931069 w 1036612"/>
                      <a:gd name="connsiteY70" fmla="*/ 807244 h 1231107"/>
                      <a:gd name="connsiteX71" fmla="*/ 938212 w 1036612"/>
                      <a:gd name="connsiteY71" fmla="*/ 812007 h 1231107"/>
                      <a:gd name="connsiteX72" fmla="*/ 945356 w 1036612"/>
                      <a:gd name="connsiteY72" fmla="*/ 819150 h 1231107"/>
                      <a:gd name="connsiteX73" fmla="*/ 952500 w 1036612"/>
                      <a:gd name="connsiteY73" fmla="*/ 821532 h 1231107"/>
                      <a:gd name="connsiteX74" fmla="*/ 957262 w 1036612"/>
                      <a:gd name="connsiteY74" fmla="*/ 828675 h 1231107"/>
                      <a:gd name="connsiteX75" fmla="*/ 962025 w 1036612"/>
                      <a:gd name="connsiteY75" fmla="*/ 845344 h 1231107"/>
                      <a:gd name="connsiteX76" fmla="*/ 954881 w 1036612"/>
                      <a:gd name="connsiteY76" fmla="*/ 912019 h 1231107"/>
                      <a:gd name="connsiteX77" fmla="*/ 947737 w 1036612"/>
                      <a:gd name="connsiteY77" fmla="*/ 919163 h 1231107"/>
                      <a:gd name="connsiteX78" fmla="*/ 945356 w 1036612"/>
                      <a:gd name="connsiteY78" fmla="*/ 926307 h 1231107"/>
                      <a:gd name="connsiteX79" fmla="*/ 950119 w 1036612"/>
                      <a:gd name="connsiteY79" fmla="*/ 964407 h 1231107"/>
                      <a:gd name="connsiteX80" fmla="*/ 947737 w 1036612"/>
                      <a:gd name="connsiteY80" fmla="*/ 1085850 h 1231107"/>
                      <a:gd name="connsiteX81" fmla="*/ 935831 w 1036612"/>
                      <a:gd name="connsiteY81" fmla="*/ 1107282 h 1231107"/>
                      <a:gd name="connsiteX82" fmla="*/ 926306 w 1036612"/>
                      <a:gd name="connsiteY82" fmla="*/ 1123950 h 1231107"/>
                      <a:gd name="connsiteX83" fmla="*/ 916781 w 1036612"/>
                      <a:gd name="connsiteY83" fmla="*/ 1138238 h 1231107"/>
                      <a:gd name="connsiteX84" fmla="*/ 902494 w 1036612"/>
                      <a:gd name="connsiteY84" fmla="*/ 1150144 h 1231107"/>
                      <a:gd name="connsiteX85" fmla="*/ 895350 w 1036612"/>
                      <a:gd name="connsiteY85" fmla="*/ 1157288 h 1231107"/>
                      <a:gd name="connsiteX86" fmla="*/ 888206 w 1036612"/>
                      <a:gd name="connsiteY86" fmla="*/ 1162050 h 1231107"/>
                      <a:gd name="connsiteX87" fmla="*/ 881062 w 1036612"/>
                      <a:gd name="connsiteY87" fmla="*/ 1169194 h 1231107"/>
                      <a:gd name="connsiteX88" fmla="*/ 873919 w 1036612"/>
                      <a:gd name="connsiteY88" fmla="*/ 1173957 h 1231107"/>
                      <a:gd name="connsiteX89" fmla="*/ 866775 w 1036612"/>
                      <a:gd name="connsiteY89" fmla="*/ 1181100 h 1231107"/>
                      <a:gd name="connsiteX90" fmla="*/ 852487 w 1036612"/>
                      <a:gd name="connsiteY90" fmla="*/ 1185863 h 1231107"/>
                      <a:gd name="connsiteX91" fmla="*/ 838200 w 1036612"/>
                      <a:gd name="connsiteY91" fmla="*/ 1200150 h 1231107"/>
                      <a:gd name="connsiteX92" fmla="*/ 816769 w 1036612"/>
                      <a:gd name="connsiteY92" fmla="*/ 1207294 h 1231107"/>
                      <a:gd name="connsiteX93" fmla="*/ 800100 w 1036612"/>
                      <a:gd name="connsiteY93" fmla="*/ 1212057 h 1231107"/>
                      <a:gd name="connsiteX94" fmla="*/ 764381 w 1036612"/>
                      <a:gd name="connsiteY94" fmla="*/ 1214438 h 1231107"/>
                      <a:gd name="connsiteX95" fmla="*/ 700087 w 1036612"/>
                      <a:gd name="connsiteY95" fmla="*/ 1212057 h 1231107"/>
                      <a:gd name="connsiteX96" fmla="*/ 692944 w 1036612"/>
                      <a:gd name="connsiteY96" fmla="*/ 1209675 h 1231107"/>
                      <a:gd name="connsiteX97" fmla="*/ 685800 w 1036612"/>
                      <a:gd name="connsiteY97" fmla="*/ 1202532 h 1231107"/>
                      <a:gd name="connsiteX98" fmla="*/ 676275 w 1036612"/>
                      <a:gd name="connsiteY98" fmla="*/ 1197769 h 1231107"/>
                      <a:gd name="connsiteX99" fmla="*/ 669131 w 1036612"/>
                      <a:gd name="connsiteY99" fmla="*/ 1193007 h 1231107"/>
                      <a:gd name="connsiteX100" fmla="*/ 654844 w 1036612"/>
                      <a:gd name="connsiteY100" fmla="*/ 1188244 h 1231107"/>
                      <a:gd name="connsiteX101" fmla="*/ 633412 w 1036612"/>
                      <a:gd name="connsiteY101" fmla="*/ 1193007 h 1231107"/>
                      <a:gd name="connsiteX102" fmla="*/ 626269 w 1036612"/>
                      <a:gd name="connsiteY102" fmla="*/ 1197769 h 1231107"/>
                      <a:gd name="connsiteX103" fmla="*/ 616744 w 1036612"/>
                      <a:gd name="connsiteY103" fmla="*/ 1212057 h 1231107"/>
                      <a:gd name="connsiteX104" fmla="*/ 609600 w 1036612"/>
                      <a:gd name="connsiteY104" fmla="*/ 1219200 h 1231107"/>
                      <a:gd name="connsiteX105" fmla="*/ 604837 w 1036612"/>
                      <a:gd name="connsiteY105" fmla="*/ 1226344 h 1231107"/>
                      <a:gd name="connsiteX106" fmla="*/ 590550 w 1036612"/>
                      <a:gd name="connsiteY106" fmla="*/ 1231107 h 1231107"/>
                      <a:gd name="connsiteX107" fmla="*/ 578644 w 1036612"/>
                      <a:gd name="connsiteY107" fmla="*/ 1228725 h 1231107"/>
                      <a:gd name="connsiteX108" fmla="*/ 564356 w 1036612"/>
                      <a:gd name="connsiteY108" fmla="*/ 1214438 h 1231107"/>
                      <a:gd name="connsiteX109" fmla="*/ 557212 w 1036612"/>
                      <a:gd name="connsiteY109" fmla="*/ 1209675 h 1231107"/>
                      <a:gd name="connsiteX110" fmla="*/ 545306 w 1036612"/>
                      <a:gd name="connsiteY110" fmla="*/ 1188244 h 1231107"/>
                      <a:gd name="connsiteX111" fmla="*/ 540544 w 1036612"/>
                      <a:gd name="connsiteY111" fmla="*/ 1181100 h 1231107"/>
                      <a:gd name="connsiteX112" fmla="*/ 535781 w 1036612"/>
                      <a:gd name="connsiteY112" fmla="*/ 1173957 h 1231107"/>
                      <a:gd name="connsiteX113" fmla="*/ 531019 w 1036612"/>
                      <a:gd name="connsiteY113" fmla="*/ 1159669 h 1231107"/>
                      <a:gd name="connsiteX114" fmla="*/ 526256 w 1036612"/>
                      <a:gd name="connsiteY114" fmla="*/ 1143000 h 1231107"/>
                      <a:gd name="connsiteX115" fmla="*/ 523875 w 1036612"/>
                      <a:gd name="connsiteY115" fmla="*/ 1097757 h 1231107"/>
                      <a:gd name="connsiteX116" fmla="*/ 504825 w 1036612"/>
                      <a:gd name="connsiteY116" fmla="*/ 1081088 h 1231107"/>
                      <a:gd name="connsiteX117" fmla="*/ 490537 w 1036612"/>
                      <a:gd name="connsiteY117" fmla="*/ 1071563 h 1231107"/>
                      <a:gd name="connsiteX118" fmla="*/ 481012 w 1036612"/>
                      <a:gd name="connsiteY118" fmla="*/ 1069182 h 1231107"/>
                      <a:gd name="connsiteX119" fmla="*/ 466725 w 1036612"/>
                      <a:gd name="connsiteY119" fmla="*/ 1076325 h 1231107"/>
                      <a:gd name="connsiteX120" fmla="*/ 457200 w 1036612"/>
                      <a:gd name="connsiteY120" fmla="*/ 1090613 h 1231107"/>
                      <a:gd name="connsiteX121" fmla="*/ 452437 w 1036612"/>
                      <a:gd name="connsiteY121" fmla="*/ 1097757 h 1231107"/>
                      <a:gd name="connsiteX122" fmla="*/ 445294 w 1036612"/>
                      <a:gd name="connsiteY122" fmla="*/ 1104900 h 1231107"/>
                      <a:gd name="connsiteX123" fmla="*/ 431006 w 1036612"/>
                      <a:gd name="connsiteY123" fmla="*/ 1112044 h 1231107"/>
                      <a:gd name="connsiteX124" fmla="*/ 421481 w 1036612"/>
                      <a:gd name="connsiteY124" fmla="*/ 1116807 h 1231107"/>
                      <a:gd name="connsiteX125" fmla="*/ 364331 w 1036612"/>
                      <a:gd name="connsiteY125" fmla="*/ 1121569 h 1231107"/>
                      <a:gd name="connsiteX126" fmla="*/ 316706 w 1036612"/>
                      <a:gd name="connsiteY126" fmla="*/ 1126332 h 1231107"/>
                      <a:gd name="connsiteX127" fmla="*/ 283369 w 1036612"/>
                      <a:gd name="connsiteY127" fmla="*/ 1123950 h 1231107"/>
                      <a:gd name="connsiteX128" fmla="*/ 269081 w 1036612"/>
                      <a:gd name="connsiteY128" fmla="*/ 1109663 h 1231107"/>
                      <a:gd name="connsiteX129" fmla="*/ 254794 w 1036612"/>
                      <a:gd name="connsiteY129" fmla="*/ 1092994 h 1231107"/>
                      <a:gd name="connsiteX130" fmla="*/ 247650 w 1036612"/>
                      <a:gd name="connsiteY130" fmla="*/ 1071563 h 1231107"/>
                      <a:gd name="connsiteX131" fmla="*/ 242887 w 1036612"/>
                      <a:gd name="connsiteY131" fmla="*/ 1064419 h 1231107"/>
                      <a:gd name="connsiteX132" fmla="*/ 238125 w 1036612"/>
                      <a:gd name="connsiteY132" fmla="*/ 1045369 h 1231107"/>
                      <a:gd name="connsiteX133" fmla="*/ 233362 w 1036612"/>
                      <a:gd name="connsiteY133" fmla="*/ 1031082 h 1231107"/>
                      <a:gd name="connsiteX134" fmla="*/ 228600 w 1036612"/>
                      <a:gd name="connsiteY134" fmla="*/ 1023938 h 1231107"/>
                      <a:gd name="connsiteX135" fmla="*/ 221456 w 1036612"/>
                      <a:gd name="connsiteY135" fmla="*/ 1009650 h 1231107"/>
                      <a:gd name="connsiteX136" fmla="*/ 214312 w 1036612"/>
                      <a:gd name="connsiteY136" fmla="*/ 1004888 h 1231107"/>
                      <a:gd name="connsiteX137" fmla="*/ 192881 w 1036612"/>
                      <a:gd name="connsiteY137" fmla="*/ 988219 h 1231107"/>
                      <a:gd name="connsiteX138" fmla="*/ 178594 w 1036612"/>
                      <a:gd name="connsiteY138" fmla="*/ 981075 h 1231107"/>
                      <a:gd name="connsiteX139" fmla="*/ 171450 w 1036612"/>
                      <a:gd name="connsiteY139" fmla="*/ 976313 h 1231107"/>
                      <a:gd name="connsiteX140" fmla="*/ 138112 w 1036612"/>
                      <a:gd name="connsiteY140" fmla="*/ 973932 h 1231107"/>
                      <a:gd name="connsiteX141" fmla="*/ 130969 w 1036612"/>
                      <a:gd name="connsiteY141" fmla="*/ 971550 h 1231107"/>
                      <a:gd name="connsiteX142" fmla="*/ 109537 w 1036612"/>
                      <a:gd name="connsiteY142" fmla="*/ 952500 h 1231107"/>
                      <a:gd name="connsiteX143" fmla="*/ 104775 w 1036612"/>
                      <a:gd name="connsiteY143" fmla="*/ 945357 h 1231107"/>
                      <a:gd name="connsiteX144" fmla="*/ 90487 w 1036612"/>
                      <a:gd name="connsiteY144" fmla="*/ 935832 h 1231107"/>
                      <a:gd name="connsiteX145" fmla="*/ 83344 w 1036612"/>
                      <a:gd name="connsiteY145" fmla="*/ 931069 h 1231107"/>
                      <a:gd name="connsiteX146" fmla="*/ 76200 w 1036612"/>
                      <a:gd name="connsiteY146" fmla="*/ 923925 h 1231107"/>
                      <a:gd name="connsiteX147" fmla="*/ 59531 w 1036612"/>
                      <a:gd name="connsiteY147" fmla="*/ 914400 h 1231107"/>
                      <a:gd name="connsiteX148" fmla="*/ 52387 w 1036612"/>
                      <a:gd name="connsiteY148" fmla="*/ 912019 h 1231107"/>
                      <a:gd name="connsiteX149" fmla="*/ 38100 w 1036612"/>
                      <a:gd name="connsiteY149" fmla="*/ 904875 h 1231107"/>
                      <a:gd name="connsiteX150" fmla="*/ 23812 w 1036612"/>
                      <a:gd name="connsiteY150" fmla="*/ 892969 h 1231107"/>
                      <a:gd name="connsiteX151" fmla="*/ 16669 w 1036612"/>
                      <a:gd name="connsiteY151" fmla="*/ 888207 h 1231107"/>
                      <a:gd name="connsiteX152" fmla="*/ 7144 w 1036612"/>
                      <a:gd name="connsiteY152" fmla="*/ 873919 h 1231107"/>
                      <a:gd name="connsiteX153" fmla="*/ 0 w 1036612"/>
                      <a:gd name="connsiteY153" fmla="*/ 850107 h 1231107"/>
                      <a:gd name="connsiteX154" fmla="*/ 2381 w 1036612"/>
                      <a:gd name="connsiteY154" fmla="*/ 678657 h 1231107"/>
                      <a:gd name="connsiteX155" fmla="*/ 7144 w 1036612"/>
                      <a:gd name="connsiteY155" fmla="*/ 671513 h 1231107"/>
                      <a:gd name="connsiteX156" fmla="*/ 28575 w 1036612"/>
                      <a:gd name="connsiteY156" fmla="*/ 654844 h 1231107"/>
                      <a:gd name="connsiteX157" fmla="*/ 35719 w 1036612"/>
                      <a:gd name="connsiteY157" fmla="*/ 650082 h 1231107"/>
                      <a:gd name="connsiteX158" fmla="*/ 42862 w 1036612"/>
                      <a:gd name="connsiteY158" fmla="*/ 635794 h 1231107"/>
                      <a:gd name="connsiteX159" fmla="*/ 38100 w 1036612"/>
                      <a:gd name="connsiteY159" fmla="*/ 600075 h 1231107"/>
                      <a:gd name="connsiteX160" fmla="*/ 35719 w 1036612"/>
                      <a:gd name="connsiteY160" fmla="*/ 588169 h 1231107"/>
                      <a:gd name="connsiteX161" fmla="*/ 26194 w 1036612"/>
                      <a:gd name="connsiteY161" fmla="*/ 564357 h 1231107"/>
                      <a:gd name="connsiteX162" fmla="*/ 21431 w 1036612"/>
                      <a:gd name="connsiteY162" fmla="*/ 557213 h 1231107"/>
                      <a:gd name="connsiteX163" fmla="*/ 14287 w 1036612"/>
                      <a:gd name="connsiteY163" fmla="*/ 535782 h 1231107"/>
                      <a:gd name="connsiteX164" fmla="*/ 11906 w 1036612"/>
                      <a:gd name="connsiteY164" fmla="*/ 528638 h 1231107"/>
                      <a:gd name="connsiteX165" fmla="*/ 9525 w 1036612"/>
                      <a:gd name="connsiteY165" fmla="*/ 521494 h 1231107"/>
                      <a:gd name="connsiteX166" fmla="*/ 11906 w 1036612"/>
                      <a:gd name="connsiteY166" fmla="*/ 428625 h 1231107"/>
                      <a:gd name="connsiteX167" fmla="*/ 14287 w 1036612"/>
                      <a:gd name="connsiteY167" fmla="*/ 416719 h 1231107"/>
                      <a:gd name="connsiteX168" fmla="*/ 21431 w 1036612"/>
                      <a:gd name="connsiteY168" fmla="*/ 407194 h 1231107"/>
                      <a:gd name="connsiteX169" fmla="*/ 26194 w 1036612"/>
                      <a:gd name="connsiteY169" fmla="*/ 400050 h 1231107"/>
                      <a:gd name="connsiteX170" fmla="*/ 40481 w 1036612"/>
                      <a:gd name="connsiteY170" fmla="*/ 390525 h 1231107"/>
                      <a:gd name="connsiteX171" fmla="*/ 42862 w 1036612"/>
                      <a:gd name="connsiteY171" fmla="*/ 381000 h 1231107"/>
                      <a:gd name="connsiteX172" fmla="*/ 50006 w 1036612"/>
                      <a:gd name="connsiteY172" fmla="*/ 361950 h 1231107"/>
                      <a:gd name="connsiteX173" fmla="*/ 52387 w 1036612"/>
                      <a:gd name="connsiteY173" fmla="*/ 330994 h 1231107"/>
                      <a:gd name="connsiteX174" fmla="*/ 59531 w 1036612"/>
                      <a:gd name="connsiteY174" fmla="*/ 323850 h 1231107"/>
                      <a:gd name="connsiteX175" fmla="*/ 76200 w 1036612"/>
                      <a:gd name="connsiteY175" fmla="*/ 314325 h 1231107"/>
                      <a:gd name="connsiteX176" fmla="*/ 90487 w 1036612"/>
                      <a:gd name="connsiteY176" fmla="*/ 302419 h 1231107"/>
                      <a:gd name="connsiteX177" fmla="*/ 104775 w 1036612"/>
                      <a:gd name="connsiteY177" fmla="*/ 292894 h 1231107"/>
                      <a:gd name="connsiteX178" fmla="*/ 119062 w 1036612"/>
                      <a:gd name="connsiteY178" fmla="*/ 280988 h 1231107"/>
                      <a:gd name="connsiteX179" fmla="*/ 130969 w 1036612"/>
                      <a:gd name="connsiteY179" fmla="*/ 266700 h 1231107"/>
                      <a:gd name="connsiteX180" fmla="*/ 135731 w 1036612"/>
                      <a:gd name="connsiteY180" fmla="*/ 252413 h 1231107"/>
                      <a:gd name="connsiteX181" fmla="*/ 142875 w 1036612"/>
                      <a:gd name="connsiteY181" fmla="*/ 200025 h 1231107"/>
                      <a:gd name="connsiteX182" fmla="*/ 150019 w 1036612"/>
                      <a:gd name="connsiteY182" fmla="*/ 195263 h 1231107"/>
                      <a:gd name="connsiteX183" fmla="*/ 226219 w 1036612"/>
                      <a:gd name="connsiteY183" fmla="*/ 197644 h 1231107"/>
                      <a:gd name="connsiteX184" fmla="*/ 240506 w 1036612"/>
                      <a:gd name="connsiteY184" fmla="*/ 202407 h 1231107"/>
                      <a:gd name="connsiteX185" fmla="*/ 247650 w 1036612"/>
                      <a:gd name="connsiteY185" fmla="*/ 209550 h 1231107"/>
                      <a:gd name="connsiteX186" fmla="*/ 273844 w 1036612"/>
                      <a:gd name="connsiteY186" fmla="*/ 200025 h 1231107"/>
                      <a:gd name="connsiteX187" fmla="*/ 280987 w 1036612"/>
                      <a:gd name="connsiteY187" fmla="*/ 195263 h 1231107"/>
                      <a:gd name="connsiteX188" fmla="*/ 285750 w 1036612"/>
                      <a:gd name="connsiteY188" fmla="*/ 188119 h 1231107"/>
                      <a:gd name="connsiteX189" fmla="*/ 300037 w 1036612"/>
                      <a:gd name="connsiteY189" fmla="*/ 176213 h 1231107"/>
                      <a:gd name="connsiteX190" fmla="*/ 314325 w 1036612"/>
                      <a:gd name="connsiteY190" fmla="*/ 171450 h 1231107"/>
                      <a:gd name="connsiteX191" fmla="*/ 392906 w 1036612"/>
                      <a:gd name="connsiteY191" fmla="*/ 173832 h 1231107"/>
                      <a:gd name="connsiteX192" fmla="*/ 407194 w 1036612"/>
                      <a:gd name="connsiteY192" fmla="*/ 178594 h 1231107"/>
                      <a:gd name="connsiteX193" fmla="*/ 481012 w 1036612"/>
                      <a:gd name="connsiteY193" fmla="*/ 180975 h 1231107"/>
                      <a:gd name="connsiteX194" fmla="*/ 495300 w 1036612"/>
                      <a:gd name="connsiteY194" fmla="*/ 190500 h 1231107"/>
                      <a:gd name="connsiteX195" fmla="*/ 497681 w 1036612"/>
                      <a:gd name="connsiteY195" fmla="*/ 200025 h 1231107"/>
                      <a:gd name="connsiteX196" fmla="*/ 509587 w 1036612"/>
                      <a:gd name="connsiteY196" fmla="*/ 219075 h 1231107"/>
                      <a:gd name="connsiteX197" fmla="*/ 559594 w 1036612"/>
                      <a:gd name="connsiteY197" fmla="*/ 211932 h 1231107"/>
                      <a:gd name="connsiteX198" fmla="*/ 573881 w 1036612"/>
                      <a:gd name="connsiteY198" fmla="*/ 204788 h 1231107"/>
                      <a:gd name="connsiteX199" fmla="*/ 581025 w 1036612"/>
                      <a:gd name="connsiteY199" fmla="*/ 202407 h 1231107"/>
                      <a:gd name="connsiteX200" fmla="*/ 588169 w 1036612"/>
                      <a:gd name="connsiteY200" fmla="*/ 197644 h 1231107"/>
                      <a:gd name="connsiteX201" fmla="*/ 602456 w 1036612"/>
                      <a:gd name="connsiteY201" fmla="*/ 192882 h 1231107"/>
                      <a:gd name="connsiteX202" fmla="*/ 616744 w 1036612"/>
                      <a:gd name="connsiteY202" fmla="*/ 180975 h 1231107"/>
                      <a:gd name="connsiteX203" fmla="*/ 628650 w 1036612"/>
                      <a:gd name="connsiteY203" fmla="*/ 169069 h 1231107"/>
                      <a:gd name="connsiteX204" fmla="*/ 633412 w 1036612"/>
                      <a:gd name="connsiteY204" fmla="*/ 161925 h 1231107"/>
                      <a:gd name="connsiteX205" fmla="*/ 635794 w 1036612"/>
                      <a:gd name="connsiteY205" fmla="*/ 150019 h 1231107"/>
                      <a:gd name="connsiteX206" fmla="*/ 640556 w 1036612"/>
                      <a:gd name="connsiteY206" fmla="*/ 133350 h 1231107"/>
                      <a:gd name="connsiteX207" fmla="*/ 645319 w 1036612"/>
                      <a:gd name="connsiteY207" fmla="*/ 69057 h 1231107"/>
                      <a:gd name="connsiteX208" fmla="*/ 647700 w 1036612"/>
                      <a:gd name="connsiteY208" fmla="*/ 54769 h 1231107"/>
                      <a:gd name="connsiteX209" fmla="*/ 664369 w 1036612"/>
                      <a:gd name="connsiteY209" fmla="*/ 42863 h 1231107"/>
                      <a:gd name="connsiteX210" fmla="*/ 728662 w 1036612"/>
                      <a:gd name="connsiteY210" fmla="*/ 45244 h 1231107"/>
                      <a:gd name="connsiteX211" fmla="*/ 735806 w 1036612"/>
                      <a:gd name="connsiteY211" fmla="*/ 47625 h 1231107"/>
                      <a:gd name="connsiteX212" fmla="*/ 742950 w 1036612"/>
                      <a:gd name="connsiteY212" fmla="*/ 52388 h 1231107"/>
                      <a:gd name="connsiteX213" fmla="*/ 759619 w 1036612"/>
                      <a:gd name="connsiteY213" fmla="*/ 69057 h 1231107"/>
                      <a:gd name="connsiteX214" fmla="*/ 733425 w 1036612"/>
                      <a:gd name="connsiteY214" fmla="*/ 54769 h 123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</a:cxnLst>
                    <a:rect l="l" t="t" r="r" b="b"/>
                    <a:pathLst>
                      <a:path w="1036612" h="1231107">
                        <a:moveTo>
                          <a:pt x="733425" y="54769"/>
                        </a:moveTo>
                        <a:cubicBezTo>
                          <a:pt x="732234" y="53975"/>
                          <a:pt x="734529" y="56603"/>
                          <a:pt x="752475" y="64294"/>
                        </a:cubicBezTo>
                        <a:cubicBezTo>
                          <a:pt x="755738" y="65692"/>
                          <a:pt x="758704" y="67739"/>
                          <a:pt x="762000" y="69057"/>
                        </a:cubicBezTo>
                        <a:cubicBezTo>
                          <a:pt x="766661" y="70921"/>
                          <a:pt x="771525" y="72232"/>
                          <a:pt x="776287" y="73819"/>
                        </a:cubicBezTo>
                        <a:lnTo>
                          <a:pt x="783431" y="76200"/>
                        </a:lnTo>
                        <a:cubicBezTo>
                          <a:pt x="808037" y="75406"/>
                          <a:pt x="832726" y="75983"/>
                          <a:pt x="857250" y="73819"/>
                        </a:cubicBezTo>
                        <a:cubicBezTo>
                          <a:pt x="860101" y="73567"/>
                          <a:pt x="861834" y="70337"/>
                          <a:pt x="864394" y="69057"/>
                        </a:cubicBezTo>
                        <a:cubicBezTo>
                          <a:pt x="866639" y="67934"/>
                          <a:pt x="869156" y="67469"/>
                          <a:pt x="871537" y="66675"/>
                        </a:cubicBezTo>
                        <a:cubicBezTo>
                          <a:pt x="879475" y="54770"/>
                          <a:pt x="873919" y="61119"/>
                          <a:pt x="890587" y="50007"/>
                        </a:cubicBezTo>
                        <a:cubicBezTo>
                          <a:pt x="893389" y="48139"/>
                          <a:pt x="894991" y="44821"/>
                          <a:pt x="897731" y="42863"/>
                        </a:cubicBezTo>
                        <a:cubicBezTo>
                          <a:pt x="900620" y="40800"/>
                          <a:pt x="904212" y="39926"/>
                          <a:pt x="907256" y="38100"/>
                        </a:cubicBezTo>
                        <a:cubicBezTo>
                          <a:pt x="912164" y="35155"/>
                          <a:pt x="916114" y="30385"/>
                          <a:pt x="921544" y="28575"/>
                        </a:cubicBezTo>
                        <a:cubicBezTo>
                          <a:pt x="923925" y="27781"/>
                          <a:pt x="926493" y="27413"/>
                          <a:pt x="928687" y="26194"/>
                        </a:cubicBezTo>
                        <a:cubicBezTo>
                          <a:pt x="933691" y="23414"/>
                          <a:pt x="938212" y="19844"/>
                          <a:pt x="942975" y="16669"/>
                        </a:cubicBezTo>
                        <a:lnTo>
                          <a:pt x="964406" y="2382"/>
                        </a:lnTo>
                        <a:cubicBezTo>
                          <a:pt x="968424" y="-296"/>
                          <a:pt x="973931" y="794"/>
                          <a:pt x="978694" y="0"/>
                        </a:cubicBezTo>
                        <a:cubicBezTo>
                          <a:pt x="978943" y="17"/>
                          <a:pt x="1016112" y="936"/>
                          <a:pt x="1026319" y="4763"/>
                        </a:cubicBezTo>
                        <a:cubicBezTo>
                          <a:pt x="1028998" y="5768"/>
                          <a:pt x="1031081" y="7938"/>
                          <a:pt x="1033462" y="9525"/>
                        </a:cubicBezTo>
                        <a:cubicBezTo>
                          <a:pt x="1036512" y="18673"/>
                          <a:pt x="1038675" y="21609"/>
                          <a:pt x="1033462" y="33338"/>
                        </a:cubicBezTo>
                        <a:cubicBezTo>
                          <a:pt x="1032300" y="35953"/>
                          <a:pt x="1028700" y="36513"/>
                          <a:pt x="1026319" y="38100"/>
                        </a:cubicBezTo>
                        <a:lnTo>
                          <a:pt x="1012031" y="59532"/>
                        </a:lnTo>
                        <a:lnTo>
                          <a:pt x="1007269" y="66675"/>
                        </a:lnTo>
                        <a:lnTo>
                          <a:pt x="1002506" y="73819"/>
                        </a:lnTo>
                        <a:cubicBezTo>
                          <a:pt x="996709" y="91212"/>
                          <a:pt x="998962" y="83237"/>
                          <a:pt x="995362" y="97632"/>
                        </a:cubicBezTo>
                        <a:cubicBezTo>
                          <a:pt x="996156" y="118269"/>
                          <a:pt x="995619" y="139001"/>
                          <a:pt x="997744" y="159544"/>
                        </a:cubicBezTo>
                        <a:cubicBezTo>
                          <a:pt x="998163" y="163595"/>
                          <a:pt x="1007791" y="171601"/>
                          <a:pt x="1009650" y="173832"/>
                        </a:cubicBezTo>
                        <a:cubicBezTo>
                          <a:pt x="1020895" y="187326"/>
                          <a:pt x="1007532" y="174201"/>
                          <a:pt x="1019175" y="190500"/>
                        </a:cubicBezTo>
                        <a:cubicBezTo>
                          <a:pt x="1021133" y="193240"/>
                          <a:pt x="1023938" y="195263"/>
                          <a:pt x="1026319" y="197644"/>
                        </a:cubicBezTo>
                        <a:cubicBezTo>
                          <a:pt x="1027113" y="200025"/>
                          <a:pt x="1028700" y="202278"/>
                          <a:pt x="1028700" y="204788"/>
                        </a:cubicBezTo>
                        <a:cubicBezTo>
                          <a:pt x="1028700" y="216632"/>
                          <a:pt x="1028645" y="223007"/>
                          <a:pt x="1021556" y="230982"/>
                        </a:cubicBezTo>
                        <a:cubicBezTo>
                          <a:pt x="1017082" y="236016"/>
                          <a:pt x="1007269" y="245269"/>
                          <a:pt x="1007269" y="245269"/>
                        </a:cubicBezTo>
                        <a:cubicBezTo>
                          <a:pt x="1008063" y="251619"/>
                          <a:pt x="1009650" y="257920"/>
                          <a:pt x="1009650" y="264319"/>
                        </a:cubicBezTo>
                        <a:cubicBezTo>
                          <a:pt x="1009650" y="272296"/>
                          <a:pt x="1009615" y="280508"/>
                          <a:pt x="1007269" y="288132"/>
                        </a:cubicBezTo>
                        <a:cubicBezTo>
                          <a:pt x="1006511" y="290594"/>
                          <a:pt x="995779" y="299105"/>
                          <a:pt x="992981" y="300038"/>
                        </a:cubicBezTo>
                        <a:cubicBezTo>
                          <a:pt x="988401" y="301565"/>
                          <a:pt x="983444" y="301555"/>
                          <a:pt x="978694" y="302419"/>
                        </a:cubicBezTo>
                        <a:cubicBezTo>
                          <a:pt x="954691" y="306783"/>
                          <a:pt x="980006" y="303147"/>
                          <a:pt x="947737" y="307182"/>
                        </a:cubicBezTo>
                        <a:cubicBezTo>
                          <a:pt x="942775" y="308836"/>
                          <a:pt x="934991" y="311056"/>
                          <a:pt x="931069" y="314325"/>
                        </a:cubicBezTo>
                        <a:cubicBezTo>
                          <a:pt x="928870" y="316157"/>
                          <a:pt x="928138" y="319270"/>
                          <a:pt x="926306" y="321469"/>
                        </a:cubicBezTo>
                        <a:cubicBezTo>
                          <a:pt x="924150" y="324056"/>
                          <a:pt x="921230" y="325955"/>
                          <a:pt x="919162" y="328613"/>
                        </a:cubicBezTo>
                        <a:cubicBezTo>
                          <a:pt x="899220" y="354252"/>
                          <a:pt x="918714" y="333822"/>
                          <a:pt x="902494" y="350044"/>
                        </a:cubicBezTo>
                        <a:cubicBezTo>
                          <a:pt x="896505" y="368005"/>
                          <a:pt x="904584" y="345863"/>
                          <a:pt x="895350" y="364332"/>
                        </a:cubicBezTo>
                        <a:cubicBezTo>
                          <a:pt x="894228" y="366577"/>
                          <a:pt x="893763" y="369094"/>
                          <a:pt x="892969" y="371475"/>
                        </a:cubicBezTo>
                        <a:cubicBezTo>
                          <a:pt x="892175" y="378619"/>
                          <a:pt x="890587" y="385719"/>
                          <a:pt x="890587" y="392907"/>
                        </a:cubicBezTo>
                        <a:cubicBezTo>
                          <a:pt x="890587" y="406686"/>
                          <a:pt x="892806" y="402105"/>
                          <a:pt x="897731" y="411957"/>
                        </a:cubicBezTo>
                        <a:cubicBezTo>
                          <a:pt x="898853" y="414202"/>
                          <a:pt x="898893" y="416906"/>
                          <a:pt x="900112" y="419100"/>
                        </a:cubicBezTo>
                        <a:cubicBezTo>
                          <a:pt x="902892" y="424104"/>
                          <a:pt x="907077" y="428268"/>
                          <a:pt x="909637" y="433388"/>
                        </a:cubicBezTo>
                        <a:cubicBezTo>
                          <a:pt x="919977" y="454066"/>
                          <a:pt x="908028" y="432679"/>
                          <a:pt x="921544" y="450057"/>
                        </a:cubicBezTo>
                        <a:cubicBezTo>
                          <a:pt x="925058" y="454575"/>
                          <a:pt x="931069" y="464344"/>
                          <a:pt x="931069" y="464344"/>
                        </a:cubicBezTo>
                        <a:cubicBezTo>
                          <a:pt x="936736" y="481347"/>
                          <a:pt x="933046" y="474455"/>
                          <a:pt x="940594" y="485775"/>
                        </a:cubicBezTo>
                        <a:cubicBezTo>
                          <a:pt x="941388" y="488156"/>
                          <a:pt x="942285" y="490505"/>
                          <a:pt x="942975" y="492919"/>
                        </a:cubicBezTo>
                        <a:cubicBezTo>
                          <a:pt x="945217" y="500766"/>
                          <a:pt x="946100" y="506166"/>
                          <a:pt x="947737" y="514350"/>
                        </a:cubicBezTo>
                        <a:cubicBezTo>
                          <a:pt x="946943" y="529431"/>
                          <a:pt x="947155" y="544599"/>
                          <a:pt x="945356" y="559594"/>
                        </a:cubicBezTo>
                        <a:cubicBezTo>
                          <a:pt x="944758" y="564578"/>
                          <a:pt x="942182" y="569119"/>
                          <a:pt x="940594" y="573882"/>
                        </a:cubicBezTo>
                        <a:lnTo>
                          <a:pt x="938212" y="581025"/>
                        </a:lnTo>
                        <a:cubicBezTo>
                          <a:pt x="937418" y="590550"/>
                          <a:pt x="937094" y="600126"/>
                          <a:pt x="935831" y="609600"/>
                        </a:cubicBezTo>
                        <a:cubicBezTo>
                          <a:pt x="935499" y="612088"/>
                          <a:pt x="934140" y="614330"/>
                          <a:pt x="933450" y="616744"/>
                        </a:cubicBezTo>
                        <a:cubicBezTo>
                          <a:pt x="932551" y="619891"/>
                          <a:pt x="932009" y="623134"/>
                          <a:pt x="931069" y="626269"/>
                        </a:cubicBezTo>
                        <a:cubicBezTo>
                          <a:pt x="929626" y="631078"/>
                          <a:pt x="929091" y="636380"/>
                          <a:pt x="926306" y="640557"/>
                        </a:cubicBezTo>
                        <a:lnTo>
                          <a:pt x="916781" y="654844"/>
                        </a:lnTo>
                        <a:lnTo>
                          <a:pt x="912019" y="661988"/>
                        </a:lnTo>
                        <a:cubicBezTo>
                          <a:pt x="911225" y="677069"/>
                          <a:pt x="913977" y="692767"/>
                          <a:pt x="909637" y="707232"/>
                        </a:cubicBezTo>
                        <a:cubicBezTo>
                          <a:pt x="908474" y="711109"/>
                          <a:pt x="901351" y="707803"/>
                          <a:pt x="897731" y="709613"/>
                        </a:cubicBezTo>
                        <a:cubicBezTo>
                          <a:pt x="886604" y="715177"/>
                          <a:pt x="892347" y="723519"/>
                          <a:pt x="881062" y="731044"/>
                        </a:cubicBezTo>
                        <a:lnTo>
                          <a:pt x="873919" y="735807"/>
                        </a:lnTo>
                        <a:cubicBezTo>
                          <a:pt x="870552" y="749269"/>
                          <a:pt x="868180" y="754309"/>
                          <a:pt x="873919" y="771525"/>
                        </a:cubicBezTo>
                        <a:cubicBezTo>
                          <a:pt x="874713" y="773906"/>
                          <a:pt x="878681" y="773113"/>
                          <a:pt x="881062" y="773907"/>
                        </a:cubicBezTo>
                        <a:cubicBezTo>
                          <a:pt x="883443" y="776288"/>
                          <a:pt x="885548" y="778983"/>
                          <a:pt x="888206" y="781050"/>
                        </a:cubicBezTo>
                        <a:cubicBezTo>
                          <a:pt x="892724" y="784564"/>
                          <a:pt x="898447" y="786527"/>
                          <a:pt x="902494" y="790575"/>
                        </a:cubicBezTo>
                        <a:cubicBezTo>
                          <a:pt x="904875" y="792956"/>
                          <a:pt x="907050" y="795563"/>
                          <a:pt x="909637" y="797719"/>
                        </a:cubicBezTo>
                        <a:cubicBezTo>
                          <a:pt x="911836" y="799551"/>
                          <a:pt x="914166" y="801320"/>
                          <a:pt x="916781" y="802482"/>
                        </a:cubicBezTo>
                        <a:cubicBezTo>
                          <a:pt x="921369" y="804521"/>
                          <a:pt x="931069" y="807244"/>
                          <a:pt x="931069" y="807244"/>
                        </a:cubicBezTo>
                        <a:cubicBezTo>
                          <a:pt x="933450" y="808832"/>
                          <a:pt x="936014" y="810175"/>
                          <a:pt x="938212" y="812007"/>
                        </a:cubicBezTo>
                        <a:cubicBezTo>
                          <a:pt x="940799" y="814163"/>
                          <a:pt x="942554" y="817282"/>
                          <a:pt x="945356" y="819150"/>
                        </a:cubicBezTo>
                        <a:cubicBezTo>
                          <a:pt x="947445" y="820542"/>
                          <a:pt x="950119" y="820738"/>
                          <a:pt x="952500" y="821532"/>
                        </a:cubicBezTo>
                        <a:cubicBezTo>
                          <a:pt x="954087" y="823913"/>
                          <a:pt x="955982" y="826116"/>
                          <a:pt x="957262" y="828675"/>
                        </a:cubicBezTo>
                        <a:cubicBezTo>
                          <a:pt x="958972" y="832095"/>
                          <a:pt x="961261" y="842286"/>
                          <a:pt x="962025" y="845344"/>
                        </a:cubicBezTo>
                        <a:cubicBezTo>
                          <a:pt x="960909" y="873239"/>
                          <a:pt x="970462" y="893323"/>
                          <a:pt x="954881" y="912019"/>
                        </a:cubicBezTo>
                        <a:cubicBezTo>
                          <a:pt x="952725" y="914606"/>
                          <a:pt x="950118" y="916782"/>
                          <a:pt x="947737" y="919163"/>
                        </a:cubicBezTo>
                        <a:cubicBezTo>
                          <a:pt x="946943" y="921544"/>
                          <a:pt x="945356" y="923797"/>
                          <a:pt x="945356" y="926307"/>
                        </a:cubicBezTo>
                        <a:cubicBezTo>
                          <a:pt x="945356" y="952047"/>
                          <a:pt x="945088" y="949317"/>
                          <a:pt x="950119" y="964407"/>
                        </a:cubicBezTo>
                        <a:cubicBezTo>
                          <a:pt x="949325" y="1004888"/>
                          <a:pt x="949236" y="1045389"/>
                          <a:pt x="947737" y="1085850"/>
                        </a:cubicBezTo>
                        <a:cubicBezTo>
                          <a:pt x="947490" y="1092508"/>
                          <a:pt x="937754" y="1104397"/>
                          <a:pt x="935831" y="1107282"/>
                        </a:cubicBezTo>
                        <a:cubicBezTo>
                          <a:pt x="919358" y="1131992"/>
                          <a:pt x="944434" y="1093737"/>
                          <a:pt x="926306" y="1123950"/>
                        </a:cubicBezTo>
                        <a:cubicBezTo>
                          <a:pt x="923361" y="1128858"/>
                          <a:pt x="920828" y="1134191"/>
                          <a:pt x="916781" y="1138238"/>
                        </a:cubicBezTo>
                        <a:cubicBezTo>
                          <a:pt x="895908" y="1159111"/>
                          <a:pt x="922386" y="1133567"/>
                          <a:pt x="902494" y="1150144"/>
                        </a:cubicBezTo>
                        <a:cubicBezTo>
                          <a:pt x="899907" y="1152300"/>
                          <a:pt x="897937" y="1155132"/>
                          <a:pt x="895350" y="1157288"/>
                        </a:cubicBezTo>
                        <a:cubicBezTo>
                          <a:pt x="893151" y="1159120"/>
                          <a:pt x="890405" y="1160218"/>
                          <a:pt x="888206" y="1162050"/>
                        </a:cubicBezTo>
                        <a:cubicBezTo>
                          <a:pt x="885619" y="1164206"/>
                          <a:pt x="883649" y="1167038"/>
                          <a:pt x="881062" y="1169194"/>
                        </a:cubicBezTo>
                        <a:cubicBezTo>
                          <a:pt x="878864" y="1171026"/>
                          <a:pt x="876117" y="1172125"/>
                          <a:pt x="873919" y="1173957"/>
                        </a:cubicBezTo>
                        <a:cubicBezTo>
                          <a:pt x="871332" y="1176113"/>
                          <a:pt x="869719" y="1179465"/>
                          <a:pt x="866775" y="1181100"/>
                        </a:cubicBezTo>
                        <a:cubicBezTo>
                          <a:pt x="862386" y="1183538"/>
                          <a:pt x="852487" y="1185863"/>
                          <a:pt x="852487" y="1185863"/>
                        </a:cubicBezTo>
                        <a:cubicBezTo>
                          <a:pt x="847725" y="1190625"/>
                          <a:pt x="844589" y="1198020"/>
                          <a:pt x="838200" y="1200150"/>
                        </a:cubicBezTo>
                        <a:lnTo>
                          <a:pt x="816769" y="1207294"/>
                        </a:lnTo>
                        <a:cubicBezTo>
                          <a:pt x="812346" y="1208768"/>
                          <a:pt x="804464" y="1211598"/>
                          <a:pt x="800100" y="1212057"/>
                        </a:cubicBezTo>
                        <a:cubicBezTo>
                          <a:pt x="788233" y="1213306"/>
                          <a:pt x="776287" y="1213644"/>
                          <a:pt x="764381" y="1214438"/>
                        </a:cubicBezTo>
                        <a:cubicBezTo>
                          <a:pt x="742950" y="1213644"/>
                          <a:pt x="721486" y="1213484"/>
                          <a:pt x="700087" y="1212057"/>
                        </a:cubicBezTo>
                        <a:cubicBezTo>
                          <a:pt x="697583" y="1211890"/>
                          <a:pt x="695032" y="1211067"/>
                          <a:pt x="692944" y="1209675"/>
                        </a:cubicBezTo>
                        <a:cubicBezTo>
                          <a:pt x="690142" y="1207807"/>
                          <a:pt x="688540" y="1204489"/>
                          <a:pt x="685800" y="1202532"/>
                        </a:cubicBezTo>
                        <a:cubicBezTo>
                          <a:pt x="682911" y="1200469"/>
                          <a:pt x="679357" y="1199530"/>
                          <a:pt x="676275" y="1197769"/>
                        </a:cubicBezTo>
                        <a:cubicBezTo>
                          <a:pt x="673790" y="1196349"/>
                          <a:pt x="671746" y="1194169"/>
                          <a:pt x="669131" y="1193007"/>
                        </a:cubicBezTo>
                        <a:cubicBezTo>
                          <a:pt x="664544" y="1190968"/>
                          <a:pt x="654844" y="1188244"/>
                          <a:pt x="654844" y="1188244"/>
                        </a:cubicBezTo>
                        <a:cubicBezTo>
                          <a:pt x="649350" y="1189160"/>
                          <a:pt x="639277" y="1190074"/>
                          <a:pt x="633412" y="1193007"/>
                        </a:cubicBezTo>
                        <a:cubicBezTo>
                          <a:pt x="630853" y="1194287"/>
                          <a:pt x="628650" y="1196182"/>
                          <a:pt x="626269" y="1197769"/>
                        </a:cubicBezTo>
                        <a:cubicBezTo>
                          <a:pt x="623094" y="1202532"/>
                          <a:pt x="620792" y="1208010"/>
                          <a:pt x="616744" y="1212057"/>
                        </a:cubicBezTo>
                        <a:cubicBezTo>
                          <a:pt x="614363" y="1214438"/>
                          <a:pt x="611756" y="1216613"/>
                          <a:pt x="609600" y="1219200"/>
                        </a:cubicBezTo>
                        <a:cubicBezTo>
                          <a:pt x="607768" y="1221399"/>
                          <a:pt x="607264" y="1224827"/>
                          <a:pt x="604837" y="1226344"/>
                        </a:cubicBezTo>
                        <a:cubicBezTo>
                          <a:pt x="600580" y="1229005"/>
                          <a:pt x="590550" y="1231107"/>
                          <a:pt x="590550" y="1231107"/>
                        </a:cubicBezTo>
                        <a:cubicBezTo>
                          <a:pt x="586581" y="1230313"/>
                          <a:pt x="582434" y="1230146"/>
                          <a:pt x="578644" y="1228725"/>
                        </a:cubicBezTo>
                        <a:cubicBezTo>
                          <a:pt x="569663" y="1225357"/>
                          <a:pt x="571184" y="1221266"/>
                          <a:pt x="564356" y="1214438"/>
                        </a:cubicBezTo>
                        <a:cubicBezTo>
                          <a:pt x="562332" y="1212414"/>
                          <a:pt x="559593" y="1211263"/>
                          <a:pt x="557212" y="1209675"/>
                        </a:cubicBezTo>
                        <a:cubicBezTo>
                          <a:pt x="553021" y="1197101"/>
                          <a:pt x="556224" y="1204621"/>
                          <a:pt x="545306" y="1188244"/>
                        </a:cubicBezTo>
                        <a:lnTo>
                          <a:pt x="540544" y="1181100"/>
                        </a:lnTo>
                        <a:lnTo>
                          <a:pt x="535781" y="1173957"/>
                        </a:lnTo>
                        <a:cubicBezTo>
                          <a:pt x="534194" y="1169194"/>
                          <a:pt x="532237" y="1164539"/>
                          <a:pt x="531019" y="1159669"/>
                        </a:cubicBezTo>
                        <a:cubicBezTo>
                          <a:pt x="528028" y="1147709"/>
                          <a:pt x="529672" y="1153249"/>
                          <a:pt x="526256" y="1143000"/>
                        </a:cubicBezTo>
                        <a:cubicBezTo>
                          <a:pt x="525462" y="1127919"/>
                          <a:pt x="525916" y="1112720"/>
                          <a:pt x="523875" y="1097757"/>
                        </a:cubicBezTo>
                        <a:cubicBezTo>
                          <a:pt x="522883" y="1090481"/>
                          <a:pt x="507603" y="1082940"/>
                          <a:pt x="504825" y="1081088"/>
                        </a:cubicBezTo>
                        <a:cubicBezTo>
                          <a:pt x="504823" y="1081086"/>
                          <a:pt x="490540" y="1071564"/>
                          <a:pt x="490537" y="1071563"/>
                        </a:cubicBezTo>
                        <a:lnTo>
                          <a:pt x="481012" y="1069182"/>
                        </a:lnTo>
                        <a:cubicBezTo>
                          <a:pt x="475918" y="1070880"/>
                          <a:pt x="470526" y="1071982"/>
                          <a:pt x="466725" y="1076325"/>
                        </a:cubicBezTo>
                        <a:cubicBezTo>
                          <a:pt x="462956" y="1080633"/>
                          <a:pt x="460375" y="1085850"/>
                          <a:pt x="457200" y="1090613"/>
                        </a:cubicBezTo>
                        <a:lnTo>
                          <a:pt x="452437" y="1097757"/>
                        </a:lnTo>
                        <a:cubicBezTo>
                          <a:pt x="450569" y="1100559"/>
                          <a:pt x="447881" y="1102744"/>
                          <a:pt x="445294" y="1104900"/>
                        </a:cubicBezTo>
                        <a:cubicBezTo>
                          <a:pt x="437216" y="1111632"/>
                          <a:pt x="439853" y="1108252"/>
                          <a:pt x="431006" y="1112044"/>
                        </a:cubicBezTo>
                        <a:cubicBezTo>
                          <a:pt x="427743" y="1113442"/>
                          <a:pt x="424906" y="1115873"/>
                          <a:pt x="421481" y="1116807"/>
                        </a:cubicBezTo>
                        <a:cubicBezTo>
                          <a:pt x="409678" y="1120026"/>
                          <a:pt x="366471" y="1121443"/>
                          <a:pt x="364331" y="1121569"/>
                        </a:cubicBezTo>
                        <a:cubicBezTo>
                          <a:pt x="345122" y="1126371"/>
                          <a:pt x="347726" y="1126332"/>
                          <a:pt x="316706" y="1126332"/>
                        </a:cubicBezTo>
                        <a:cubicBezTo>
                          <a:pt x="305565" y="1126332"/>
                          <a:pt x="294481" y="1124744"/>
                          <a:pt x="283369" y="1123950"/>
                        </a:cubicBezTo>
                        <a:lnTo>
                          <a:pt x="269081" y="1109663"/>
                        </a:lnTo>
                        <a:cubicBezTo>
                          <a:pt x="264358" y="1104940"/>
                          <a:pt x="257696" y="1099524"/>
                          <a:pt x="254794" y="1092994"/>
                        </a:cubicBezTo>
                        <a:cubicBezTo>
                          <a:pt x="254788" y="1092980"/>
                          <a:pt x="248843" y="1075142"/>
                          <a:pt x="247650" y="1071563"/>
                        </a:cubicBezTo>
                        <a:cubicBezTo>
                          <a:pt x="246745" y="1068848"/>
                          <a:pt x="244475" y="1066800"/>
                          <a:pt x="242887" y="1064419"/>
                        </a:cubicBezTo>
                        <a:cubicBezTo>
                          <a:pt x="235657" y="1042726"/>
                          <a:pt x="246753" y="1077004"/>
                          <a:pt x="238125" y="1045369"/>
                        </a:cubicBezTo>
                        <a:cubicBezTo>
                          <a:pt x="236804" y="1040526"/>
                          <a:pt x="234950" y="1035844"/>
                          <a:pt x="233362" y="1031082"/>
                        </a:cubicBezTo>
                        <a:cubicBezTo>
                          <a:pt x="232457" y="1028367"/>
                          <a:pt x="229880" y="1026498"/>
                          <a:pt x="228600" y="1023938"/>
                        </a:cubicBezTo>
                        <a:cubicBezTo>
                          <a:pt x="224727" y="1016191"/>
                          <a:pt x="228281" y="1016474"/>
                          <a:pt x="221456" y="1009650"/>
                        </a:cubicBezTo>
                        <a:cubicBezTo>
                          <a:pt x="219432" y="1007626"/>
                          <a:pt x="216511" y="1006720"/>
                          <a:pt x="214312" y="1004888"/>
                        </a:cubicBezTo>
                        <a:cubicBezTo>
                          <a:pt x="191928" y="986235"/>
                          <a:pt x="228997" y="1012295"/>
                          <a:pt x="192881" y="988219"/>
                        </a:cubicBezTo>
                        <a:cubicBezTo>
                          <a:pt x="172412" y="974574"/>
                          <a:pt x="198306" y="990932"/>
                          <a:pt x="178594" y="981075"/>
                        </a:cubicBezTo>
                        <a:cubicBezTo>
                          <a:pt x="176034" y="979795"/>
                          <a:pt x="174268" y="976810"/>
                          <a:pt x="171450" y="976313"/>
                        </a:cubicBezTo>
                        <a:cubicBezTo>
                          <a:pt x="160479" y="974377"/>
                          <a:pt x="149225" y="974726"/>
                          <a:pt x="138112" y="973932"/>
                        </a:cubicBezTo>
                        <a:cubicBezTo>
                          <a:pt x="135731" y="973138"/>
                          <a:pt x="133214" y="972673"/>
                          <a:pt x="130969" y="971550"/>
                        </a:cubicBezTo>
                        <a:cubicBezTo>
                          <a:pt x="123809" y="967970"/>
                          <a:pt x="112696" y="957238"/>
                          <a:pt x="109537" y="952500"/>
                        </a:cubicBezTo>
                        <a:cubicBezTo>
                          <a:pt x="107950" y="950119"/>
                          <a:pt x="106929" y="947241"/>
                          <a:pt x="104775" y="945357"/>
                        </a:cubicBezTo>
                        <a:cubicBezTo>
                          <a:pt x="100467" y="941588"/>
                          <a:pt x="95250" y="939007"/>
                          <a:pt x="90487" y="935832"/>
                        </a:cubicBezTo>
                        <a:lnTo>
                          <a:pt x="83344" y="931069"/>
                        </a:lnTo>
                        <a:cubicBezTo>
                          <a:pt x="80542" y="929201"/>
                          <a:pt x="78787" y="926081"/>
                          <a:pt x="76200" y="923925"/>
                        </a:cubicBezTo>
                        <a:cubicBezTo>
                          <a:pt x="71982" y="920411"/>
                          <a:pt x="64322" y="916453"/>
                          <a:pt x="59531" y="914400"/>
                        </a:cubicBezTo>
                        <a:cubicBezTo>
                          <a:pt x="57224" y="913411"/>
                          <a:pt x="54768" y="912813"/>
                          <a:pt x="52387" y="912019"/>
                        </a:cubicBezTo>
                        <a:cubicBezTo>
                          <a:pt x="31923" y="898376"/>
                          <a:pt x="57812" y="914731"/>
                          <a:pt x="38100" y="904875"/>
                        </a:cubicBezTo>
                        <a:cubicBezTo>
                          <a:pt x="29229" y="900439"/>
                          <a:pt x="31714" y="899554"/>
                          <a:pt x="23812" y="892969"/>
                        </a:cubicBezTo>
                        <a:cubicBezTo>
                          <a:pt x="21614" y="891137"/>
                          <a:pt x="19050" y="889794"/>
                          <a:pt x="16669" y="888207"/>
                        </a:cubicBezTo>
                        <a:lnTo>
                          <a:pt x="7144" y="873919"/>
                        </a:lnTo>
                        <a:cubicBezTo>
                          <a:pt x="4823" y="870438"/>
                          <a:pt x="1332" y="855434"/>
                          <a:pt x="0" y="850107"/>
                        </a:cubicBezTo>
                        <a:cubicBezTo>
                          <a:pt x="794" y="792957"/>
                          <a:pt x="97" y="735767"/>
                          <a:pt x="2381" y="678657"/>
                        </a:cubicBezTo>
                        <a:cubicBezTo>
                          <a:pt x="2495" y="675797"/>
                          <a:pt x="5312" y="673712"/>
                          <a:pt x="7144" y="671513"/>
                        </a:cubicBezTo>
                        <a:cubicBezTo>
                          <a:pt x="14140" y="663118"/>
                          <a:pt x="18614" y="661484"/>
                          <a:pt x="28575" y="654844"/>
                        </a:cubicBezTo>
                        <a:lnTo>
                          <a:pt x="35719" y="650082"/>
                        </a:lnTo>
                        <a:cubicBezTo>
                          <a:pt x="38127" y="646470"/>
                          <a:pt x="42862" y="640724"/>
                          <a:pt x="42862" y="635794"/>
                        </a:cubicBezTo>
                        <a:cubicBezTo>
                          <a:pt x="42862" y="594502"/>
                          <a:pt x="42823" y="618969"/>
                          <a:pt x="38100" y="600075"/>
                        </a:cubicBezTo>
                        <a:cubicBezTo>
                          <a:pt x="37118" y="596149"/>
                          <a:pt x="36784" y="592074"/>
                          <a:pt x="35719" y="588169"/>
                        </a:cubicBezTo>
                        <a:cubicBezTo>
                          <a:pt x="33175" y="578842"/>
                          <a:pt x="30838" y="572484"/>
                          <a:pt x="26194" y="564357"/>
                        </a:cubicBezTo>
                        <a:cubicBezTo>
                          <a:pt x="24774" y="561872"/>
                          <a:pt x="23019" y="559594"/>
                          <a:pt x="21431" y="557213"/>
                        </a:cubicBezTo>
                        <a:lnTo>
                          <a:pt x="14287" y="535782"/>
                        </a:lnTo>
                        <a:lnTo>
                          <a:pt x="11906" y="528638"/>
                        </a:lnTo>
                        <a:lnTo>
                          <a:pt x="9525" y="521494"/>
                        </a:lnTo>
                        <a:cubicBezTo>
                          <a:pt x="10319" y="490538"/>
                          <a:pt x="10500" y="459560"/>
                          <a:pt x="11906" y="428625"/>
                        </a:cubicBezTo>
                        <a:cubicBezTo>
                          <a:pt x="12090" y="424582"/>
                          <a:pt x="12643" y="420417"/>
                          <a:pt x="14287" y="416719"/>
                        </a:cubicBezTo>
                        <a:cubicBezTo>
                          <a:pt x="15899" y="413092"/>
                          <a:pt x="19124" y="410423"/>
                          <a:pt x="21431" y="407194"/>
                        </a:cubicBezTo>
                        <a:cubicBezTo>
                          <a:pt x="23095" y="404865"/>
                          <a:pt x="24040" y="401935"/>
                          <a:pt x="26194" y="400050"/>
                        </a:cubicBezTo>
                        <a:cubicBezTo>
                          <a:pt x="30501" y="396281"/>
                          <a:pt x="40481" y="390525"/>
                          <a:pt x="40481" y="390525"/>
                        </a:cubicBezTo>
                        <a:cubicBezTo>
                          <a:pt x="41275" y="387350"/>
                          <a:pt x="41713" y="384064"/>
                          <a:pt x="42862" y="381000"/>
                        </a:cubicBezTo>
                        <a:cubicBezTo>
                          <a:pt x="52201" y="356096"/>
                          <a:pt x="43894" y="386399"/>
                          <a:pt x="50006" y="361950"/>
                        </a:cubicBezTo>
                        <a:cubicBezTo>
                          <a:pt x="50800" y="351631"/>
                          <a:pt x="49877" y="341034"/>
                          <a:pt x="52387" y="330994"/>
                        </a:cubicBezTo>
                        <a:cubicBezTo>
                          <a:pt x="53204" y="327727"/>
                          <a:pt x="56944" y="326006"/>
                          <a:pt x="59531" y="323850"/>
                        </a:cubicBezTo>
                        <a:cubicBezTo>
                          <a:pt x="65855" y="318580"/>
                          <a:pt x="68796" y="318556"/>
                          <a:pt x="76200" y="314325"/>
                        </a:cubicBezTo>
                        <a:cubicBezTo>
                          <a:pt x="89953" y="306466"/>
                          <a:pt x="76841" y="313033"/>
                          <a:pt x="90487" y="302419"/>
                        </a:cubicBezTo>
                        <a:cubicBezTo>
                          <a:pt x="95005" y="298905"/>
                          <a:pt x="100728" y="296941"/>
                          <a:pt x="104775" y="292894"/>
                        </a:cubicBezTo>
                        <a:cubicBezTo>
                          <a:pt x="125648" y="272021"/>
                          <a:pt x="99170" y="297565"/>
                          <a:pt x="119062" y="280988"/>
                        </a:cubicBezTo>
                        <a:cubicBezTo>
                          <a:pt x="125938" y="275258"/>
                          <a:pt x="126286" y="273724"/>
                          <a:pt x="130969" y="266700"/>
                        </a:cubicBezTo>
                        <a:cubicBezTo>
                          <a:pt x="132556" y="261938"/>
                          <a:pt x="135467" y="257426"/>
                          <a:pt x="135731" y="252413"/>
                        </a:cubicBezTo>
                        <a:cubicBezTo>
                          <a:pt x="136337" y="240904"/>
                          <a:pt x="130099" y="212800"/>
                          <a:pt x="142875" y="200025"/>
                        </a:cubicBezTo>
                        <a:cubicBezTo>
                          <a:pt x="144899" y="198001"/>
                          <a:pt x="147638" y="196850"/>
                          <a:pt x="150019" y="195263"/>
                        </a:cubicBezTo>
                        <a:cubicBezTo>
                          <a:pt x="175419" y="196057"/>
                          <a:pt x="200885" y="195644"/>
                          <a:pt x="226219" y="197644"/>
                        </a:cubicBezTo>
                        <a:cubicBezTo>
                          <a:pt x="231223" y="198039"/>
                          <a:pt x="240506" y="202407"/>
                          <a:pt x="240506" y="202407"/>
                        </a:cubicBezTo>
                        <a:cubicBezTo>
                          <a:pt x="242887" y="204788"/>
                          <a:pt x="244337" y="208948"/>
                          <a:pt x="247650" y="209550"/>
                        </a:cubicBezTo>
                        <a:cubicBezTo>
                          <a:pt x="266915" y="213052"/>
                          <a:pt x="263820" y="208378"/>
                          <a:pt x="273844" y="200025"/>
                        </a:cubicBezTo>
                        <a:cubicBezTo>
                          <a:pt x="276042" y="198193"/>
                          <a:pt x="278606" y="196850"/>
                          <a:pt x="280987" y="195263"/>
                        </a:cubicBezTo>
                        <a:cubicBezTo>
                          <a:pt x="282575" y="192882"/>
                          <a:pt x="283918" y="190318"/>
                          <a:pt x="285750" y="188119"/>
                        </a:cubicBezTo>
                        <a:cubicBezTo>
                          <a:pt x="289049" y="184161"/>
                          <a:pt x="295079" y="178417"/>
                          <a:pt x="300037" y="176213"/>
                        </a:cubicBezTo>
                        <a:cubicBezTo>
                          <a:pt x="304625" y="174174"/>
                          <a:pt x="314325" y="171450"/>
                          <a:pt x="314325" y="171450"/>
                        </a:cubicBezTo>
                        <a:cubicBezTo>
                          <a:pt x="340519" y="172244"/>
                          <a:pt x="366777" y="171822"/>
                          <a:pt x="392906" y="173832"/>
                        </a:cubicBezTo>
                        <a:cubicBezTo>
                          <a:pt x="397911" y="174217"/>
                          <a:pt x="402176" y="178432"/>
                          <a:pt x="407194" y="178594"/>
                        </a:cubicBezTo>
                        <a:lnTo>
                          <a:pt x="481012" y="180975"/>
                        </a:lnTo>
                        <a:lnTo>
                          <a:pt x="495300" y="190500"/>
                        </a:lnTo>
                        <a:cubicBezTo>
                          <a:pt x="498023" y="192315"/>
                          <a:pt x="496741" y="196890"/>
                          <a:pt x="497681" y="200025"/>
                        </a:cubicBezTo>
                        <a:cubicBezTo>
                          <a:pt x="502640" y="216555"/>
                          <a:pt x="498671" y="211798"/>
                          <a:pt x="509587" y="219075"/>
                        </a:cubicBezTo>
                        <a:cubicBezTo>
                          <a:pt x="543843" y="215961"/>
                          <a:pt x="527184" y="218413"/>
                          <a:pt x="559594" y="211932"/>
                        </a:cubicBezTo>
                        <a:cubicBezTo>
                          <a:pt x="569563" y="209938"/>
                          <a:pt x="564522" y="209467"/>
                          <a:pt x="573881" y="204788"/>
                        </a:cubicBezTo>
                        <a:cubicBezTo>
                          <a:pt x="576126" y="203666"/>
                          <a:pt x="578644" y="203201"/>
                          <a:pt x="581025" y="202407"/>
                        </a:cubicBezTo>
                        <a:cubicBezTo>
                          <a:pt x="583406" y="200819"/>
                          <a:pt x="585554" y="198806"/>
                          <a:pt x="588169" y="197644"/>
                        </a:cubicBezTo>
                        <a:cubicBezTo>
                          <a:pt x="592756" y="195605"/>
                          <a:pt x="602456" y="192882"/>
                          <a:pt x="602456" y="192882"/>
                        </a:cubicBezTo>
                        <a:cubicBezTo>
                          <a:pt x="609480" y="188199"/>
                          <a:pt x="611014" y="187851"/>
                          <a:pt x="616744" y="180975"/>
                        </a:cubicBezTo>
                        <a:cubicBezTo>
                          <a:pt x="626666" y="169069"/>
                          <a:pt x="615552" y="177801"/>
                          <a:pt x="628650" y="169069"/>
                        </a:cubicBezTo>
                        <a:cubicBezTo>
                          <a:pt x="630237" y="166688"/>
                          <a:pt x="632407" y="164605"/>
                          <a:pt x="633412" y="161925"/>
                        </a:cubicBezTo>
                        <a:cubicBezTo>
                          <a:pt x="634833" y="158135"/>
                          <a:pt x="634916" y="153970"/>
                          <a:pt x="635794" y="150019"/>
                        </a:cubicBezTo>
                        <a:cubicBezTo>
                          <a:pt x="637788" y="141045"/>
                          <a:pt x="637904" y="141308"/>
                          <a:pt x="640556" y="133350"/>
                        </a:cubicBezTo>
                        <a:cubicBezTo>
                          <a:pt x="642733" y="89798"/>
                          <a:pt x="640859" y="98042"/>
                          <a:pt x="645319" y="69057"/>
                        </a:cubicBezTo>
                        <a:cubicBezTo>
                          <a:pt x="646053" y="64285"/>
                          <a:pt x="645739" y="59181"/>
                          <a:pt x="647700" y="54769"/>
                        </a:cubicBezTo>
                        <a:cubicBezTo>
                          <a:pt x="650458" y="48562"/>
                          <a:pt x="659100" y="45497"/>
                          <a:pt x="664369" y="42863"/>
                        </a:cubicBezTo>
                        <a:cubicBezTo>
                          <a:pt x="685800" y="43657"/>
                          <a:pt x="707264" y="43818"/>
                          <a:pt x="728662" y="45244"/>
                        </a:cubicBezTo>
                        <a:cubicBezTo>
                          <a:pt x="731167" y="45411"/>
                          <a:pt x="733561" y="46502"/>
                          <a:pt x="735806" y="47625"/>
                        </a:cubicBezTo>
                        <a:cubicBezTo>
                          <a:pt x="738366" y="48905"/>
                          <a:pt x="740569" y="50800"/>
                          <a:pt x="742950" y="52388"/>
                        </a:cubicBezTo>
                        <a:cubicBezTo>
                          <a:pt x="751956" y="65896"/>
                          <a:pt x="747884" y="66122"/>
                          <a:pt x="759619" y="69057"/>
                        </a:cubicBezTo>
                        <a:cubicBezTo>
                          <a:pt x="760389" y="69250"/>
                          <a:pt x="734616" y="55563"/>
                          <a:pt x="733425" y="5476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0" name="Полилиния 18">
                    <a:extLst>
                      <a:ext uri="{FF2B5EF4-FFF2-40B4-BE49-F238E27FC236}">
                        <a16:creationId xmlns:a16="http://schemas.microsoft.com/office/drawing/2014/main" id="{9CF6991E-4FB7-4763-9997-6B51532BA0FC}"/>
                      </a:ext>
                    </a:extLst>
                  </p:cNvPr>
                  <p:cNvSpPr/>
                  <p:nvPr/>
                </p:nvSpPr>
                <p:spPr>
                  <a:xfrm>
                    <a:off x="2350442" y="2168479"/>
                    <a:ext cx="576000" cy="756000"/>
                  </a:xfrm>
                  <a:custGeom>
                    <a:avLst/>
                    <a:gdLst>
                      <a:gd name="connsiteX0" fmla="*/ 238321 w 864590"/>
                      <a:gd name="connsiteY0" fmla="*/ 57150 h 1226344"/>
                      <a:gd name="connsiteX1" fmla="*/ 252608 w 864590"/>
                      <a:gd name="connsiteY1" fmla="*/ 23813 h 1226344"/>
                      <a:gd name="connsiteX2" fmla="*/ 262133 w 864590"/>
                      <a:gd name="connsiteY2" fmla="*/ 9525 h 1226344"/>
                      <a:gd name="connsiteX3" fmla="*/ 278802 w 864590"/>
                      <a:gd name="connsiteY3" fmla="*/ 2382 h 1226344"/>
                      <a:gd name="connsiteX4" fmla="*/ 300233 w 864590"/>
                      <a:gd name="connsiteY4" fmla="*/ 4763 h 1226344"/>
                      <a:gd name="connsiteX5" fmla="*/ 307377 w 864590"/>
                      <a:gd name="connsiteY5" fmla="*/ 7144 h 1226344"/>
                      <a:gd name="connsiteX6" fmla="*/ 321665 w 864590"/>
                      <a:gd name="connsiteY6" fmla="*/ 9525 h 1226344"/>
                      <a:gd name="connsiteX7" fmla="*/ 338333 w 864590"/>
                      <a:gd name="connsiteY7" fmla="*/ 19050 h 1226344"/>
                      <a:gd name="connsiteX8" fmla="*/ 345477 w 864590"/>
                      <a:gd name="connsiteY8" fmla="*/ 21432 h 1226344"/>
                      <a:gd name="connsiteX9" fmla="*/ 390721 w 864590"/>
                      <a:gd name="connsiteY9" fmla="*/ 19050 h 1226344"/>
                      <a:gd name="connsiteX10" fmla="*/ 402627 w 864590"/>
                      <a:gd name="connsiteY10" fmla="*/ 7144 h 1226344"/>
                      <a:gd name="connsiteX11" fmla="*/ 419296 w 864590"/>
                      <a:gd name="connsiteY11" fmla="*/ 0 h 1226344"/>
                      <a:gd name="connsiteX12" fmla="*/ 431202 w 864590"/>
                      <a:gd name="connsiteY12" fmla="*/ 14288 h 1226344"/>
                      <a:gd name="connsiteX13" fmla="*/ 440727 w 864590"/>
                      <a:gd name="connsiteY13" fmla="*/ 28575 h 1226344"/>
                      <a:gd name="connsiteX14" fmla="*/ 443108 w 864590"/>
                      <a:gd name="connsiteY14" fmla="*/ 35719 h 1226344"/>
                      <a:gd name="connsiteX15" fmla="*/ 459777 w 864590"/>
                      <a:gd name="connsiteY15" fmla="*/ 54769 h 1226344"/>
                      <a:gd name="connsiteX16" fmla="*/ 466921 w 864590"/>
                      <a:gd name="connsiteY16" fmla="*/ 57150 h 1226344"/>
                      <a:gd name="connsiteX17" fmla="*/ 490733 w 864590"/>
                      <a:gd name="connsiteY17" fmla="*/ 52388 h 1226344"/>
                      <a:gd name="connsiteX18" fmla="*/ 505021 w 864590"/>
                      <a:gd name="connsiteY18" fmla="*/ 45244 h 1226344"/>
                      <a:gd name="connsiteX19" fmla="*/ 531215 w 864590"/>
                      <a:gd name="connsiteY19" fmla="*/ 47625 h 1226344"/>
                      <a:gd name="connsiteX20" fmla="*/ 545502 w 864590"/>
                      <a:gd name="connsiteY20" fmla="*/ 59532 h 1226344"/>
                      <a:gd name="connsiteX21" fmla="*/ 552646 w 864590"/>
                      <a:gd name="connsiteY21" fmla="*/ 64294 h 1226344"/>
                      <a:gd name="connsiteX22" fmla="*/ 557408 w 864590"/>
                      <a:gd name="connsiteY22" fmla="*/ 78582 h 1226344"/>
                      <a:gd name="connsiteX23" fmla="*/ 559790 w 864590"/>
                      <a:gd name="connsiteY23" fmla="*/ 85725 h 1226344"/>
                      <a:gd name="connsiteX24" fmla="*/ 562171 w 864590"/>
                      <a:gd name="connsiteY24" fmla="*/ 92869 h 1226344"/>
                      <a:gd name="connsiteX25" fmla="*/ 566933 w 864590"/>
                      <a:gd name="connsiteY25" fmla="*/ 100013 h 1226344"/>
                      <a:gd name="connsiteX26" fmla="*/ 574077 w 864590"/>
                      <a:gd name="connsiteY26" fmla="*/ 107157 h 1226344"/>
                      <a:gd name="connsiteX27" fmla="*/ 583602 w 864590"/>
                      <a:gd name="connsiteY27" fmla="*/ 109538 h 1226344"/>
                      <a:gd name="connsiteX28" fmla="*/ 602652 w 864590"/>
                      <a:gd name="connsiteY28" fmla="*/ 104775 h 1226344"/>
                      <a:gd name="connsiteX29" fmla="*/ 605033 w 864590"/>
                      <a:gd name="connsiteY29" fmla="*/ 85725 h 1226344"/>
                      <a:gd name="connsiteX30" fmla="*/ 609796 w 864590"/>
                      <a:gd name="connsiteY30" fmla="*/ 69057 h 1226344"/>
                      <a:gd name="connsiteX31" fmla="*/ 614558 w 864590"/>
                      <a:gd name="connsiteY31" fmla="*/ 61913 h 1226344"/>
                      <a:gd name="connsiteX32" fmla="*/ 621702 w 864590"/>
                      <a:gd name="connsiteY32" fmla="*/ 59532 h 1226344"/>
                      <a:gd name="connsiteX33" fmla="*/ 628846 w 864590"/>
                      <a:gd name="connsiteY33" fmla="*/ 52388 h 1226344"/>
                      <a:gd name="connsiteX34" fmla="*/ 640752 w 864590"/>
                      <a:gd name="connsiteY34" fmla="*/ 50007 h 1226344"/>
                      <a:gd name="connsiteX35" fmla="*/ 650277 w 864590"/>
                      <a:gd name="connsiteY35" fmla="*/ 45244 h 1226344"/>
                      <a:gd name="connsiteX36" fmla="*/ 664565 w 864590"/>
                      <a:gd name="connsiteY36" fmla="*/ 33338 h 1226344"/>
                      <a:gd name="connsiteX37" fmla="*/ 674090 w 864590"/>
                      <a:gd name="connsiteY37" fmla="*/ 28575 h 1226344"/>
                      <a:gd name="connsiteX38" fmla="*/ 683615 w 864590"/>
                      <a:gd name="connsiteY38" fmla="*/ 19050 h 1226344"/>
                      <a:gd name="connsiteX39" fmla="*/ 697902 w 864590"/>
                      <a:gd name="connsiteY39" fmla="*/ 9525 h 1226344"/>
                      <a:gd name="connsiteX40" fmla="*/ 726477 w 864590"/>
                      <a:gd name="connsiteY40" fmla="*/ 14288 h 1226344"/>
                      <a:gd name="connsiteX41" fmla="*/ 740765 w 864590"/>
                      <a:gd name="connsiteY41" fmla="*/ 19050 h 1226344"/>
                      <a:gd name="connsiteX42" fmla="*/ 755052 w 864590"/>
                      <a:gd name="connsiteY42" fmla="*/ 30957 h 1226344"/>
                      <a:gd name="connsiteX43" fmla="*/ 757433 w 864590"/>
                      <a:gd name="connsiteY43" fmla="*/ 38100 h 1226344"/>
                      <a:gd name="connsiteX44" fmla="*/ 762196 w 864590"/>
                      <a:gd name="connsiteY44" fmla="*/ 45244 h 1226344"/>
                      <a:gd name="connsiteX45" fmla="*/ 764577 w 864590"/>
                      <a:gd name="connsiteY45" fmla="*/ 54769 h 1226344"/>
                      <a:gd name="connsiteX46" fmla="*/ 769340 w 864590"/>
                      <a:gd name="connsiteY46" fmla="*/ 88107 h 1226344"/>
                      <a:gd name="connsiteX47" fmla="*/ 774102 w 864590"/>
                      <a:gd name="connsiteY47" fmla="*/ 95250 h 1226344"/>
                      <a:gd name="connsiteX48" fmla="*/ 781246 w 864590"/>
                      <a:gd name="connsiteY48" fmla="*/ 116682 h 1226344"/>
                      <a:gd name="connsiteX49" fmla="*/ 783627 w 864590"/>
                      <a:gd name="connsiteY49" fmla="*/ 123825 h 1226344"/>
                      <a:gd name="connsiteX50" fmla="*/ 786008 w 864590"/>
                      <a:gd name="connsiteY50" fmla="*/ 135732 h 1226344"/>
                      <a:gd name="connsiteX51" fmla="*/ 778865 w 864590"/>
                      <a:gd name="connsiteY51" fmla="*/ 161925 h 1226344"/>
                      <a:gd name="connsiteX52" fmla="*/ 771721 w 864590"/>
                      <a:gd name="connsiteY52" fmla="*/ 166688 h 1226344"/>
                      <a:gd name="connsiteX53" fmla="*/ 766958 w 864590"/>
                      <a:gd name="connsiteY53" fmla="*/ 173832 h 1226344"/>
                      <a:gd name="connsiteX54" fmla="*/ 752671 w 864590"/>
                      <a:gd name="connsiteY54" fmla="*/ 183357 h 1226344"/>
                      <a:gd name="connsiteX55" fmla="*/ 738383 w 864590"/>
                      <a:gd name="connsiteY55" fmla="*/ 190500 h 1226344"/>
                      <a:gd name="connsiteX56" fmla="*/ 724096 w 864590"/>
                      <a:gd name="connsiteY56" fmla="*/ 202407 h 1226344"/>
                      <a:gd name="connsiteX57" fmla="*/ 716952 w 864590"/>
                      <a:gd name="connsiteY57" fmla="*/ 207169 h 1226344"/>
                      <a:gd name="connsiteX58" fmla="*/ 702665 w 864590"/>
                      <a:gd name="connsiteY58" fmla="*/ 228600 h 1226344"/>
                      <a:gd name="connsiteX59" fmla="*/ 697902 w 864590"/>
                      <a:gd name="connsiteY59" fmla="*/ 235744 h 1226344"/>
                      <a:gd name="connsiteX60" fmla="*/ 693140 w 864590"/>
                      <a:gd name="connsiteY60" fmla="*/ 250032 h 1226344"/>
                      <a:gd name="connsiteX61" fmla="*/ 705046 w 864590"/>
                      <a:gd name="connsiteY61" fmla="*/ 273844 h 1226344"/>
                      <a:gd name="connsiteX62" fmla="*/ 714571 w 864590"/>
                      <a:gd name="connsiteY62" fmla="*/ 288132 h 1226344"/>
                      <a:gd name="connsiteX63" fmla="*/ 719333 w 864590"/>
                      <a:gd name="connsiteY63" fmla="*/ 300038 h 1226344"/>
                      <a:gd name="connsiteX64" fmla="*/ 733621 w 864590"/>
                      <a:gd name="connsiteY64" fmla="*/ 319088 h 1226344"/>
                      <a:gd name="connsiteX65" fmla="*/ 738383 w 864590"/>
                      <a:gd name="connsiteY65" fmla="*/ 326232 h 1226344"/>
                      <a:gd name="connsiteX66" fmla="*/ 747908 w 864590"/>
                      <a:gd name="connsiteY66" fmla="*/ 333375 h 1226344"/>
                      <a:gd name="connsiteX67" fmla="*/ 750290 w 864590"/>
                      <a:gd name="connsiteY67" fmla="*/ 342900 h 1226344"/>
                      <a:gd name="connsiteX68" fmla="*/ 755052 w 864590"/>
                      <a:gd name="connsiteY68" fmla="*/ 350044 h 1226344"/>
                      <a:gd name="connsiteX69" fmla="*/ 757433 w 864590"/>
                      <a:gd name="connsiteY69" fmla="*/ 357188 h 1226344"/>
                      <a:gd name="connsiteX70" fmla="*/ 759815 w 864590"/>
                      <a:gd name="connsiteY70" fmla="*/ 378619 h 1226344"/>
                      <a:gd name="connsiteX71" fmla="*/ 762196 w 864590"/>
                      <a:gd name="connsiteY71" fmla="*/ 385763 h 1226344"/>
                      <a:gd name="connsiteX72" fmla="*/ 766958 w 864590"/>
                      <a:gd name="connsiteY72" fmla="*/ 407194 h 1226344"/>
                      <a:gd name="connsiteX73" fmla="*/ 771721 w 864590"/>
                      <a:gd name="connsiteY73" fmla="*/ 421482 h 1226344"/>
                      <a:gd name="connsiteX74" fmla="*/ 774102 w 864590"/>
                      <a:gd name="connsiteY74" fmla="*/ 428625 h 1226344"/>
                      <a:gd name="connsiteX75" fmla="*/ 783627 w 864590"/>
                      <a:gd name="connsiteY75" fmla="*/ 457200 h 1226344"/>
                      <a:gd name="connsiteX76" fmla="*/ 790771 w 864590"/>
                      <a:gd name="connsiteY76" fmla="*/ 464344 h 1226344"/>
                      <a:gd name="connsiteX77" fmla="*/ 793152 w 864590"/>
                      <a:gd name="connsiteY77" fmla="*/ 471488 h 1226344"/>
                      <a:gd name="connsiteX78" fmla="*/ 802677 w 864590"/>
                      <a:gd name="connsiteY78" fmla="*/ 485775 h 1226344"/>
                      <a:gd name="connsiteX79" fmla="*/ 805058 w 864590"/>
                      <a:gd name="connsiteY79" fmla="*/ 497682 h 1226344"/>
                      <a:gd name="connsiteX80" fmla="*/ 807440 w 864590"/>
                      <a:gd name="connsiteY80" fmla="*/ 504825 h 1226344"/>
                      <a:gd name="connsiteX81" fmla="*/ 809821 w 864590"/>
                      <a:gd name="connsiteY81" fmla="*/ 542925 h 1226344"/>
                      <a:gd name="connsiteX82" fmla="*/ 812202 w 864590"/>
                      <a:gd name="connsiteY82" fmla="*/ 554832 h 1226344"/>
                      <a:gd name="connsiteX83" fmla="*/ 819346 w 864590"/>
                      <a:gd name="connsiteY83" fmla="*/ 576263 h 1226344"/>
                      <a:gd name="connsiteX84" fmla="*/ 816965 w 864590"/>
                      <a:gd name="connsiteY84" fmla="*/ 652463 h 1226344"/>
                      <a:gd name="connsiteX85" fmla="*/ 812202 w 864590"/>
                      <a:gd name="connsiteY85" fmla="*/ 659607 h 1226344"/>
                      <a:gd name="connsiteX86" fmla="*/ 800296 w 864590"/>
                      <a:gd name="connsiteY86" fmla="*/ 685800 h 1226344"/>
                      <a:gd name="connsiteX87" fmla="*/ 802677 w 864590"/>
                      <a:gd name="connsiteY87" fmla="*/ 778669 h 1226344"/>
                      <a:gd name="connsiteX88" fmla="*/ 805058 w 864590"/>
                      <a:gd name="connsiteY88" fmla="*/ 788194 h 1226344"/>
                      <a:gd name="connsiteX89" fmla="*/ 809821 w 864590"/>
                      <a:gd name="connsiteY89" fmla="*/ 809625 h 1226344"/>
                      <a:gd name="connsiteX90" fmla="*/ 814583 w 864590"/>
                      <a:gd name="connsiteY90" fmla="*/ 823913 h 1226344"/>
                      <a:gd name="connsiteX91" fmla="*/ 819346 w 864590"/>
                      <a:gd name="connsiteY91" fmla="*/ 840582 h 1226344"/>
                      <a:gd name="connsiteX92" fmla="*/ 821727 w 864590"/>
                      <a:gd name="connsiteY92" fmla="*/ 850107 h 1226344"/>
                      <a:gd name="connsiteX93" fmla="*/ 828871 w 864590"/>
                      <a:gd name="connsiteY93" fmla="*/ 854869 h 1226344"/>
                      <a:gd name="connsiteX94" fmla="*/ 843158 w 864590"/>
                      <a:gd name="connsiteY94" fmla="*/ 876300 h 1226344"/>
                      <a:gd name="connsiteX95" fmla="*/ 847921 w 864590"/>
                      <a:gd name="connsiteY95" fmla="*/ 883444 h 1226344"/>
                      <a:gd name="connsiteX96" fmla="*/ 852683 w 864590"/>
                      <a:gd name="connsiteY96" fmla="*/ 962025 h 1226344"/>
                      <a:gd name="connsiteX97" fmla="*/ 859827 w 864590"/>
                      <a:gd name="connsiteY97" fmla="*/ 985838 h 1226344"/>
                      <a:gd name="connsiteX98" fmla="*/ 862208 w 864590"/>
                      <a:gd name="connsiteY98" fmla="*/ 992982 h 1226344"/>
                      <a:gd name="connsiteX99" fmla="*/ 864590 w 864590"/>
                      <a:gd name="connsiteY99" fmla="*/ 1000125 h 1226344"/>
                      <a:gd name="connsiteX100" fmla="*/ 862208 w 864590"/>
                      <a:gd name="connsiteY100" fmla="*/ 1057275 h 1226344"/>
                      <a:gd name="connsiteX101" fmla="*/ 857446 w 864590"/>
                      <a:gd name="connsiteY101" fmla="*/ 1064419 h 1226344"/>
                      <a:gd name="connsiteX102" fmla="*/ 847921 w 864590"/>
                      <a:gd name="connsiteY102" fmla="*/ 1066800 h 1226344"/>
                      <a:gd name="connsiteX103" fmla="*/ 840777 w 864590"/>
                      <a:gd name="connsiteY103" fmla="*/ 1069182 h 1226344"/>
                      <a:gd name="connsiteX104" fmla="*/ 819346 w 864590"/>
                      <a:gd name="connsiteY104" fmla="*/ 1081088 h 1226344"/>
                      <a:gd name="connsiteX105" fmla="*/ 802677 w 864590"/>
                      <a:gd name="connsiteY105" fmla="*/ 1092994 h 1226344"/>
                      <a:gd name="connsiteX106" fmla="*/ 795533 w 864590"/>
                      <a:gd name="connsiteY106" fmla="*/ 1095375 h 1226344"/>
                      <a:gd name="connsiteX107" fmla="*/ 774102 w 864590"/>
                      <a:gd name="connsiteY107" fmla="*/ 1109663 h 1226344"/>
                      <a:gd name="connsiteX108" fmla="*/ 766958 w 864590"/>
                      <a:gd name="connsiteY108" fmla="*/ 1116807 h 1226344"/>
                      <a:gd name="connsiteX109" fmla="*/ 764577 w 864590"/>
                      <a:gd name="connsiteY109" fmla="*/ 1123950 h 1226344"/>
                      <a:gd name="connsiteX110" fmla="*/ 759815 w 864590"/>
                      <a:gd name="connsiteY110" fmla="*/ 1131094 h 1226344"/>
                      <a:gd name="connsiteX111" fmla="*/ 769340 w 864590"/>
                      <a:gd name="connsiteY111" fmla="*/ 1150144 h 1226344"/>
                      <a:gd name="connsiteX112" fmla="*/ 774102 w 864590"/>
                      <a:gd name="connsiteY112" fmla="*/ 1157288 h 1226344"/>
                      <a:gd name="connsiteX113" fmla="*/ 776483 w 864590"/>
                      <a:gd name="connsiteY113" fmla="*/ 1171575 h 1226344"/>
                      <a:gd name="connsiteX114" fmla="*/ 786008 w 864590"/>
                      <a:gd name="connsiteY114" fmla="*/ 1178719 h 1226344"/>
                      <a:gd name="connsiteX115" fmla="*/ 814583 w 864590"/>
                      <a:gd name="connsiteY115" fmla="*/ 1185863 h 1226344"/>
                      <a:gd name="connsiteX116" fmla="*/ 821727 w 864590"/>
                      <a:gd name="connsiteY116" fmla="*/ 1188244 h 1226344"/>
                      <a:gd name="connsiteX117" fmla="*/ 819346 w 864590"/>
                      <a:gd name="connsiteY117" fmla="*/ 1195388 h 1226344"/>
                      <a:gd name="connsiteX118" fmla="*/ 790771 w 864590"/>
                      <a:gd name="connsiteY118" fmla="*/ 1204913 h 1226344"/>
                      <a:gd name="connsiteX119" fmla="*/ 733621 w 864590"/>
                      <a:gd name="connsiteY119" fmla="*/ 1207294 h 1226344"/>
                      <a:gd name="connsiteX120" fmla="*/ 709808 w 864590"/>
                      <a:gd name="connsiteY120" fmla="*/ 1209675 h 1226344"/>
                      <a:gd name="connsiteX121" fmla="*/ 702665 w 864590"/>
                      <a:gd name="connsiteY121" fmla="*/ 1212057 h 1226344"/>
                      <a:gd name="connsiteX122" fmla="*/ 700283 w 864590"/>
                      <a:gd name="connsiteY122" fmla="*/ 1219200 h 1226344"/>
                      <a:gd name="connsiteX123" fmla="*/ 695521 w 864590"/>
                      <a:gd name="connsiteY123" fmla="*/ 1226344 h 1226344"/>
                      <a:gd name="connsiteX124" fmla="*/ 652658 w 864590"/>
                      <a:gd name="connsiteY124" fmla="*/ 1221582 h 1226344"/>
                      <a:gd name="connsiteX125" fmla="*/ 638371 w 864590"/>
                      <a:gd name="connsiteY125" fmla="*/ 1209675 h 1226344"/>
                      <a:gd name="connsiteX126" fmla="*/ 635990 w 864590"/>
                      <a:gd name="connsiteY126" fmla="*/ 1188244 h 1226344"/>
                      <a:gd name="connsiteX127" fmla="*/ 633608 w 864590"/>
                      <a:gd name="connsiteY127" fmla="*/ 1119188 h 1226344"/>
                      <a:gd name="connsiteX128" fmla="*/ 624083 w 864590"/>
                      <a:gd name="connsiteY128" fmla="*/ 1104900 h 1226344"/>
                      <a:gd name="connsiteX129" fmla="*/ 619321 w 864590"/>
                      <a:gd name="connsiteY129" fmla="*/ 1090613 h 1226344"/>
                      <a:gd name="connsiteX130" fmla="*/ 602652 w 864590"/>
                      <a:gd name="connsiteY130" fmla="*/ 1069182 h 1226344"/>
                      <a:gd name="connsiteX131" fmla="*/ 590746 w 864590"/>
                      <a:gd name="connsiteY131" fmla="*/ 1047750 h 1226344"/>
                      <a:gd name="connsiteX132" fmla="*/ 581221 w 864590"/>
                      <a:gd name="connsiteY132" fmla="*/ 1045369 h 1226344"/>
                      <a:gd name="connsiteX133" fmla="*/ 564552 w 864590"/>
                      <a:gd name="connsiteY133" fmla="*/ 1047750 h 1226344"/>
                      <a:gd name="connsiteX134" fmla="*/ 557408 w 864590"/>
                      <a:gd name="connsiteY134" fmla="*/ 1054894 h 1226344"/>
                      <a:gd name="connsiteX135" fmla="*/ 550265 w 864590"/>
                      <a:gd name="connsiteY135" fmla="*/ 1069182 h 1226344"/>
                      <a:gd name="connsiteX136" fmla="*/ 545502 w 864590"/>
                      <a:gd name="connsiteY136" fmla="*/ 1076325 h 1226344"/>
                      <a:gd name="connsiteX137" fmla="*/ 543121 w 864590"/>
                      <a:gd name="connsiteY137" fmla="*/ 1083469 h 1226344"/>
                      <a:gd name="connsiteX138" fmla="*/ 519308 w 864590"/>
                      <a:gd name="connsiteY138" fmla="*/ 1092994 h 1226344"/>
                      <a:gd name="connsiteX139" fmla="*/ 443108 w 864590"/>
                      <a:gd name="connsiteY139" fmla="*/ 1092994 h 1226344"/>
                      <a:gd name="connsiteX140" fmla="*/ 204983 w 864590"/>
                      <a:gd name="connsiteY140" fmla="*/ 1090613 h 1226344"/>
                      <a:gd name="connsiteX141" fmla="*/ 193077 w 864590"/>
                      <a:gd name="connsiteY141" fmla="*/ 1081088 h 1226344"/>
                      <a:gd name="connsiteX142" fmla="*/ 176408 w 864590"/>
                      <a:gd name="connsiteY142" fmla="*/ 1073944 h 1226344"/>
                      <a:gd name="connsiteX143" fmla="*/ 169265 w 864590"/>
                      <a:gd name="connsiteY143" fmla="*/ 1069182 h 1226344"/>
                      <a:gd name="connsiteX144" fmla="*/ 133546 w 864590"/>
                      <a:gd name="connsiteY144" fmla="*/ 1064419 h 1226344"/>
                      <a:gd name="connsiteX145" fmla="*/ 126402 w 864590"/>
                      <a:gd name="connsiteY145" fmla="*/ 1057275 h 1226344"/>
                      <a:gd name="connsiteX146" fmla="*/ 112115 w 864590"/>
                      <a:gd name="connsiteY146" fmla="*/ 1035844 h 1226344"/>
                      <a:gd name="connsiteX147" fmla="*/ 109733 w 864590"/>
                      <a:gd name="connsiteY147" fmla="*/ 1028700 h 1226344"/>
                      <a:gd name="connsiteX148" fmla="*/ 104971 w 864590"/>
                      <a:gd name="connsiteY148" fmla="*/ 1021557 h 1226344"/>
                      <a:gd name="connsiteX149" fmla="*/ 104971 w 864590"/>
                      <a:gd name="connsiteY149" fmla="*/ 983457 h 1226344"/>
                      <a:gd name="connsiteX150" fmla="*/ 109733 w 864590"/>
                      <a:gd name="connsiteY150" fmla="*/ 969169 h 1226344"/>
                      <a:gd name="connsiteX151" fmla="*/ 114496 w 864590"/>
                      <a:gd name="connsiteY151" fmla="*/ 962025 h 1226344"/>
                      <a:gd name="connsiteX152" fmla="*/ 128783 w 864590"/>
                      <a:gd name="connsiteY152" fmla="*/ 952500 h 1226344"/>
                      <a:gd name="connsiteX153" fmla="*/ 140690 w 864590"/>
                      <a:gd name="connsiteY153" fmla="*/ 940594 h 1226344"/>
                      <a:gd name="connsiteX154" fmla="*/ 152596 w 864590"/>
                      <a:gd name="connsiteY154" fmla="*/ 931069 h 1226344"/>
                      <a:gd name="connsiteX155" fmla="*/ 150215 w 864590"/>
                      <a:gd name="connsiteY155" fmla="*/ 907257 h 1226344"/>
                      <a:gd name="connsiteX156" fmla="*/ 145452 w 864590"/>
                      <a:gd name="connsiteY156" fmla="*/ 900113 h 1226344"/>
                      <a:gd name="connsiteX157" fmla="*/ 143071 w 864590"/>
                      <a:gd name="connsiteY157" fmla="*/ 892969 h 1226344"/>
                      <a:gd name="connsiteX158" fmla="*/ 140690 w 864590"/>
                      <a:gd name="connsiteY158" fmla="*/ 847725 h 1226344"/>
                      <a:gd name="connsiteX159" fmla="*/ 138308 w 864590"/>
                      <a:gd name="connsiteY159" fmla="*/ 835819 h 1226344"/>
                      <a:gd name="connsiteX160" fmla="*/ 124021 w 864590"/>
                      <a:gd name="connsiteY160" fmla="*/ 823913 h 1226344"/>
                      <a:gd name="connsiteX161" fmla="*/ 81158 w 864590"/>
                      <a:gd name="connsiteY161" fmla="*/ 819150 h 1226344"/>
                      <a:gd name="connsiteX162" fmla="*/ 66871 w 864590"/>
                      <a:gd name="connsiteY162" fmla="*/ 809625 h 1226344"/>
                      <a:gd name="connsiteX163" fmla="*/ 59727 w 864590"/>
                      <a:gd name="connsiteY163" fmla="*/ 804863 h 1226344"/>
                      <a:gd name="connsiteX164" fmla="*/ 50202 w 864590"/>
                      <a:gd name="connsiteY164" fmla="*/ 790575 h 1226344"/>
                      <a:gd name="connsiteX165" fmla="*/ 40677 w 864590"/>
                      <a:gd name="connsiteY165" fmla="*/ 776288 h 1226344"/>
                      <a:gd name="connsiteX166" fmla="*/ 33533 w 864590"/>
                      <a:gd name="connsiteY166" fmla="*/ 769144 h 1226344"/>
                      <a:gd name="connsiteX167" fmla="*/ 24008 w 864590"/>
                      <a:gd name="connsiteY167" fmla="*/ 754857 h 1226344"/>
                      <a:gd name="connsiteX168" fmla="*/ 14483 w 864590"/>
                      <a:gd name="connsiteY168" fmla="*/ 747713 h 1226344"/>
                      <a:gd name="connsiteX169" fmla="*/ 4958 w 864590"/>
                      <a:gd name="connsiteY169" fmla="*/ 726282 h 1226344"/>
                      <a:gd name="connsiteX170" fmla="*/ 2577 w 864590"/>
                      <a:gd name="connsiteY170" fmla="*/ 695325 h 1226344"/>
                      <a:gd name="connsiteX171" fmla="*/ 7340 w 864590"/>
                      <a:gd name="connsiteY171" fmla="*/ 681038 h 1226344"/>
                      <a:gd name="connsiteX172" fmla="*/ 7340 w 864590"/>
                      <a:gd name="connsiteY172" fmla="*/ 619125 h 1226344"/>
                      <a:gd name="connsiteX173" fmla="*/ 9721 w 864590"/>
                      <a:gd name="connsiteY173" fmla="*/ 611982 h 1226344"/>
                      <a:gd name="connsiteX174" fmla="*/ 16865 w 864590"/>
                      <a:gd name="connsiteY174" fmla="*/ 607219 h 1226344"/>
                      <a:gd name="connsiteX175" fmla="*/ 14483 w 864590"/>
                      <a:gd name="connsiteY175" fmla="*/ 578644 h 1226344"/>
                      <a:gd name="connsiteX176" fmla="*/ 7340 w 864590"/>
                      <a:gd name="connsiteY176" fmla="*/ 573882 h 1226344"/>
                      <a:gd name="connsiteX177" fmla="*/ 4958 w 864590"/>
                      <a:gd name="connsiteY177" fmla="*/ 566738 h 1226344"/>
                      <a:gd name="connsiteX178" fmla="*/ 7340 w 864590"/>
                      <a:gd name="connsiteY178" fmla="*/ 552450 h 1226344"/>
                      <a:gd name="connsiteX179" fmla="*/ 19246 w 864590"/>
                      <a:gd name="connsiteY179" fmla="*/ 538163 h 1226344"/>
                      <a:gd name="connsiteX180" fmla="*/ 19246 w 864590"/>
                      <a:gd name="connsiteY180" fmla="*/ 488157 h 1226344"/>
                      <a:gd name="connsiteX181" fmla="*/ 12102 w 864590"/>
                      <a:gd name="connsiteY181" fmla="*/ 481013 h 1226344"/>
                      <a:gd name="connsiteX182" fmla="*/ 12102 w 864590"/>
                      <a:gd name="connsiteY182" fmla="*/ 369094 h 1226344"/>
                      <a:gd name="connsiteX183" fmla="*/ 21627 w 864590"/>
                      <a:gd name="connsiteY183" fmla="*/ 357188 h 1226344"/>
                      <a:gd name="connsiteX184" fmla="*/ 43058 w 864590"/>
                      <a:gd name="connsiteY184" fmla="*/ 340519 h 1226344"/>
                      <a:gd name="connsiteX185" fmla="*/ 50202 w 864590"/>
                      <a:gd name="connsiteY185" fmla="*/ 335757 h 1226344"/>
                      <a:gd name="connsiteX186" fmla="*/ 62108 w 864590"/>
                      <a:gd name="connsiteY186" fmla="*/ 321469 h 1226344"/>
                      <a:gd name="connsiteX187" fmla="*/ 69252 w 864590"/>
                      <a:gd name="connsiteY187" fmla="*/ 316707 h 1226344"/>
                      <a:gd name="connsiteX188" fmla="*/ 83540 w 864590"/>
                      <a:gd name="connsiteY188" fmla="*/ 304800 h 1226344"/>
                      <a:gd name="connsiteX189" fmla="*/ 88302 w 864590"/>
                      <a:gd name="connsiteY189" fmla="*/ 290513 h 1226344"/>
                      <a:gd name="connsiteX190" fmla="*/ 90683 w 864590"/>
                      <a:gd name="connsiteY190" fmla="*/ 283369 h 1226344"/>
                      <a:gd name="connsiteX191" fmla="*/ 93065 w 864590"/>
                      <a:gd name="connsiteY191" fmla="*/ 242888 h 1226344"/>
                      <a:gd name="connsiteX192" fmla="*/ 95446 w 864590"/>
                      <a:gd name="connsiteY192" fmla="*/ 235744 h 1226344"/>
                      <a:gd name="connsiteX193" fmla="*/ 97827 w 864590"/>
                      <a:gd name="connsiteY193" fmla="*/ 226219 h 1226344"/>
                      <a:gd name="connsiteX194" fmla="*/ 100208 w 864590"/>
                      <a:gd name="connsiteY194" fmla="*/ 219075 h 1226344"/>
                      <a:gd name="connsiteX195" fmla="*/ 109733 w 864590"/>
                      <a:gd name="connsiteY195" fmla="*/ 204788 h 1226344"/>
                      <a:gd name="connsiteX196" fmla="*/ 112115 w 864590"/>
                      <a:gd name="connsiteY196" fmla="*/ 140494 h 1226344"/>
                      <a:gd name="connsiteX197" fmla="*/ 114496 w 864590"/>
                      <a:gd name="connsiteY197" fmla="*/ 133350 h 1226344"/>
                      <a:gd name="connsiteX198" fmla="*/ 124021 w 864590"/>
                      <a:gd name="connsiteY198" fmla="*/ 119063 h 1226344"/>
                      <a:gd name="connsiteX199" fmla="*/ 138308 w 864590"/>
                      <a:gd name="connsiteY199" fmla="*/ 111919 h 1226344"/>
                      <a:gd name="connsiteX200" fmla="*/ 150215 w 864590"/>
                      <a:gd name="connsiteY200" fmla="*/ 114300 h 1226344"/>
                      <a:gd name="connsiteX201" fmla="*/ 169265 w 864590"/>
                      <a:gd name="connsiteY201" fmla="*/ 111919 h 1226344"/>
                      <a:gd name="connsiteX202" fmla="*/ 188315 w 864590"/>
                      <a:gd name="connsiteY202" fmla="*/ 90488 h 1226344"/>
                      <a:gd name="connsiteX203" fmla="*/ 195458 w 864590"/>
                      <a:gd name="connsiteY203" fmla="*/ 88107 h 1226344"/>
                      <a:gd name="connsiteX204" fmla="*/ 212127 w 864590"/>
                      <a:gd name="connsiteY204" fmla="*/ 83344 h 1226344"/>
                      <a:gd name="connsiteX205" fmla="*/ 216890 w 864590"/>
                      <a:gd name="connsiteY205" fmla="*/ 76200 h 1226344"/>
                      <a:gd name="connsiteX206" fmla="*/ 224033 w 864590"/>
                      <a:gd name="connsiteY206" fmla="*/ 71438 h 1226344"/>
                      <a:gd name="connsiteX207" fmla="*/ 231177 w 864590"/>
                      <a:gd name="connsiteY207" fmla="*/ 64294 h 1226344"/>
                      <a:gd name="connsiteX208" fmla="*/ 238321 w 864590"/>
                      <a:gd name="connsiteY208" fmla="*/ 57150 h 1226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</a:cxnLst>
                    <a:rect l="l" t="t" r="r" b="b"/>
                    <a:pathLst>
                      <a:path w="864590" h="1226344">
                        <a:moveTo>
                          <a:pt x="238321" y="57150"/>
                        </a:moveTo>
                        <a:cubicBezTo>
                          <a:pt x="241893" y="50403"/>
                          <a:pt x="247459" y="32395"/>
                          <a:pt x="252608" y="23813"/>
                        </a:cubicBezTo>
                        <a:cubicBezTo>
                          <a:pt x="255553" y="18905"/>
                          <a:pt x="257013" y="12085"/>
                          <a:pt x="262133" y="9525"/>
                        </a:cubicBezTo>
                        <a:cubicBezTo>
                          <a:pt x="273903" y="3641"/>
                          <a:pt x="268290" y="5885"/>
                          <a:pt x="278802" y="2382"/>
                        </a:cubicBezTo>
                        <a:cubicBezTo>
                          <a:pt x="285946" y="3176"/>
                          <a:pt x="293143" y="3581"/>
                          <a:pt x="300233" y="4763"/>
                        </a:cubicBezTo>
                        <a:cubicBezTo>
                          <a:pt x="302709" y="5176"/>
                          <a:pt x="304927" y="6600"/>
                          <a:pt x="307377" y="7144"/>
                        </a:cubicBezTo>
                        <a:cubicBezTo>
                          <a:pt x="312090" y="8191"/>
                          <a:pt x="316902" y="8731"/>
                          <a:pt x="321665" y="9525"/>
                        </a:cubicBezTo>
                        <a:cubicBezTo>
                          <a:pt x="328843" y="14311"/>
                          <a:pt x="329869" y="15422"/>
                          <a:pt x="338333" y="19050"/>
                        </a:cubicBezTo>
                        <a:cubicBezTo>
                          <a:pt x="340640" y="20039"/>
                          <a:pt x="343096" y="20638"/>
                          <a:pt x="345477" y="21432"/>
                        </a:cubicBezTo>
                        <a:cubicBezTo>
                          <a:pt x="360558" y="20638"/>
                          <a:pt x="375757" y="21091"/>
                          <a:pt x="390721" y="19050"/>
                        </a:cubicBezTo>
                        <a:cubicBezTo>
                          <a:pt x="398076" y="18047"/>
                          <a:pt x="398448" y="11323"/>
                          <a:pt x="402627" y="7144"/>
                        </a:cubicBezTo>
                        <a:cubicBezTo>
                          <a:pt x="408107" y="1664"/>
                          <a:pt x="412012" y="1822"/>
                          <a:pt x="419296" y="0"/>
                        </a:cubicBezTo>
                        <a:cubicBezTo>
                          <a:pt x="436300" y="25510"/>
                          <a:pt x="409826" y="-13194"/>
                          <a:pt x="431202" y="14288"/>
                        </a:cubicBezTo>
                        <a:cubicBezTo>
                          <a:pt x="434716" y="18806"/>
                          <a:pt x="440727" y="28575"/>
                          <a:pt x="440727" y="28575"/>
                        </a:cubicBezTo>
                        <a:cubicBezTo>
                          <a:pt x="441521" y="30956"/>
                          <a:pt x="441889" y="33525"/>
                          <a:pt x="443108" y="35719"/>
                        </a:cubicBezTo>
                        <a:cubicBezTo>
                          <a:pt x="448604" y="45612"/>
                          <a:pt x="450678" y="50220"/>
                          <a:pt x="459777" y="54769"/>
                        </a:cubicBezTo>
                        <a:cubicBezTo>
                          <a:pt x="462022" y="55891"/>
                          <a:pt x="464540" y="56356"/>
                          <a:pt x="466921" y="57150"/>
                        </a:cubicBezTo>
                        <a:cubicBezTo>
                          <a:pt x="473062" y="56273"/>
                          <a:pt x="484084" y="55713"/>
                          <a:pt x="490733" y="52388"/>
                        </a:cubicBezTo>
                        <a:cubicBezTo>
                          <a:pt x="509194" y="43157"/>
                          <a:pt x="487068" y="51227"/>
                          <a:pt x="505021" y="45244"/>
                        </a:cubicBezTo>
                        <a:cubicBezTo>
                          <a:pt x="513752" y="46038"/>
                          <a:pt x="522618" y="45906"/>
                          <a:pt x="531215" y="47625"/>
                        </a:cubicBezTo>
                        <a:cubicBezTo>
                          <a:pt x="543987" y="50180"/>
                          <a:pt x="538217" y="52247"/>
                          <a:pt x="545502" y="59532"/>
                        </a:cubicBezTo>
                        <a:cubicBezTo>
                          <a:pt x="547526" y="61556"/>
                          <a:pt x="550265" y="62707"/>
                          <a:pt x="552646" y="64294"/>
                        </a:cubicBezTo>
                        <a:lnTo>
                          <a:pt x="557408" y="78582"/>
                        </a:lnTo>
                        <a:lnTo>
                          <a:pt x="559790" y="85725"/>
                        </a:lnTo>
                        <a:cubicBezTo>
                          <a:pt x="560584" y="88106"/>
                          <a:pt x="560779" y="90780"/>
                          <a:pt x="562171" y="92869"/>
                        </a:cubicBezTo>
                        <a:cubicBezTo>
                          <a:pt x="563758" y="95250"/>
                          <a:pt x="565101" y="97814"/>
                          <a:pt x="566933" y="100013"/>
                        </a:cubicBezTo>
                        <a:cubicBezTo>
                          <a:pt x="569089" y="102600"/>
                          <a:pt x="571153" y="105486"/>
                          <a:pt x="574077" y="107157"/>
                        </a:cubicBezTo>
                        <a:cubicBezTo>
                          <a:pt x="576919" y="108781"/>
                          <a:pt x="580427" y="108744"/>
                          <a:pt x="583602" y="109538"/>
                        </a:cubicBezTo>
                        <a:cubicBezTo>
                          <a:pt x="589952" y="107950"/>
                          <a:pt x="598273" y="109640"/>
                          <a:pt x="602652" y="104775"/>
                        </a:cubicBezTo>
                        <a:cubicBezTo>
                          <a:pt x="606933" y="100018"/>
                          <a:pt x="603981" y="92037"/>
                          <a:pt x="605033" y="85725"/>
                        </a:cubicBezTo>
                        <a:cubicBezTo>
                          <a:pt x="605414" y="83439"/>
                          <a:pt x="608381" y="71886"/>
                          <a:pt x="609796" y="69057"/>
                        </a:cubicBezTo>
                        <a:cubicBezTo>
                          <a:pt x="611076" y="66497"/>
                          <a:pt x="612323" y="63701"/>
                          <a:pt x="614558" y="61913"/>
                        </a:cubicBezTo>
                        <a:cubicBezTo>
                          <a:pt x="616518" y="60345"/>
                          <a:pt x="619321" y="60326"/>
                          <a:pt x="621702" y="59532"/>
                        </a:cubicBezTo>
                        <a:cubicBezTo>
                          <a:pt x="624083" y="57151"/>
                          <a:pt x="625834" y="53894"/>
                          <a:pt x="628846" y="52388"/>
                        </a:cubicBezTo>
                        <a:cubicBezTo>
                          <a:pt x="632466" y="50578"/>
                          <a:pt x="636912" y="51287"/>
                          <a:pt x="640752" y="50007"/>
                        </a:cubicBezTo>
                        <a:cubicBezTo>
                          <a:pt x="644120" y="48884"/>
                          <a:pt x="647195" y="47005"/>
                          <a:pt x="650277" y="45244"/>
                        </a:cubicBezTo>
                        <a:cubicBezTo>
                          <a:pt x="669175" y="34445"/>
                          <a:pt x="644863" y="47411"/>
                          <a:pt x="664565" y="33338"/>
                        </a:cubicBezTo>
                        <a:cubicBezTo>
                          <a:pt x="667454" y="31275"/>
                          <a:pt x="670915" y="30163"/>
                          <a:pt x="674090" y="28575"/>
                        </a:cubicBezTo>
                        <a:cubicBezTo>
                          <a:pt x="678625" y="14970"/>
                          <a:pt x="672730" y="26307"/>
                          <a:pt x="683615" y="19050"/>
                        </a:cubicBezTo>
                        <a:cubicBezTo>
                          <a:pt x="701452" y="7158"/>
                          <a:pt x="680915" y="15189"/>
                          <a:pt x="697902" y="9525"/>
                        </a:cubicBezTo>
                        <a:cubicBezTo>
                          <a:pt x="711407" y="11214"/>
                          <a:pt x="715240" y="10917"/>
                          <a:pt x="726477" y="14288"/>
                        </a:cubicBezTo>
                        <a:cubicBezTo>
                          <a:pt x="731286" y="15730"/>
                          <a:pt x="740765" y="19050"/>
                          <a:pt x="740765" y="19050"/>
                        </a:cubicBezTo>
                        <a:cubicBezTo>
                          <a:pt x="746035" y="22564"/>
                          <a:pt x="751386" y="25458"/>
                          <a:pt x="755052" y="30957"/>
                        </a:cubicBezTo>
                        <a:cubicBezTo>
                          <a:pt x="756444" y="33045"/>
                          <a:pt x="756311" y="35855"/>
                          <a:pt x="757433" y="38100"/>
                        </a:cubicBezTo>
                        <a:cubicBezTo>
                          <a:pt x="758713" y="40660"/>
                          <a:pt x="760608" y="42863"/>
                          <a:pt x="762196" y="45244"/>
                        </a:cubicBezTo>
                        <a:cubicBezTo>
                          <a:pt x="762990" y="48419"/>
                          <a:pt x="764145" y="51525"/>
                          <a:pt x="764577" y="54769"/>
                        </a:cubicBezTo>
                        <a:cubicBezTo>
                          <a:pt x="765574" y="62248"/>
                          <a:pt x="764646" y="78720"/>
                          <a:pt x="769340" y="88107"/>
                        </a:cubicBezTo>
                        <a:cubicBezTo>
                          <a:pt x="770620" y="90666"/>
                          <a:pt x="772515" y="92869"/>
                          <a:pt x="774102" y="95250"/>
                        </a:cubicBezTo>
                        <a:lnTo>
                          <a:pt x="781246" y="116682"/>
                        </a:lnTo>
                        <a:cubicBezTo>
                          <a:pt x="782040" y="119063"/>
                          <a:pt x="783135" y="121364"/>
                          <a:pt x="783627" y="123825"/>
                        </a:cubicBezTo>
                        <a:lnTo>
                          <a:pt x="786008" y="135732"/>
                        </a:lnTo>
                        <a:cubicBezTo>
                          <a:pt x="784600" y="147000"/>
                          <a:pt x="786583" y="154207"/>
                          <a:pt x="778865" y="161925"/>
                        </a:cubicBezTo>
                        <a:cubicBezTo>
                          <a:pt x="776841" y="163949"/>
                          <a:pt x="774102" y="165100"/>
                          <a:pt x="771721" y="166688"/>
                        </a:cubicBezTo>
                        <a:cubicBezTo>
                          <a:pt x="770133" y="169069"/>
                          <a:pt x="769112" y="171947"/>
                          <a:pt x="766958" y="173832"/>
                        </a:cubicBezTo>
                        <a:cubicBezTo>
                          <a:pt x="762651" y="177601"/>
                          <a:pt x="757433" y="180182"/>
                          <a:pt x="752671" y="183357"/>
                        </a:cubicBezTo>
                        <a:cubicBezTo>
                          <a:pt x="743441" y="189511"/>
                          <a:pt x="748240" y="187215"/>
                          <a:pt x="738383" y="190500"/>
                        </a:cubicBezTo>
                        <a:cubicBezTo>
                          <a:pt x="720637" y="202333"/>
                          <a:pt x="742444" y="187118"/>
                          <a:pt x="724096" y="202407"/>
                        </a:cubicBezTo>
                        <a:cubicBezTo>
                          <a:pt x="721897" y="204239"/>
                          <a:pt x="719333" y="205582"/>
                          <a:pt x="716952" y="207169"/>
                        </a:cubicBezTo>
                        <a:lnTo>
                          <a:pt x="702665" y="228600"/>
                        </a:lnTo>
                        <a:lnTo>
                          <a:pt x="697902" y="235744"/>
                        </a:lnTo>
                        <a:lnTo>
                          <a:pt x="693140" y="250032"/>
                        </a:lnTo>
                        <a:cubicBezTo>
                          <a:pt x="691046" y="256315"/>
                          <a:pt x="703960" y="272215"/>
                          <a:pt x="705046" y="273844"/>
                        </a:cubicBezTo>
                        <a:lnTo>
                          <a:pt x="714571" y="288132"/>
                        </a:lnTo>
                        <a:cubicBezTo>
                          <a:pt x="716942" y="291688"/>
                          <a:pt x="717093" y="296398"/>
                          <a:pt x="719333" y="300038"/>
                        </a:cubicBezTo>
                        <a:cubicBezTo>
                          <a:pt x="723493" y="306798"/>
                          <a:pt x="728858" y="312738"/>
                          <a:pt x="733621" y="319088"/>
                        </a:cubicBezTo>
                        <a:cubicBezTo>
                          <a:pt x="735338" y="321377"/>
                          <a:pt x="736359" y="324208"/>
                          <a:pt x="738383" y="326232"/>
                        </a:cubicBezTo>
                        <a:cubicBezTo>
                          <a:pt x="741189" y="329038"/>
                          <a:pt x="744733" y="330994"/>
                          <a:pt x="747908" y="333375"/>
                        </a:cubicBezTo>
                        <a:cubicBezTo>
                          <a:pt x="748702" y="336550"/>
                          <a:pt x="749001" y="339892"/>
                          <a:pt x="750290" y="342900"/>
                        </a:cubicBezTo>
                        <a:cubicBezTo>
                          <a:pt x="751417" y="345530"/>
                          <a:pt x="753772" y="347484"/>
                          <a:pt x="755052" y="350044"/>
                        </a:cubicBezTo>
                        <a:cubicBezTo>
                          <a:pt x="756174" y="352289"/>
                          <a:pt x="756639" y="354807"/>
                          <a:pt x="757433" y="357188"/>
                        </a:cubicBezTo>
                        <a:cubicBezTo>
                          <a:pt x="758227" y="364332"/>
                          <a:pt x="758633" y="371529"/>
                          <a:pt x="759815" y="378619"/>
                        </a:cubicBezTo>
                        <a:cubicBezTo>
                          <a:pt x="760228" y="381095"/>
                          <a:pt x="761587" y="383328"/>
                          <a:pt x="762196" y="385763"/>
                        </a:cubicBezTo>
                        <a:cubicBezTo>
                          <a:pt x="765591" y="399346"/>
                          <a:pt x="763294" y="394981"/>
                          <a:pt x="766958" y="407194"/>
                        </a:cubicBezTo>
                        <a:cubicBezTo>
                          <a:pt x="768401" y="412003"/>
                          <a:pt x="770133" y="416719"/>
                          <a:pt x="771721" y="421482"/>
                        </a:cubicBezTo>
                        <a:cubicBezTo>
                          <a:pt x="772515" y="423863"/>
                          <a:pt x="773493" y="426190"/>
                          <a:pt x="774102" y="428625"/>
                        </a:cubicBezTo>
                        <a:cubicBezTo>
                          <a:pt x="776453" y="438027"/>
                          <a:pt x="777713" y="448920"/>
                          <a:pt x="783627" y="457200"/>
                        </a:cubicBezTo>
                        <a:cubicBezTo>
                          <a:pt x="785584" y="459940"/>
                          <a:pt x="788390" y="461963"/>
                          <a:pt x="790771" y="464344"/>
                        </a:cubicBezTo>
                        <a:cubicBezTo>
                          <a:pt x="791565" y="466725"/>
                          <a:pt x="791933" y="469294"/>
                          <a:pt x="793152" y="471488"/>
                        </a:cubicBezTo>
                        <a:cubicBezTo>
                          <a:pt x="795932" y="476491"/>
                          <a:pt x="802677" y="485775"/>
                          <a:pt x="802677" y="485775"/>
                        </a:cubicBezTo>
                        <a:cubicBezTo>
                          <a:pt x="803471" y="489744"/>
                          <a:pt x="804076" y="493755"/>
                          <a:pt x="805058" y="497682"/>
                        </a:cubicBezTo>
                        <a:cubicBezTo>
                          <a:pt x="805667" y="500117"/>
                          <a:pt x="807177" y="502329"/>
                          <a:pt x="807440" y="504825"/>
                        </a:cubicBezTo>
                        <a:cubicBezTo>
                          <a:pt x="808772" y="517480"/>
                          <a:pt x="808615" y="530258"/>
                          <a:pt x="809821" y="542925"/>
                        </a:cubicBezTo>
                        <a:cubicBezTo>
                          <a:pt x="810205" y="546954"/>
                          <a:pt x="811090" y="550940"/>
                          <a:pt x="812202" y="554832"/>
                        </a:cubicBezTo>
                        <a:cubicBezTo>
                          <a:pt x="814271" y="562072"/>
                          <a:pt x="819346" y="576263"/>
                          <a:pt x="819346" y="576263"/>
                        </a:cubicBezTo>
                        <a:cubicBezTo>
                          <a:pt x="818552" y="601663"/>
                          <a:pt x="819135" y="627143"/>
                          <a:pt x="816965" y="652463"/>
                        </a:cubicBezTo>
                        <a:cubicBezTo>
                          <a:pt x="816721" y="655315"/>
                          <a:pt x="813573" y="657094"/>
                          <a:pt x="812202" y="659607"/>
                        </a:cubicBezTo>
                        <a:cubicBezTo>
                          <a:pt x="803076" y="676338"/>
                          <a:pt x="804384" y="673535"/>
                          <a:pt x="800296" y="685800"/>
                        </a:cubicBezTo>
                        <a:cubicBezTo>
                          <a:pt x="801090" y="716756"/>
                          <a:pt x="801238" y="747736"/>
                          <a:pt x="802677" y="778669"/>
                        </a:cubicBezTo>
                        <a:cubicBezTo>
                          <a:pt x="802829" y="781938"/>
                          <a:pt x="804348" y="784999"/>
                          <a:pt x="805058" y="788194"/>
                        </a:cubicBezTo>
                        <a:cubicBezTo>
                          <a:pt x="806998" y="796923"/>
                          <a:pt x="807335" y="801338"/>
                          <a:pt x="809821" y="809625"/>
                        </a:cubicBezTo>
                        <a:cubicBezTo>
                          <a:pt x="811263" y="814434"/>
                          <a:pt x="813365" y="819043"/>
                          <a:pt x="814583" y="823913"/>
                        </a:cubicBezTo>
                        <a:cubicBezTo>
                          <a:pt x="822043" y="853742"/>
                          <a:pt x="812503" y="816628"/>
                          <a:pt x="819346" y="840582"/>
                        </a:cubicBezTo>
                        <a:cubicBezTo>
                          <a:pt x="820245" y="843729"/>
                          <a:pt x="819912" y="847384"/>
                          <a:pt x="821727" y="850107"/>
                        </a:cubicBezTo>
                        <a:cubicBezTo>
                          <a:pt x="823315" y="852488"/>
                          <a:pt x="826490" y="853282"/>
                          <a:pt x="828871" y="854869"/>
                        </a:cubicBezTo>
                        <a:lnTo>
                          <a:pt x="843158" y="876300"/>
                        </a:lnTo>
                        <a:lnTo>
                          <a:pt x="847921" y="883444"/>
                        </a:lnTo>
                        <a:cubicBezTo>
                          <a:pt x="855165" y="919666"/>
                          <a:pt x="847401" y="877521"/>
                          <a:pt x="852683" y="962025"/>
                        </a:cubicBezTo>
                        <a:cubicBezTo>
                          <a:pt x="852959" y="966449"/>
                          <a:pt x="859128" y="983741"/>
                          <a:pt x="859827" y="985838"/>
                        </a:cubicBezTo>
                        <a:lnTo>
                          <a:pt x="862208" y="992982"/>
                        </a:lnTo>
                        <a:lnTo>
                          <a:pt x="864590" y="1000125"/>
                        </a:lnTo>
                        <a:cubicBezTo>
                          <a:pt x="863796" y="1019175"/>
                          <a:pt x="864314" y="1038325"/>
                          <a:pt x="862208" y="1057275"/>
                        </a:cubicBezTo>
                        <a:cubicBezTo>
                          <a:pt x="861892" y="1060119"/>
                          <a:pt x="859827" y="1062831"/>
                          <a:pt x="857446" y="1064419"/>
                        </a:cubicBezTo>
                        <a:cubicBezTo>
                          <a:pt x="854723" y="1066234"/>
                          <a:pt x="851068" y="1065901"/>
                          <a:pt x="847921" y="1066800"/>
                        </a:cubicBezTo>
                        <a:cubicBezTo>
                          <a:pt x="845507" y="1067490"/>
                          <a:pt x="842971" y="1067963"/>
                          <a:pt x="840777" y="1069182"/>
                        </a:cubicBezTo>
                        <a:cubicBezTo>
                          <a:pt x="816218" y="1082827"/>
                          <a:pt x="835509" y="1075701"/>
                          <a:pt x="819346" y="1081088"/>
                        </a:cubicBezTo>
                        <a:cubicBezTo>
                          <a:pt x="817184" y="1082709"/>
                          <a:pt x="806163" y="1091251"/>
                          <a:pt x="802677" y="1092994"/>
                        </a:cubicBezTo>
                        <a:cubicBezTo>
                          <a:pt x="800432" y="1094116"/>
                          <a:pt x="797914" y="1094581"/>
                          <a:pt x="795533" y="1095375"/>
                        </a:cubicBezTo>
                        <a:lnTo>
                          <a:pt x="774102" y="1109663"/>
                        </a:lnTo>
                        <a:cubicBezTo>
                          <a:pt x="771300" y="1111531"/>
                          <a:pt x="769339" y="1114426"/>
                          <a:pt x="766958" y="1116807"/>
                        </a:cubicBezTo>
                        <a:cubicBezTo>
                          <a:pt x="766164" y="1119188"/>
                          <a:pt x="765699" y="1121705"/>
                          <a:pt x="764577" y="1123950"/>
                        </a:cubicBezTo>
                        <a:cubicBezTo>
                          <a:pt x="763297" y="1126510"/>
                          <a:pt x="760170" y="1128254"/>
                          <a:pt x="759815" y="1131094"/>
                        </a:cubicBezTo>
                        <a:cubicBezTo>
                          <a:pt x="758297" y="1143237"/>
                          <a:pt x="763128" y="1142689"/>
                          <a:pt x="769340" y="1150144"/>
                        </a:cubicBezTo>
                        <a:cubicBezTo>
                          <a:pt x="771172" y="1152343"/>
                          <a:pt x="772515" y="1154907"/>
                          <a:pt x="774102" y="1157288"/>
                        </a:cubicBezTo>
                        <a:cubicBezTo>
                          <a:pt x="774896" y="1162050"/>
                          <a:pt x="774138" y="1167355"/>
                          <a:pt x="776483" y="1171575"/>
                        </a:cubicBezTo>
                        <a:cubicBezTo>
                          <a:pt x="778410" y="1175044"/>
                          <a:pt x="782779" y="1176412"/>
                          <a:pt x="786008" y="1178719"/>
                        </a:cubicBezTo>
                        <a:cubicBezTo>
                          <a:pt x="798097" y="1187354"/>
                          <a:pt x="792909" y="1183455"/>
                          <a:pt x="814583" y="1185863"/>
                        </a:cubicBezTo>
                        <a:cubicBezTo>
                          <a:pt x="816964" y="1186657"/>
                          <a:pt x="820604" y="1185999"/>
                          <a:pt x="821727" y="1188244"/>
                        </a:cubicBezTo>
                        <a:cubicBezTo>
                          <a:pt x="822850" y="1190489"/>
                          <a:pt x="821121" y="1193613"/>
                          <a:pt x="819346" y="1195388"/>
                        </a:cubicBezTo>
                        <a:cubicBezTo>
                          <a:pt x="814221" y="1200513"/>
                          <a:pt x="794356" y="1204017"/>
                          <a:pt x="790771" y="1204913"/>
                        </a:cubicBezTo>
                        <a:cubicBezTo>
                          <a:pt x="772274" y="1209538"/>
                          <a:pt x="752671" y="1206500"/>
                          <a:pt x="733621" y="1207294"/>
                        </a:cubicBezTo>
                        <a:cubicBezTo>
                          <a:pt x="725683" y="1208088"/>
                          <a:pt x="717692" y="1208462"/>
                          <a:pt x="709808" y="1209675"/>
                        </a:cubicBezTo>
                        <a:cubicBezTo>
                          <a:pt x="707327" y="1210057"/>
                          <a:pt x="704440" y="1210282"/>
                          <a:pt x="702665" y="1212057"/>
                        </a:cubicBezTo>
                        <a:cubicBezTo>
                          <a:pt x="700890" y="1213832"/>
                          <a:pt x="701406" y="1216955"/>
                          <a:pt x="700283" y="1219200"/>
                        </a:cubicBezTo>
                        <a:cubicBezTo>
                          <a:pt x="699003" y="1221760"/>
                          <a:pt x="697108" y="1223963"/>
                          <a:pt x="695521" y="1226344"/>
                        </a:cubicBezTo>
                        <a:cubicBezTo>
                          <a:pt x="693536" y="1226202"/>
                          <a:pt x="662822" y="1225939"/>
                          <a:pt x="652658" y="1221582"/>
                        </a:cubicBezTo>
                        <a:cubicBezTo>
                          <a:pt x="646859" y="1219096"/>
                          <a:pt x="642660" y="1213964"/>
                          <a:pt x="638371" y="1209675"/>
                        </a:cubicBezTo>
                        <a:cubicBezTo>
                          <a:pt x="637577" y="1202531"/>
                          <a:pt x="636368" y="1195422"/>
                          <a:pt x="635990" y="1188244"/>
                        </a:cubicBezTo>
                        <a:cubicBezTo>
                          <a:pt x="634779" y="1165243"/>
                          <a:pt x="636865" y="1141989"/>
                          <a:pt x="633608" y="1119188"/>
                        </a:cubicBezTo>
                        <a:cubicBezTo>
                          <a:pt x="632798" y="1113522"/>
                          <a:pt x="624083" y="1104900"/>
                          <a:pt x="624083" y="1104900"/>
                        </a:cubicBezTo>
                        <a:cubicBezTo>
                          <a:pt x="622496" y="1100138"/>
                          <a:pt x="622105" y="1094790"/>
                          <a:pt x="619321" y="1090613"/>
                        </a:cubicBezTo>
                        <a:cubicBezTo>
                          <a:pt x="607928" y="1073523"/>
                          <a:pt x="613844" y="1080372"/>
                          <a:pt x="602652" y="1069182"/>
                        </a:cubicBezTo>
                        <a:cubicBezTo>
                          <a:pt x="599638" y="1060138"/>
                          <a:pt x="599553" y="1052782"/>
                          <a:pt x="590746" y="1047750"/>
                        </a:cubicBezTo>
                        <a:cubicBezTo>
                          <a:pt x="587904" y="1046126"/>
                          <a:pt x="584396" y="1046163"/>
                          <a:pt x="581221" y="1045369"/>
                        </a:cubicBezTo>
                        <a:cubicBezTo>
                          <a:pt x="575665" y="1046163"/>
                          <a:pt x="569763" y="1045666"/>
                          <a:pt x="564552" y="1047750"/>
                        </a:cubicBezTo>
                        <a:cubicBezTo>
                          <a:pt x="561425" y="1049001"/>
                          <a:pt x="559564" y="1052307"/>
                          <a:pt x="557408" y="1054894"/>
                        </a:cubicBezTo>
                        <a:cubicBezTo>
                          <a:pt x="548876" y="1065132"/>
                          <a:pt x="555636" y="1058441"/>
                          <a:pt x="550265" y="1069182"/>
                        </a:cubicBezTo>
                        <a:cubicBezTo>
                          <a:pt x="548985" y="1071742"/>
                          <a:pt x="547090" y="1073944"/>
                          <a:pt x="545502" y="1076325"/>
                        </a:cubicBezTo>
                        <a:cubicBezTo>
                          <a:pt x="544708" y="1078706"/>
                          <a:pt x="544513" y="1081380"/>
                          <a:pt x="543121" y="1083469"/>
                        </a:cubicBezTo>
                        <a:cubicBezTo>
                          <a:pt x="536103" y="1093997"/>
                          <a:pt x="532487" y="1091112"/>
                          <a:pt x="519308" y="1092994"/>
                        </a:cubicBezTo>
                        <a:cubicBezTo>
                          <a:pt x="417708" y="1086645"/>
                          <a:pt x="544708" y="1092994"/>
                          <a:pt x="443108" y="1092994"/>
                        </a:cubicBezTo>
                        <a:lnTo>
                          <a:pt x="204983" y="1090613"/>
                        </a:lnTo>
                        <a:cubicBezTo>
                          <a:pt x="191077" y="1085978"/>
                          <a:pt x="203848" y="1091859"/>
                          <a:pt x="193077" y="1081088"/>
                        </a:cubicBezTo>
                        <a:cubicBezTo>
                          <a:pt x="187595" y="1075606"/>
                          <a:pt x="183696" y="1075766"/>
                          <a:pt x="176408" y="1073944"/>
                        </a:cubicBezTo>
                        <a:cubicBezTo>
                          <a:pt x="174027" y="1072357"/>
                          <a:pt x="171824" y="1070462"/>
                          <a:pt x="169265" y="1069182"/>
                        </a:cubicBezTo>
                        <a:cubicBezTo>
                          <a:pt x="159535" y="1064317"/>
                          <a:pt x="139943" y="1064952"/>
                          <a:pt x="133546" y="1064419"/>
                        </a:cubicBezTo>
                        <a:cubicBezTo>
                          <a:pt x="131165" y="1062038"/>
                          <a:pt x="128470" y="1059933"/>
                          <a:pt x="126402" y="1057275"/>
                        </a:cubicBezTo>
                        <a:cubicBezTo>
                          <a:pt x="126388" y="1057258"/>
                          <a:pt x="114502" y="1039425"/>
                          <a:pt x="112115" y="1035844"/>
                        </a:cubicBezTo>
                        <a:cubicBezTo>
                          <a:pt x="110723" y="1033755"/>
                          <a:pt x="110856" y="1030945"/>
                          <a:pt x="109733" y="1028700"/>
                        </a:cubicBezTo>
                        <a:cubicBezTo>
                          <a:pt x="108453" y="1026141"/>
                          <a:pt x="106558" y="1023938"/>
                          <a:pt x="104971" y="1021557"/>
                        </a:cubicBezTo>
                        <a:cubicBezTo>
                          <a:pt x="99764" y="1005932"/>
                          <a:pt x="100559" y="1011401"/>
                          <a:pt x="104971" y="983457"/>
                        </a:cubicBezTo>
                        <a:cubicBezTo>
                          <a:pt x="105754" y="978498"/>
                          <a:pt x="106948" y="973346"/>
                          <a:pt x="109733" y="969169"/>
                        </a:cubicBezTo>
                        <a:cubicBezTo>
                          <a:pt x="111321" y="966788"/>
                          <a:pt x="112342" y="963910"/>
                          <a:pt x="114496" y="962025"/>
                        </a:cubicBezTo>
                        <a:cubicBezTo>
                          <a:pt x="118803" y="958256"/>
                          <a:pt x="128783" y="952500"/>
                          <a:pt x="128783" y="952500"/>
                        </a:cubicBezTo>
                        <a:cubicBezTo>
                          <a:pt x="141489" y="933445"/>
                          <a:pt x="124809" y="956476"/>
                          <a:pt x="140690" y="940594"/>
                        </a:cubicBezTo>
                        <a:cubicBezTo>
                          <a:pt x="151460" y="929823"/>
                          <a:pt x="138688" y="935704"/>
                          <a:pt x="152596" y="931069"/>
                        </a:cubicBezTo>
                        <a:cubicBezTo>
                          <a:pt x="151802" y="923132"/>
                          <a:pt x="152009" y="915030"/>
                          <a:pt x="150215" y="907257"/>
                        </a:cubicBezTo>
                        <a:cubicBezTo>
                          <a:pt x="149571" y="904468"/>
                          <a:pt x="146732" y="902673"/>
                          <a:pt x="145452" y="900113"/>
                        </a:cubicBezTo>
                        <a:cubicBezTo>
                          <a:pt x="144329" y="897868"/>
                          <a:pt x="143865" y="895350"/>
                          <a:pt x="143071" y="892969"/>
                        </a:cubicBezTo>
                        <a:cubicBezTo>
                          <a:pt x="142277" y="877888"/>
                          <a:pt x="141944" y="862775"/>
                          <a:pt x="140690" y="847725"/>
                        </a:cubicBezTo>
                        <a:cubicBezTo>
                          <a:pt x="140354" y="843692"/>
                          <a:pt x="139729" y="839609"/>
                          <a:pt x="138308" y="835819"/>
                        </a:cubicBezTo>
                        <a:cubicBezTo>
                          <a:pt x="135396" y="828054"/>
                          <a:pt x="131369" y="827062"/>
                          <a:pt x="124021" y="823913"/>
                        </a:cubicBezTo>
                        <a:cubicBezTo>
                          <a:pt x="110416" y="818083"/>
                          <a:pt x="96278" y="820158"/>
                          <a:pt x="81158" y="819150"/>
                        </a:cubicBezTo>
                        <a:lnTo>
                          <a:pt x="66871" y="809625"/>
                        </a:lnTo>
                        <a:lnTo>
                          <a:pt x="59727" y="804863"/>
                        </a:lnTo>
                        <a:cubicBezTo>
                          <a:pt x="55174" y="791201"/>
                          <a:pt x="60607" y="803952"/>
                          <a:pt x="50202" y="790575"/>
                        </a:cubicBezTo>
                        <a:cubicBezTo>
                          <a:pt x="46688" y="786057"/>
                          <a:pt x="43852" y="781050"/>
                          <a:pt x="40677" y="776288"/>
                        </a:cubicBezTo>
                        <a:cubicBezTo>
                          <a:pt x="38809" y="773486"/>
                          <a:pt x="35601" y="771802"/>
                          <a:pt x="33533" y="769144"/>
                        </a:cubicBezTo>
                        <a:cubicBezTo>
                          <a:pt x="30019" y="764626"/>
                          <a:pt x="27183" y="759619"/>
                          <a:pt x="24008" y="754857"/>
                        </a:cubicBezTo>
                        <a:cubicBezTo>
                          <a:pt x="21806" y="751555"/>
                          <a:pt x="17658" y="750094"/>
                          <a:pt x="14483" y="747713"/>
                        </a:cubicBezTo>
                        <a:cubicBezTo>
                          <a:pt x="8816" y="730710"/>
                          <a:pt x="12506" y="737602"/>
                          <a:pt x="4958" y="726282"/>
                        </a:cubicBezTo>
                        <a:cubicBezTo>
                          <a:pt x="-573" y="709687"/>
                          <a:pt x="-1638" y="713590"/>
                          <a:pt x="2577" y="695325"/>
                        </a:cubicBezTo>
                        <a:cubicBezTo>
                          <a:pt x="3706" y="690434"/>
                          <a:pt x="7340" y="681038"/>
                          <a:pt x="7340" y="681038"/>
                        </a:cubicBezTo>
                        <a:cubicBezTo>
                          <a:pt x="5486" y="649529"/>
                          <a:pt x="2960" y="645405"/>
                          <a:pt x="7340" y="619125"/>
                        </a:cubicBezTo>
                        <a:cubicBezTo>
                          <a:pt x="7753" y="616649"/>
                          <a:pt x="8153" y="613942"/>
                          <a:pt x="9721" y="611982"/>
                        </a:cubicBezTo>
                        <a:cubicBezTo>
                          <a:pt x="11509" y="609747"/>
                          <a:pt x="14484" y="608807"/>
                          <a:pt x="16865" y="607219"/>
                        </a:cubicBezTo>
                        <a:cubicBezTo>
                          <a:pt x="16071" y="597694"/>
                          <a:pt x="17109" y="587834"/>
                          <a:pt x="14483" y="578644"/>
                        </a:cubicBezTo>
                        <a:cubicBezTo>
                          <a:pt x="13697" y="575893"/>
                          <a:pt x="9128" y="576117"/>
                          <a:pt x="7340" y="573882"/>
                        </a:cubicBezTo>
                        <a:cubicBezTo>
                          <a:pt x="5772" y="571922"/>
                          <a:pt x="5752" y="569119"/>
                          <a:pt x="4958" y="566738"/>
                        </a:cubicBezTo>
                        <a:cubicBezTo>
                          <a:pt x="5752" y="561975"/>
                          <a:pt x="5813" y="557031"/>
                          <a:pt x="7340" y="552450"/>
                        </a:cubicBezTo>
                        <a:cubicBezTo>
                          <a:pt x="8998" y="547477"/>
                          <a:pt x="15930" y="541479"/>
                          <a:pt x="19246" y="538163"/>
                        </a:cubicBezTo>
                        <a:cubicBezTo>
                          <a:pt x="25468" y="519494"/>
                          <a:pt x="25661" y="521838"/>
                          <a:pt x="19246" y="488157"/>
                        </a:cubicBezTo>
                        <a:cubicBezTo>
                          <a:pt x="18616" y="484849"/>
                          <a:pt x="14483" y="483394"/>
                          <a:pt x="12102" y="481013"/>
                        </a:cubicBezTo>
                        <a:cubicBezTo>
                          <a:pt x="10799" y="436716"/>
                          <a:pt x="7121" y="408950"/>
                          <a:pt x="12102" y="369094"/>
                        </a:cubicBezTo>
                        <a:cubicBezTo>
                          <a:pt x="13284" y="359638"/>
                          <a:pt x="14793" y="362882"/>
                          <a:pt x="21627" y="357188"/>
                        </a:cubicBezTo>
                        <a:cubicBezTo>
                          <a:pt x="44012" y="338535"/>
                          <a:pt x="6944" y="364595"/>
                          <a:pt x="43058" y="340519"/>
                        </a:cubicBezTo>
                        <a:lnTo>
                          <a:pt x="50202" y="335757"/>
                        </a:lnTo>
                        <a:cubicBezTo>
                          <a:pt x="54883" y="328735"/>
                          <a:pt x="55235" y="327196"/>
                          <a:pt x="62108" y="321469"/>
                        </a:cubicBezTo>
                        <a:cubicBezTo>
                          <a:pt x="64307" y="319637"/>
                          <a:pt x="67053" y="318539"/>
                          <a:pt x="69252" y="316707"/>
                        </a:cubicBezTo>
                        <a:cubicBezTo>
                          <a:pt x="87595" y="301422"/>
                          <a:pt x="65796" y="316630"/>
                          <a:pt x="83540" y="304800"/>
                        </a:cubicBezTo>
                        <a:lnTo>
                          <a:pt x="88302" y="290513"/>
                        </a:lnTo>
                        <a:lnTo>
                          <a:pt x="90683" y="283369"/>
                        </a:lnTo>
                        <a:cubicBezTo>
                          <a:pt x="91477" y="269875"/>
                          <a:pt x="91720" y="256338"/>
                          <a:pt x="93065" y="242888"/>
                        </a:cubicBezTo>
                        <a:cubicBezTo>
                          <a:pt x="93315" y="240390"/>
                          <a:pt x="94756" y="238158"/>
                          <a:pt x="95446" y="235744"/>
                        </a:cubicBezTo>
                        <a:cubicBezTo>
                          <a:pt x="96345" y="232597"/>
                          <a:pt x="96928" y="229366"/>
                          <a:pt x="97827" y="226219"/>
                        </a:cubicBezTo>
                        <a:cubicBezTo>
                          <a:pt x="98517" y="223805"/>
                          <a:pt x="98989" y="221269"/>
                          <a:pt x="100208" y="219075"/>
                        </a:cubicBezTo>
                        <a:cubicBezTo>
                          <a:pt x="102988" y="214072"/>
                          <a:pt x="109733" y="204788"/>
                          <a:pt x="109733" y="204788"/>
                        </a:cubicBezTo>
                        <a:cubicBezTo>
                          <a:pt x="110527" y="183357"/>
                          <a:pt x="110688" y="161893"/>
                          <a:pt x="112115" y="140494"/>
                        </a:cubicBezTo>
                        <a:cubicBezTo>
                          <a:pt x="112282" y="137989"/>
                          <a:pt x="113277" y="135544"/>
                          <a:pt x="114496" y="133350"/>
                        </a:cubicBezTo>
                        <a:cubicBezTo>
                          <a:pt x="117276" y="128347"/>
                          <a:pt x="119259" y="122238"/>
                          <a:pt x="124021" y="119063"/>
                        </a:cubicBezTo>
                        <a:cubicBezTo>
                          <a:pt x="133253" y="112908"/>
                          <a:pt x="128450" y="115205"/>
                          <a:pt x="138308" y="111919"/>
                        </a:cubicBezTo>
                        <a:cubicBezTo>
                          <a:pt x="142277" y="112713"/>
                          <a:pt x="146167" y="114300"/>
                          <a:pt x="150215" y="114300"/>
                        </a:cubicBezTo>
                        <a:cubicBezTo>
                          <a:pt x="156614" y="114300"/>
                          <a:pt x="163194" y="113943"/>
                          <a:pt x="169265" y="111919"/>
                        </a:cubicBezTo>
                        <a:cubicBezTo>
                          <a:pt x="178331" y="108897"/>
                          <a:pt x="183854" y="97180"/>
                          <a:pt x="188315" y="90488"/>
                        </a:cubicBezTo>
                        <a:cubicBezTo>
                          <a:pt x="189707" y="88400"/>
                          <a:pt x="193045" y="88797"/>
                          <a:pt x="195458" y="88107"/>
                        </a:cubicBezTo>
                        <a:cubicBezTo>
                          <a:pt x="216396" y="82124"/>
                          <a:pt x="194992" y="89055"/>
                          <a:pt x="212127" y="83344"/>
                        </a:cubicBezTo>
                        <a:cubicBezTo>
                          <a:pt x="213715" y="80963"/>
                          <a:pt x="214866" y="78224"/>
                          <a:pt x="216890" y="76200"/>
                        </a:cubicBezTo>
                        <a:cubicBezTo>
                          <a:pt x="218913" y="74177"/>
                          <a:pt x="221835" y="73270"/>
                          <a:pt x="224033" y="71438"/>
                        </a:cubicBezTo>
                        <a:cubicBezTo>
                          <a:pt x="226620" y="69282"/>
                          <a:pt x="228796" y="66675"/>
                          <a:pt x="231177" y="64294"/>
                        </a:cubicBezTo>
                        <a:cubicBezTo>
                          <a:pt x="236442" y="48501"/>
                          <a:pt x="234749" y="63897"/>
                          <a:pt x="238321" y="5715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1" name="Полилиния 2">
                    <a:extLst>
                      <a:ext uri="{FF2B5EF4-FFF2-40B4-BE49-F238E27FC236}">
                        <a16:creationId xmlns:a16="http://schemas.microsoft.com/office/drawing/2014/main" id="{14F2EDE6-F751-4B4C-A118-6EF013018C65}"/>
                      </a:ext>
                    </a:extLst>
                  </p:cNvPr>
                  <p:cNvSpPr/>
                  <p:nvPr/>
                </p:nvSpPr>
                <p:spPr>
                  <a:xfrm>
                    <a:off x="1449009" y="2866042"/>
                    <a:ext cx="576000" cy="684000"/>
                  </a:xfrm>
                  <a:custGeom>
                    <a:avLst/>
                    <a:gdLst>
                      <a:gd name="connsiteX0" fmla="*/ 563819 w 993587"/>
                      <a:gd name="connsiteY0" fmla="*/ 1179576 h 1179576"/>
                      <a:gd name="connsiteX1" fmla="*/ 563819 w 993587"/>
                      <a:gd name="connsiteY1" fmla="*/ 1179576 h 1179576"/>
                      <a:gd name="connsiteX2" fmla="*/ 600395 w 993587"/>
                      <a:gd name="connsiteY2" fmla="*/ 1106424 h 1179576"/>
                      <a:gd name="connsiteX3" fmla="*/ 582107 w 993587"/>
                      <a:gd name="connsiteY3" fmla="*/ 1051560 h 1179576"/>
                      <a:gd name="connsiteX4" fmla="*/ 609539 w 993587"/>
                      <a:gd name="connsiteY4" fmla="*/ 932688 h 1179576"/>
                      <a:gd name="connsiteX5" fmla="*/ 636971 w 993587"/>
                      <a:gd name="connsiteY5" fmla="*/ 914400 h 1179576"/>
                      <a:gd name="connsiteX6" fmla="*/ 700979 w 993587"/>
                      <a:gd name="connsiteY6" fmla="*/ 868680 h 1179576"/>
                      <a:gd name="connsiteX7" fmla="*/ 755843 w 993587"/>
                      <a:gd name="connsiteY7" fmla="*/ 832104 h 1179576"/>
                      <a:gd name="connsiteX8" fmla="*/ 783275 w 993587"/>
                      <a:gd name="connsiteY8" fmla="*/ 822960 h 1179576"/>
                      <a:gd name="connsiteX9" fmla="*/ 838139 w 993587"/>
                      <a:gd name="connsiteY9" fmla="*/ 786384 h 1179576"/>
                      <a:gd name="connsiteX10" fmla="*/ 865571 w 993587"/>
                      <a:gd name="connsiteY10" fmla="*/ 768096 h 1179576"/>
                      <a:gd name="connsiteX11" fmla="*/ 957011 w 993587"/>
                      <a:gd name="connsiteY11" fmla="*/ 758952 h 1179576"/>
                      <a:gd name="connsiteX12" fmla="*/ 947867 w 993587"/>
                      <a:gd name="connsiteY12" fmla="*/ 722376 h 1179576"/>
                      <a:gd name="connsiteX13" fmla="*/ 938723 w 993587"/>
                      <a:gd name="connsiteY13" fmla="*/ 694944 h 1179576"/>
                      <a:gd name="connsiteX14" fmla="*/ 966155 w 993587"/>
                      <a:gd name="connsiteY14" fmla="*/ 603504 h 1179576"/>
                      <a:gd name="connsiteX15" fmla="*/ 993587 w 993587"/>
                      <a:gd name="connsiteY15" fmla="*/ 585216 h 1179576"/>
                      <a:gd name="connsiteX16" fmla="*/ 975299 w 993587"/>
                      <a:gd name="connsiteY16" fmla="*/ 521208 h 1179576"/>
                      <a:gd name="connsiteX17" fmla="*/ 938723 w 993587"/>
                      <a:gd name="connsiteY17" fmla="*/ 466344 h 1179576"/>
                      <a:gd name="connsiteX18" fmla="*/ 911291 w 993587"/>
                      <a:gd name="connsiteY18" fmla="*/ 448056 h 1179576"/>
                      <a:gd name="connsiteX19" fmla="*/ 874715 w 993587"/>
                      <a:gd name="connsiteY19" fmla="*/ 457200 h 1179576"/>
                      <a:gd name="connsiteX20" fmla="*/ 819851 w 993587"/>
                      <a:gd name="connsiteY20" fmla="*/ 475488 h 1179576"/>
                      <a:gd name="connsiteX21" fmla="*/ 774131 w 993587"/>
                      <a:gd name="connsiteY21" fmla="*/ 466344 h 1179576"/>
                      <a:gd name="connsiteX22" fmla="*/ 755843 w 993587"/>
                      <a:gd name="connsiteY22" fmla="*/ 411480 h 1179576"/>
                      <a:gd name="connsiteX23" fmla="*/ 719267 w 993587"/>
                      <a:gd name="connsiteY23" fmla="*/ 393192 h 1179576"/>
                      <a:gd name="connsiteX24" fmla="*/ 691835 w 993587"/>
                      <a:gd name="connsiteY24" fmla="*/ 374904 h 1179576"/>
                      <a:gd name="connsiteX25" fmla="*/ 682691 w 993587"/>
                      <a:gd name="connsiteY25" fmla="*/ 347472 h 1179576"/>
                      <a:gd name="connsiteX26" fmla="*/ 655259 w 993587"/>
                      <a:gd name="connsiteY26" fmla="*/ 329184 h 1179576"/>
                      <a:gd name="connsiteX27" fmla="*/ 636971 w 993587"/>
                      <a:gd name="connsiteY27" fmla="*/ 301752 h 1179576"/>
                      <a:gd name="connsiteX28" fmla="*/ 673547 w 993587"/>
                      <a:gd name="connsiteY28" fmla="*/ 256032 h 1179576"/>
                      <a:gd name="connsiteX29" fmla="*/ 646115 w 993587"/>
                      <a:gd name="connsiteY29" fmla="*/ 237744 h 1179576"/>
                      <a:gd name="connsiteX30" fmla="*/ 627827 w 993587"/>
                      <a:gd name="connsiteY30" fmla="*/ 210312 h 1179576"/>
                      <a:gd name="connsiteX31" fmla="*/ 636971 w 993587"/>
                      <a:gd name="connsiteY31" fmla="*/ 146304 h 1179576"/>
                      <a:gd name="connsiteX32" fmla="*/ 618683 w 993587"/>
                      <a:gd name="connsiteY32" fmla="*/ 36576 h 1179576"/>
                      <a:gd name="connsiteX33" fmla="*/ 600395 w 993587"/>
                      <a:gd name="connsiteY33" fmla="*/ 9144 h 1179576"/>
                      <a:gd name="connsiteX34" fmla="*/ 572963 w 993587"/>
                      <a:gd name="connsiteY34" fmla="*/ 0 h 1179576"/>
                      <a:gd name="connsiteX35" fmla="*/ 545531 w 993587"/>
                      <a:gd name="connsiteY35" fmla="*/ 9144 h 1179576"/>
                      <a:gd name="connsiteX36" fmla="*/ 435803 w 993587"/>
                      <a:gd name="connsiteY36" fmla="*/ 27432 h 1179576"/>
                      <a:gd name="connsiteX37" fmla="*/ 426659 w 993587"/>
                      <a:gd name="connsiteY37" fmla="*/ 137160 h 1179576"/>
                      <a:gd name="connsiteX38" fmla="*/ 454091 w 993587"/>
                      <a:gd name="connsiteY38" fmla="*/ 146304 h 1179576"/>
                      <a:gd name="connsiteX39" fmla="*/ 454091 w 993587"/>
                      <a:gd name="connsiteY39" fmla="*/ 219456 h 1179576"/>
                      <a:gd name="connsiteX40" fmla="*/ 390083 w 993587"/>
                      <a:gd name="connsiteY40" fmla="*/ 228600 h 1179576"/>
                      <a:gd name="connsiteX41" fmla="*/ 234635 w 993587"/>
                      <a:gd name="connsiteY41" fmla="*/ 237744 h 1179576"/>
                      <a:gd name="connsiteX42" fmla="*/ 115763 w 993587"/>
                      <a:gd name="connsiteY42" fmla="*/ 246888 h 1179576"/>
                      <a:gd name="connsiteX43" fmla="*/ 79187 w 993587"/>
                      <a:gd name="connsiteY43" fmla="*/ 301752 h 1179576"/>
                      <a:gd name="connsiteX44" fmla="*/ 15179 w 993587"/>
                      <a:gd name="connsiteY44" fmla="*/ 374904 h 1179576"/>
                      <a:gd name="connsiteX45" fmla="*/ 15179 w 993587"/>
                      <a:gd name="connsiteY45" fmla="*/ 512064 h 1179576"/>
                      <a:gd name="connsiteX46" fmla="*/ 42611 w 993587"/>
                      <a:gd name="connsiteY46" fmla="*/ 530352 h 1179576"/>
                      <a:gd name="connsiteX47" fmla="*/ 60899 w 993587"/>
                      <a:gd name="connsiteY47" fmla="*/ 557784 h 1179576"/>
                      <a:gd name="connsiteX48" fmla="*/ 70043 w 993587"/>
                      <a:gd name="connsiteY48" fmla="*/ 594360 h 1179576"/>
                      <a:gd name="connsiteX49" fmla="*/ 79187 w 993587"/>
                      <a:gd name="connsiteY49" fmla="*/ 621792 h 1179576"/>
                      <a:gd name="connsiteX50" fmla="*/ 88331 w 993587"/>
                      <a:gd name="connsiteY50" fmla="*/ 667512 h 1179576"/>
                      <a:gd name="connsiteX51" fmla="*/ 198059 w 993587"/>
                      <a:gd name="connsiteY51" fmla="*/ 676656 h 1179576"/>
                      <a:gd name="connsiteX52" fmla="*/ 234635 w 993587"/>
                      <a:gd name="connsiteY52" fmla="*/ 713232 h 1179576"/>
                      <a:gd name="connsiteX53" fmla="*/ 243779 w 993587"/>
                      <a:gd name="connsiteY53" fmla="*/ 758952 h 1179576"/>
                      <a:gd name="connsiteX54" fmla="*/ 344363 w 993587"/>
                      <a:gd name="connsiteY54" fmla="*/ 768096 h 1179576"/>
                      <a:gd name="connsiteX55" fmla="*/ 399227 w 993587"/>
                      <a:gd name="connsiteY55" fmla="*/ 832104 h 1179576"/>
                      <a:gd name="connsiteX56" fmla="*/ 426659 w 993587"/>
                      <a:gd name="connsiteY56" fmla="*/ 841248 h 1179576"/>
                      <a:gd name="connsiteX57" fmla="*/ 444947 w 993587"/>
                      <a:gd name="connsiteY57" fmla="*/ 1115568 h 1179576"/>
                      <a:gd name="connsiteX58" fmla="*/ 454091 w 993587"/>
                      <a:gd name="connsiteY58" fmla="*/ 1143000 h 1179576"/>
                      <a:gd name="connsiteX59" fmla="*/ 499811 w 993587"/>
                      <a:gd name="connsiteY59" fmla="*/ 1152144 h 1179576"/>
                      <a:gd name="connsiteX60" fmla="*/ 582107 w 993587"/>
                      <a:gd name="connsiteY60" fmla="*/ 1161288 h 1179576"/>
                      <a:gd name="connsiteX61" fmla="*/ 563819 w 993587"/>
                      <a:gd name="connsiteY61" fmla="*/ 1179576 h 1179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993587" h="1179576">
                        <a:moveTo>
                          <a:pt x="563819" y="1179576"/>
                        </a:moveTo>
                        <a:lnTo>
                          <a:pt x="563819" y="1179576"/>
                        </a:lnTo>
                        <a:cubicBezTo>
                          <a:pt x="576011" y="1155192"/>
                          <a:pt x="596540" y="1133412"/>
                          <a:pt x="600395" y="1106424"/>
                        </a:cubicBezTo>
                        <a:cubicBezTo>
                          <a:pt x="603121" y="1087341"/>
                          <a:pt x="582107" y="1051560"/>
                          <a:pt x="582107" y="1051560"/>
                        </a:cubicBezTo>
                        <a:cubicBezTo>
                          <a:pt x="586881" y="1003816"/>
                          <a:pt x="576219" y="966008"/>
                          <a:pt x="609539" y="932688"/>
                        </a:cubicBezTo>
                        <a:cubicBezTo>
                          <a:pt x="617310" y="924917"/>
                          <a:pt x="627827" y="920496"/>
                          <a:pt x="636971" y="914400"/>
                        </a:cubicBezTo>
                        <a:cubicBezTo>
                          <a:pt x="656783" y="854964"/>
                          <a:pt x="627827" y="917448"/>
                          <a:pt x="700979" y="868680"/>
                        </a:cubicBezTo>
                        <a:cubicBezTo>
                          <a:pt x="719267" y="856488"/>
                          <a:pt x="734991" y="839055"/>
                          <a:pt x="755843" y="832104"/>
                        </a:cubicBezTo>
                        <a:cubicBezTo>
                          <a:pt x="764987" y="829056"/>
                          <a:pt x="774849" y="827641"/>
                          <a:pt x="783275" y="822960"/>
                        </a:cubicBezTo>
                        <a:cubicBezTo>
                          <a:pt x="802488" y="812286"/>
                          <a:pt x="819851" y="798576"/>
                          <a:pt x="838139" y="786384"/>
                        </a:cubicBezTo>
                        <a:cubicBezTo>
                          <a:pt x="847283" y="780288"/>
                          <a:pt x="854636" y="769190"/>
                          <a:pt x="865571" y="768096"/>
                        </a:cubicBezTo>
                        <a:lnTo>
                          <a:pt x="957011" y="758952"/>
                        </a:lnTo>
                        <a:cubicBezTo>
                          <a:pt x="953963" y="746760"/>
                          <a:pt x="951319" y="734460"/>
                          <a:pt x="947867" y="722376"/>
                        </a:cubicBezTo>
                        <a:cubicBezTo>
                          <a:pt x="945219" y="713108"/>
                          <a:pt x="938723" y="704583"/>
                          <a:pt x="938723" y="694944"/>
                        </a:cubicBezTo>
                        <a:cubicBezTo>
                          <a:pt x="938723" y="660411"/>
                          <a:pt x="941367" y="628292"/>
                          <a:pt x="966155" y="603504"/>
                        </a:cubicBezTo>
                        <a:cubicBezTo>
                          <a:pt x="973926" y="595733"/>
                          <a:pt x="984443" y="591312"/>
                          <a:pt x="993587" y="585216"/>
                        </a:cubicBezTo>
                        <a:cubicBezTo>
                          <a:pt x="991435" y="576607"/>
                          <a:pt x="981262" y="531941"/>
                          <a:pt x="975299" y="521208"/>
                        </a:cubicBezTo>
                        <a:cubicBezTo>
                          <a:pt x="964625" y="501995"/>
                          <a:pt x="957011" y="478536"/>
                          <a:pt x="938723" y="466344"/>
                        </a:cubicBezTo>
                        <a:lnTo>
                          <a:pt x="911291" y="448056"/>
                        </a:lnTo>
                        <a:cubicBezTo>
                          <a:pt x="899099" y="451104"/>
                          <a:pt x="886752" y="453589"/>
                          <a:pt x="874715" y="457200"/>
                        </a:cubicBezTo>
                        <a:cubicBezTo>
                          <a:pt x="856251" y="462739"/>
                          <a:pt x="819851" y="475488"/>
                          <a:pt x="819851" y="475488"/>
                        </a:cubicBezTo>
                        <a:cubicBezTo>
                          <a:pt x="804611" y="472440"/>
                          <a:pt x="785121" y="477334"/>
                          <a:pt x="774131" y="466344"/>
                        </a:cubicBezTo>
                        <a:cubicBezTo>
                          <a:pt x="760500" y="452713"/>
                          <a:pt x="755843" y="411480"/>
                          <a:pt x="755843" y="411480"/>
                        </a:cubicBezTo>
                        <a:cubicBezTo>
                          <a:pt x="705792" y="428164"/>
                          <a:pt x="744934" y="425276"/>
                          <a:pt x="719267" y="393192"/>
                        </a:cubicBezTo>
                        <a:cubicBezTo>
                          <a:pt x="712402" y="384610"/>
                          <a:pt x="700979" y="381000"/>
                          <a:pt x="691835" y="374904"/>
                        </a:cubicBezTo>
                        <a:cubicBezTo>
                          <a:pt x="688787" y="365760"/>
                          <a:pt x="688712" y="354998"/>
                          <a:pt x="682691" y="347472"/>
                        </a:cubicBezTo>
                        <a:cubicBezTo>
                          <a:pt x="675826" y="338890"/>
                          <a:pt x="663030" y="336955"/>
                          <a:pt x="655259" y="329184"/>
                        </a:cubicBezTo>
                        <a:cubicBezTo>
                          <a:pt x="647488" y="321413"/>
                          <a:pt x="643067" y="310896"/>
                          <a:pt x="636971" y="301752"/>
                        </a:cubicBezTo>
                        <a:cubicBezTo>
                          <a:pt x="647433" y="294777"/>
                          <a:pt x="682845" y="279278"/>
                          <a:pt x="673547" y="256032"/>
                        </a:cubicBezTo>
                        <a:cubicBezTo>
                          <a:pt x="669466" y="245828"/>
                          <a:pt x="655259" y="243840"/>
                          <a:pt x="646115" y="237744"/>
                        </a:cubicBezTo>
                        <a:cubicBezTo>
                          <a:pt x="640019" y="228600"/>
                          <a:pt x="628921" y="221247"/>
                          <a:pt x="627827" y="210312"/>
                        </a:cubicBezTo>
                        <a:cubicBezTo>
                          <a:pt x="625682" y="188866"/>
                          <a:pt x="636971" y="167857"/>
                          <a:pt x="636971" y="146304"/>
                        </a:cubicBezTo>
                        <a:cubicBezTo>
                          <a:pt x="636971" y="126023"/>
                          <a:pt x="632990" y="65190"/>
                          <a:pt x="618683" y="36576"/>
                        </a:cubicBezTo>
                        <a:cubicBezTo>
                          <a:pt x="613768" y="26746"/>
                          <a:pt x="608977" y="16009"/>
                          <a:pt x="600395" y="9144"/>
                        </a:cubicBezTo>
                        <a:cubicBezTo>
                          <a:pt x="592869" y="3123"/>
                          <a:pt x="582107" y="3048"/>
                          <a:pt x="572963" y="0"/>
                        </a:cubicBezTo>
                        <a:cubicBezTo>
                          <a:pt x="563819" y="3048"/>
                          <a:pt x="555038" y="7559"/>
                          <a:pt x="545531" y="9144"/>
                        </a:cubicBezTo>
                        <a:cubicBezTo>
                          <a:pt x="423030" y="29561"/>
                          <a:pt x="500114" y="5995"/>
                          <a:pt x="435803" y="27432"/>
                        </a:cubicBezTo>
                        <a:cubicBezTo>
                          <a:pt x="423107" y="65520"/>
                          <a:pt x="403329" y="96332"/>
                          <a:pt x="426659" y="137160"/>
                        </a:cubicBezTo>
                        <a:cubicBezTo>
                          <a:pt x="431441" y="145529"/>
                          <a:pt x="444947" y="143256"/>
                          <a:pt x="454091" y="146304"/>
                        </a:cubicBezTo>
                        <a:cubicBezTo>
                          <a:pt x="460394" y="165213"/>
                          <a:pt x="477631" y="201801"/>
                          <a:pt x="454091" y="219456"/>
                        </a:cubicBezTo>
                        <a:cubicBezTo>
                          <a:pt x="436849" y="232388"/>
                          <a:pt x="411561" y="226810"/>
                          <a:pt x="390083" y="228600"/>
                        </a:cubicBezTo>
                        <a:cubicBezTo>
                          <a:pt x="338357" y="232911"/>
                          <a:pt x="286426" y="234291"/>
                          <a:pt x="234635" y="237744"/>
                        </a:cubicBezTo>
                        <a:cubicBezTo>
                          <a:pt x="194982" y="240388"/>
                          <a:pt x="155387" y="243840"/>
                          <a:pt x="115763" y="246888"/>
                        </a:cubicBezTo>
                        <a:cubicBezTo>
                          <a:pt x="93394" y="358732"/>
                          <a:pt x="128393" y="252546"/>
                          <a:pt x="79187" y="301752"/>
                        </a:cubicBezTo>
                        <a:cubicBezTo>
                          <a:pt x="-27493" y="408432"/>
                          <a:pt x="92903" y="323088"/>
                          <a:pt x="15179" y="374904"/>
                        </a:cubicBezTo>
                        <a:cubicBezTo>
                          <a:pt x="-2156" y="426910"/>
                          <a:pt x="-7770" y="431743"/>
                          <a:pt x="15179" y="512064"/>
                        </a:cubicBezTo>
                        <a:cubicBezTo>
                          <a:pt x="18198" y="522631"/>
                          <a:pt x="33467" y="524256"/>
                          <a:pt x="42611" y="530352"/>
                        </a:cubicBezTo>
                        <a:cubicBezTo>
                          <a:pt x="48707" y="539496"/>
                          <a:pt x="56570" y="547683"/>
                          <a:pt x="60899" y="557784"/>
                        </a:cubicBezTo>
                        <a:cubicBezTo>
                          <a:pt x="65849" y="569335"/>
                          <a:pt x="66591" y="582276"/>
                          <a:pt x="70043" y="594360"/>
                        </a:cubicBezTo>
                        <a:cubicBezTo>
                          <a:pt x="72691" y="603628"/>
                          <a:pt x="76849" y="612441"/>
                          <a:pt x="79187" y="621792"/>
                        </a:cubicBezTo>
                        <a:cubicBezTo>
                          <a:pt x="82956" y="636870"/>
                          <a:pt x="74220" y="660999"/>
                          <a:pt x="88331" y="667512"/>
                        </a:cubicBezTo>
                        <a:cubicBezTo>
                          <a:pt x="121656" y="682893"/>
                          <a:pt x="161483" y="673608"/>
                          <a:pt x="198059" y="676656"/>
                        </a:cubicBezTo>
                        <a:cubicBezTo>
                          <a:pt x="231310" y="687740"/>
                          <a:pt x="225768" y="677764"/>
                          <a:pt x="234635" y="713232"/>
                        </a:cubicBezTo>
                        <a:cubicBezTo>
                          <a:pt x="238404" y="728310"/>
                          <a:pt x="229878" y="752001"/>
                          <a:pt x="243779" y="758952"/>
                        </a:cubicBezTo>
                        <a:cubicBezTo>
                          <a:pt x="273891" y="774008"/>
                          <a:pt x="310835" y="765048"/>
                          <a:pt x="344363" y="768096"/>
                        </a:cubicBezTo>
                        <a:cubicBezTo>
                          <a:pt x="367741" y="838229"/>
                          <a:pt x="343222" y="816103"/>
                          <a:pt x="399227" y="832104"/>
                        </a:cubicBezTo>
                        <a:cubicBezTo>
                          <a:pt x="408495" y="834752"/>
                          <a:pt x="417515" y="838200"/>
                          <a:pt x="426659" y="841248"/>
                        </a:cubicBezTo>
                        <a:cubicBezTo>
                          <a:pt x="429044" y="884178"/>
                          <a:pt x="437114" y="1056823"/>
                          <a:pt x="444947" y="1115568"/>
                        </a:cubicBezTo>
                        <a:cubicBezTo>
                          <a:pt x="446221" y="1125122"/>
                          <a:pt x="446071" y="1137653"/>
                          <a:pt x="454091" y="1143000"/>
                        </a:cubicBezTo>
                        <a:cubicBezTo>
                          <a:pt x="467023" y="1151621"/>
                          <a:pt x="484425" y="1149946"/>
                          <a:pt x="499811" y="1152144"/>
                        </a:cubicBezTo>
                        <a:cubicBezTo>
                          <a:pt x="527134" y="1156047"/>
                          <a:pt x="555163" y="1155301"/>
                          <a:pt x="582107" y="1161288"/>
                        </a:cubicBezTo>
                        <a:cubicBezTo>
                          <a:pt x="585082" y="1161949"/>
                          <a:pt x="566867" y="1176528"/>
                          <a:pt x="563819" y="11795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2" name="Полилиния 4">
                    <a:extLst>
                      <a:ext uri="{FF2B5EF4-FFF2-40B4-BE49-F238E27FC236}">
                        <a16:creationId xmlns:a16="http://schemas.microsoft.com/office/drawing/2014/main" id="{41947C75-CE20-4C24-B96A-2236E59832B4}"/>
                      </a:ext>
                    </a:extLst>
                  </p:cNvPr>
                  <p:cNvSpPr/>
                  <p:nvPr/>
                </p:nvSpPr>
                <p:spPr>
                  <a:xfrm>
                    <a:off x="1136795" y="2969040"/>
                    <a:ext cx="569392" cy="527540"/>
                  </a:xfrm>
                  <a:custGeom>
                    <a:avLst/>
                    <a:gdLst>
                      <a:gd name="connsiteX0" fmla="*/ 1124712 w 1124712"/>
                      <a:gd name="connsiteY0" fmla="*/ 859536 h 859536"/>
                      <a:gd name="connsiteX1" fmla="*/ 1124712 w 1124712"/>
                      <a:gd name="connsiteY1" fmla="*/ 859536 h 859536"/>
                      <a:gd name="connsiteX2" fmla="*/ 1042416 w 1124712"/>
                      <a:gd name="connsiteY2" fmla="*/ 850392 h 859536"/>
                      <a:gd name="connsiteX3" fmla="*/ 813816 w 1124712"/>
                      <a:gd name="connsiteY3" fmla="*/ 841248 h 859536"/>
                      <a:gd name="connsiteX4" fmla="*/ 758952 w 1124712"/>
                      <a:gd name="connsiteY4" fmla="*/ 795528 h 859536"/>
                      <a:gd name="connsiteX5" fmla="*/ 731520 w 1124712"/>
                      <a:gd name="connsiteY5" fmla="*/ 786384 h 859536"/>
                      <a:gd name="connsiteX6" fmla="*/ 694944 w 1124712"/>
                      <a:gd name="connsiteY6" fmla="*/ 768096 h 859536"/>
                      <a:gd name="connsiteX7" fmla="*/ 457200 w 1124712"/>
                      <a:gd name="connsiteY7" fmla="*/ 768096 h 859536"/>
                      <a:gd name="connsiteX8" fmla="*/ 429768 w 1124712"/>
                      <a:gd name="connsiteY8" fmla="*/ 758952 h 859536"/>
                      <a:gd name="connsiteX9" fmla="*/ 393192 w 1124712"/>
                      <a:gd name="connsiteY9" fmla="*/ 758952 h 859536"/>
                      <a:gd name="connsiteX10" fmla="*/ 365760 w 1124712"/>
                      <a:gd name="connsiteY10" fmla="*/ 768096 h 859536"/>
                      <a:gd name="connsiteX11" fmla="*/ 256032 w 1124712"/>
                      <a:gd name="connsiteY11" fmla="*/ 731520 h 859536"/>
                      <a:gd name="connsiteX12" fmla="*/ 246888 w 1124712"/>
                      <a:gd name="connsiteY12" fmla="*/ 704088 h 859536"/>
                      <a:gd name="connsiteX13" fmla="*/ 192024 w 1124712"/>
                      <a:gd name="connsiteY13" fmla="*/ 667512 h 859536"/>
                      <a:gd name="connsiteX14" fmla="*/ 164592 w 1124712"/>
                      <a:gd name="connsiteY14" fmla="*/ 649224 h 859536"/>
                      <a:gd name="connsiteX15" fmla="*/ 137160 w 1124712"/>
                      <a:gd name="connsiteY15" fmla="*/ 594360 h 859536"/>
                      <a:gd name="connsiteX16" fmla="*/ 82296 w 1124712"/>
                      <a:gd name="connsiteY16" fmla="*/ 557784 h 859536"/>
                      <a:gd name="connsiteX17" fmla="*/ 45720 w 1124712"/>
                      <a:gd name="connsiteY17" fmla="*/ 521208 h 859536"/>
                      <a:gd name="connsiteX18" fmla="*/ 27432 w 1124712"/>
                      <a:gd name="connsiteY18" fmla="*/ 466344 h 859536"/>
                      <a:gd name="connsiteX19" fmla="*/ 0 w 1124712"/>
                      <a:gd name="connsiteY19" fmla="*/ 411480 h 859536"/>
                      <a:gd name="connsiteX20" fmla="*/ 9144 w 1124712"/>
                      <a:gd name="connsiteY20" fmla="*/ 329184 h 859536"/>
                      <a:gd name="connsiteX21" fmla="*/ 73152 w 1124712"/>
                      <a:gd name="connsiteY21" fmla="*/ 274320 h 859536"/>
                      <a:gd name="connsiteX22" fmla="*/ 82296 w 1124712"/>
                      <a:gd name="connsiteY22" fmla="*/ 246888 h 859536"/>
                      <a:gd name="connsiteX23" fmla="*/ 91440 w 1124712"/>
                      <a:gd name="connsiteY23" fmla="*/ 192024 h 859536"/>
                      <a:gd name="connsiteX24" fmla="*/ 128016 w 1124712"/>
                      <a:gd name="connsiteY24" fmla="*/ 137160 h 859536"/>
                      <a:gd name="connsiteX25" fmla="*/ 146304 w 1124712"/>
                      <a:gd name="connsiteY25" fmla="*/ 109728 h 859536"/>
                      <a:gd name="connsiteX26" fmla="*/ 173736 w 1124712"/>
                      <a:gd name="connsiteY26" fmla="*/ 27432 h 859536"/>
                      <a:gd name="connsiteX27" fmla="*/ 182880 w 1124712"/>
                      <a:gd name="connsiteY27" fmla="*/ 0 h 859536"/>
                      <a:gd name="connsiteX28" fmla="*/ 246888 w 1124712"/>
                      <a:gd name="connsiteY28" fmla="*/ 9144 h 859536"/>
                      <a:gd name="connsiteX29" fmla="*/ 347472 w 1124712"/>
                      <a:gd name="connsiteY29" fmla="*/ 36576 h 859536"/>
                      <a:gd name="connsiteX30" fmla="*/ 365760 w 1124712"/>
                      <a:gd name="connsiteY30" fmla="*/ 118872 h 859536"/>
                      <a:gd name="connsiteX31" fmla="*/ 402336 w 1124712"/>
                      <a:gd name="connsiteY31" fmla="*/ 137160 h 859536"/>
                      <a:gd name="connsiteX32" fmla="*/ 502920 w 1124712"/>
                      <a:gd name="connsiteY32" fmla="*/ 155448 h 859536"/>
                      <a:gd name="connsiteX33" fmla="*/ 566928 w 1124712"/>
                      <a:gd name="connsiteY33" fmla="*/ 192024 h 859536"/>
                      <a:gd name="connsiteX34" fmla="*/ 585216 w 1124712"/>
                      <a:gd name="connsiteY34" fmla="*/ 283464 h 859536"/>
                      <a:gd name="connsiteX35" fmla="*/ 612648 w 1124712"/>
                      <a:gd name="connsiteY35" fmla="*/ 292608 h 859536"/>
                      <a:gd name="connsiteX36" fmla="*/ 713232 w 1124712"/>
                      <a:gd name="connsiteY36" fmla="*/ 301752 h 859536"/>
                      <a:gd name="connsiteX37" fmla="*/ 768096 w 1124712"/>
                      <a:gd name="connsiteY37" fmla="*/ 310896 h 859536"/>
                      <a:gd name="connsiteX38" fmla="*/ 777240 w 1124712"/>
                      <a:gd name="connsiteY38" fmla="*/ 338328 h 859536"/>
                      <a:gd name="connsiteX39" fmla="*/ 786384 w 1124712"/>
                      <a:gd name="connsiteY39" fmla="*/ 484632 h 859536"/>
                      <a:gd name="connsiteX40" fmla="*/ 822960 w 1124712"/>
                      <a:gd name="connsiteY40" fmla="*/ 502920 h 859536"/>
                      <a:gd name="connsiteX41" fmla="*/ 877824 w 1124712"/>
                      <a:gd name="connsiteY41" fmla="*/ 530352 h 859536"/>
                      <a:gd name="connsiteX42" fmla="*/ 905256 w 1124712"/>
                      <a:gd name="connsiteY42" fmla="*/ 557784 h 859536"/>
                      <a:gd name="connsiteX43" fmla="*/ 960120 w 1124712"/>
                      <a:gd name="connsiteY43" fmla="*/ 576072 h 859536"/>
                      <a:gd name="connsiteX44" fmla="*/ 1051560 w 1124712"/>
                      <a:gd name="connsiteY44" fmla="*/ 594360 h 859536"/>
                      <a:gd name="connsiteX45" fmla="*/ 1069848 w 1124712"/>
                      <a:gd name="connsiteY45" fmla="*/ 649224 h 859536"/>
                      <a:gd name="connsiteX46" fmla="*/ 1097280 w 1124712"/>
                      <a:gd name="connsiteY46" fmla="*/ 704088 h 859536"/>
                      <a:gd name="connsiteX47" fmla="*/ 1106424 w 1124712"/>
                      <a:gd name="connsiteY47" fmla="*/ 795528 h 859536"/>
                      <a:gd name="connsiteX48" fmla="*/ 1124712 w 1124712"/>
                      <a:gd name="connsiteY48" fmla="*/ 859536 h 859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24712" h="859536">
                        <a:moveTo>
                          <a:pt x="1124712" y="859536"/>
                        </a:moveTo>
                        <a:lnTo>
                          <a:pt x="1124712" y="859536"/>
                        </a:lnTo>
                        <a:cubicBezTo>
                          <a:pt x="1097280" y="856488"/>
                          <a:pt x="1069969" y="852013"/>
                          <a:pt x="1042416" y="850392"/>
                        </a:cubicBezTo>
                        <a:cubicBezTo>
                          <a:pt x="966287" y="845914"/>
                          <a:pt x="889643" y="849372"/>
                          <a:pt x="813816" y="841248"/>
                        </a:cubicBezTo>
                        <a:cubicBezTo>
                          <a:pt x="795993" y="839338"/>
                          <a:pt x="770187" y="803018"/>
                          <a:pt x="758952" y="795528"/>
                        </a:cubicBezTo>
                        <a:cubicBezTo>
                          <a:pt x="750932" y="790181"/>
                          <a:pt x="740379" y="790181"/>
                          <a:pt x="731520" y="786384"/>
                        </a:cubicBezTo>
                        <a:cubicBezTo>
                          <a:pt x="718991" y="781014"/>
                          <a:pt x="707136" y="774192"/>
                          <a:pt x="694944" y="768096"/>
                        </a:cubicBezTo>
                        <a:cubicBezTo>
                          <a:pt x="576327" y="778879"/>
                          <a:pt x="590386" y="782894"/>
                          <a:pt x="457200" y="768096"/>
                        </a:cubicBezTo>
                        <a:cubicBezTo>
                          <a:pt x="447620" y="767032"/>
                          <a:pt x="438912" y="762000"/>
                          <a:pt x="429768" y="758952"/>
                        </a:cubicBezTo>
                        <a:cubicBezTo>
                          <a:pt x="397256" y="693928"/>
                          <a:pt x="425704" y="726440"/>
                          <a:pt x="393192" y="758952"/>
                        </a:cubicBezTo>
                        <a:cubicBezTo>
                          <a:pt x="386376" y="765768"/>
                          <a:pt x="374904" y="765048"/>
                          <a:pt x="365760" y="768096"/>
                        </a:cubicBezTo>
                        <a:cubicBezTo>
                          <a:pt x="306686" y="761532"/>
                          <a:pt x="286079" y="776591"/>
                          <a:pt x="256032" y="731520"/>
                        </a:cubicBezTo>
                        <a:cubicBezTo>
                          <a:pt x="250685" y="723500"/>
                          <a:pt x="253704" y="710904"/>
                          <a:pt x="246888" y="704088"/>
                        </a:cubicBezTo>
                        <a:cubicBezTo>
                          <a:pt x="231346" y="688546"/>
                          <a:pt x="210312" y="679704"/>
                          <a:pt x="192024" y="667512"/>
                        </a:cubicBezTo>
                        <a:lnTo>
                          <a:pt x="164592" y="649224"/>
                        </a:lnTo>
                        <a:cubicBezTo>
                          <a:pt x="158069" y="629656"/>
                          <a:pt x="153843" y="608958"/>
                          <a:pt x="137160" y="594360"/>
                        </a:cubicBezTo>
                        <a:cubicBezTo>
                          <a:pt x="120619" y="579886"/>
                          <a:pt x="97838" y="573326"/>
                          <a:pt x="82296" y="557784"/>
                        </a:cubicBezTo>
                        <a:lnTo>
                          <a:pt x="45720" y="521208"/>
                        </a:lnTo>
                        <a:cubicBezTo>
                          <a:pt x="39624" y="502920"/>
                          <a:pt x="38125" y="482384"/>
                          <a:pt x="27432" y="466344"/>
                        </a:cubicBezTo>
                        <a:cubicBezTo>
                          <a:pt x="3797" y="430892"/>
                          <a:pt x="12619" y="449338"/>
                          <a:pt x="0" y="411480"/>
                        </a:cubicBezTo>
                        <a:cubicBezTo>
                          <a:pt x="3048" y="384048"/>
                          <a:pt x="416" y="355368"/>
                          <a:pt x="9144" y="329184"/>
                        </a:cubicBezTo>
                        <a:cubicBezTo>
                          <a:pt x="13389" y="316448"/>
                          <a:pt x="66256" y="279492"/>
                          <a:pt x="73152" y="274320"/>
                        </a:cubicBezTo>
                        <a:cubicBezTo>
                          <a:pt x="76200" y="265176"/>
                          <a:pt x="80205" y="256297"/>
                          <a:pt x="82296" y="246888"/>
                        </a:cubicBezTo>
                        <a:cubicBezTo>
                          <a:pt x="86318" y="228789"/>
                          <a:pt x="84309" y="209138"/>
                          <a:pt x="91440" y="192024"/>
                        </a:cubicBezTo>
                        <a:cubicBezTo>
                          <a:pt x="99894" y="171735"/>
                          <a:pt x="115824" y="155448"/>
                          <a:pt x="128016" y="137160"/>
                        </a:cubicBezTo>
                        <a:cubicBezTo>
                          <a:pt x="134112" y="128016"/>
                          <a:pt x="142829" y="120154"/>
                          <a:pt x="146304" y="109728"/>
                        </a:cubicBezTo>
                        <a:lnTo>
                          <a:pt x="173736" y="27432"/>
                        </a:lnTo>
                        <a:lnTo>
                          <a:pt x="182880" y="0"/>
                        </a:lnTo>
                        <a:cubicBezTo>
                          <a:pt x="204216" y="3048"/>
                          <a:pt x="225754" y="4917"/>
                          <a:pt x="246888" y="9144"/>
                        </a:cubicBezTo>
                        <a:cubicBezTo>
                          <a:pt x="298452" y="19457"/>
                          <a:pt x="308060" y="23439"/>
                          <a:pt x="347472" y="36576"/>
                        </a:cubicBezTo>
                        <a:cubicBezTo>
                          <a:pt x="353568" y="64008"/>
                          <a:pt x="352304" y="94202"/>
                          <a:pt x="365760" y="118872"/>
                        </a:cubicBezTo>
                        <a:cubicBezTo>
                          <a:pt x="372287" y="130839"/>
                          <a:pt x="389807" y="131790"/>
                          <a:pt x="402336" y="137160"/>
                        </a:cubicBezTo>
                        <a:cubicBezTo>
                          <a:pt x="437161" y="152085"/>
                          <a:pt x="460792" y="150182"/>
                          <a:pt x="502920" y="155448"/>
                        </a:cubicBezTo>
                        <a:cubicBezTo>
                          <a:pt x="509248" y="158612"/>
                          <a:pt x="560466" y="182331"/>
                          <a:pt x="566928" y="192024"/>
                        </a:cubicBezTo>
                        <a:cubicBezTo>
                          <a:pt x="573337" y="201638"/>
                          <a:pt x="584674" y="282516"/>
                          <a:pt x="585216" y="283464"/>
                        </a:cubicBezTo>
                        <a:cubicBezTo>
                          <a:pt x="589998" y="291833"/>
                          <a:pt x="603106" y="291245"/>
                          <a:pt x="612648" y="292608"/>
                        </a:cubicBezTo>
                        <a:cubicBezTo>
                          <a:pt x="645976" y="297369"/>
                          <a:pt x="679796" y="297818"/>
                          <a:pt x="713232" y="301752"/>
                        </a:cubicBezTo>
                        <a:cubicBezTo>
                          <a:pt x="731645" y="303918"/>
                          <a:pt x="749808" y="307848"/>
                          <a:pt x="768096" y="310896"/>
                        </a:cubicBezTo>
                        <a:cubicBezTo>
                          <a:pt x="771144" y="320040"/>
                          <a:pt x="776231" y="328742"/>
                          <a:pt x="777240" y="338328"/>
                        </a:cubicBezTo>
                        <a:cubicBezTo>
                          <a:pt x="782355" y="386923"/>
                          <a:pt x="773306" y="437551"/>
                          <a:pt x="786384" y="484632"/>
                        </a:cubicBezTo>
                        <a:cubicBezTo>
                          <a:pt x="790032" y="497766"/>
                          <a:pt x="811125" y="496157"/>
                          <a:pt x="822960" y="502920"/>
                        </a:cubicBezTo>
                        <a:cubicBezTo>
                          <a:pt x="872593" y="531281"/>
                          <a:pt x="827529" y="513587"/>
                          <a:pt x="877824" y="530352"/>
                        </a:cubicBezTo>
                        <a:cubicBezTo>
                          <a:pt x="886968" y="539496"/>
                          <a:pt x="893952" y="551504"/>
                          <a:pt x="905256" y="557784"/>
                        </a:cubicBezTo>
                        <a:cubicBezTo>
                          <a:pt x="922107" y="567146"/>
                          <a:pt x="941832" y="569976"/>
                          <a:pt x="960120" y="576072"/>
                        </a:cubicBezTo>
                        <a:cubicBezTo>
                          <a:pt x="1007999" y="592032"/>
                          <a:pt x="978010" y="583853"/>
                          <a:pt x="1051560" y="594360"/>
                        </a:cubicBezTo>
                        <a:cubicBezTo>
                          <a:pt x="1057656" y="612648"/>
                          <a:pt x="1059155" y="633184"/>
                          <a:pt x="1069848" y="649224"/>
                        </a:cubicBezTo>
                        <a:cubicBezTo>
                          <a:pt x="1093483" y="684676"/>
                          <a:pt x="1084661" y="666230"/>
                          <a:pt x="1097280" y="704088"/>
                        </a:cubicBezTo>
                        <a:cubicBezTo>
                          <a:pt x="1100328" y="734568"/>
                          <a:pt x="1100779" y="765421"/>
                          <a:pt x="1106424" y="795528"/>
                        </a:cubicBezTo>
                        <a:cubicBezTo>
                          <a:pt x="1109977" y="814475"/>
                          <a:pt x="1121664" y="848868"/>
                          <a:pt x="1124712" y="85953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3" name="Полилиния 15">
                    <a:extLst>
                      <a:ext uri="{FF2B5EF4-FFF2-40B4-BE49-F238E27FC236}">
                        <a16:creationId xmlns:a16="http://schemas.microsoft.com/office/drawing/2014/main" id="{2B4400C3-8678-4912-9BEC-2EB9C9A3A066}"/>
                      </a:ext>
                    </a:extLst>
                  </p:cNvPr>
                  <p:cNvSpPr/>
                  <p:nvPr/>
                </p:nvSpPr>
                <p:spPr>
                  <a:xfrm>
                    <a:off x="1729391" y="2644471"/>
                    <a:ext cx="442940" cy="708577"/>
                  </a:xfrm>
                  <a:custGeom>
                    <a:avLst/>
                    <a:gdLst>
                      <a:gd name="connsiteX0" fmla="*/ 667512 w 722556"/>
                      <a:gd name="connsiteY0" fmla="*/ 1097280 h 1124712"/>
                      <a:gd name="connsiteX1" fmla="*/ 667512 w 722556"/>
                      <a:gd name="connsiteY1" fmla="*/ 1097280 h 1124712"/>
                      <a:gd name="connsiteX2" fmla="*/ 640080 w 722556"/>
                      <a:gd name="connsiteY2" fmla="*/ 1024128 h 1124712"/>
                      <a:gd name="connsiteX3" fmla="*/ 658368 w 722556"/>
                      <a:gd name="connsiteY3" fmla="*/ 740664 h 1124712"/>
                      <a:gd name="connsiteX4" fmla="*/ 667512 w 722556"/>
                      <a:gd name="connsiteY4" fmla="*/ 630936 h 1124712"/>
                      <a:gd name="connsiteX5" fmla="*/ 685800 w 722556"/>
                      <a:gd name="connsiteY5" fmla="*/ 603504 h 1124712"/>
                      <a:gd name="connsiteX6" fmla="*/ 649224 w 722556"/>
                      <a:gd name="connsiteY6" fmla="*/ 557784 h 1124712"/>
                      <a:gd name="connsiteX7" fmla="*/ 640080 w 722556"/>
                      <a:gd name="connsiteY7" fmla="*/ 530352 h 1124712"/>
                      <a:gd name="connsiteX8" fmla="*/ 667512 w 722556"/>
                      <a:gd name="connsiteY8" fmla="*/ 448056 h 1124712"/>
                      <a:gd name="connsiteX9" fmla="*/ 694944 w 722556"/>
                      <a:gd name="connsiteY9" fmla="*/ 438912 h 1124712"/>
                      <a:gd name="connsiteX10" fmla="*/ 704088 w 722556"/>
                      <a:gd name="connsiteY10" fmla="*/ 356616 h 1124712"/>
                      <a:gd name="connsiteX11" fmla="*/ 722376 w 722556"/>
                      <a:gd name="connsiteY11" fmla="*/ 329184 h 1124712"/>
                      <a:gd name="connsiteX12" fmla="*/ 694944 w 722556"/>
                      <a:gd name="connsiteY12" fmla="*/ 310896 h 1124712"/>
                      <a:gd name="connsiteX13" fmla="*/ 685800 w 722556"/>
                      <a:gd name="connsiteY13" fmla="*/ 164592 h 1124712"/>
                      <a:gd name="connsiteX14" fmla="*/ 704088 w 722556"/>
                      <a:gd name="connsiteY14" fmla="*/ 137160 h 1124712"/>
                      <a:gd name="connsiteX15" fmla="*/ 713232 w 722556"/>
                      <a:gd name="connsiteY15" fmla="*/ 109728 h 1124712"/>
                      <a:gd name="connsiteX16" fmla="*/ 685800 w 722556"/>
                      <a:gd name="connsiteY16" fmla="*/ 27432 h 1124712"/>
                      <a:gd name="connsiteX17" fmla="*/ 676656 w 722556"/>
                      <a:gd name="connsiteY17" fmla="*/ 0 h 1124712"/>
                      <a:gd name="connsiteX18" fmla="*/ 630936 w 722556"/>
                      <a:gd name="connsiteY18" fmla="*/ 9144 h 1124712"/>
                      <a:gd name="connsiteX19" fmla="*/ 603504 w 722556"/>
                      <a:gd name="connsiteY19" fmla="*/ 27432 h 1124712"/>
                      <a:gd name="connsiteX20" fmla="*/ 576072 w 722556"/>
                      <a:gd name="connsiteY20" fmla="*/ 36576 h 1124712"/>
                      <a:gd name="connsiteX21" fmla="*/ 521208 w 722556"/>
                      <a:gd name="connsiteY21" fmla="*/ 64008 h 1124712"/>
                      <a:gd name="connsiteX22" fmla="*/ 393192 w 722556"/>
                      <a:gd name="connsiteY22" fmla="*/ 54864 h 1124712"/>
                      <a:gd name="connsiteX23" fmla="*/ 365760 w 722556"/>
                      <a:gd name="connsiteY23" fmla="*/ 36576 h 1124712"/>
                      <a:gd name="connsiteX24" fmla="*/ 338328 w 722556"/>
                      <a:gd name="connsiteY24" fmla="*/ 27432 h 1124712"/>
                      <a:gd name="connsiteX25" fmla="*/ 310896 w 722556"/>
                      <a:gd name="connsiteY25" fmla="*/ 36576 h 1124712"/>
                      <a:gd name="connsiteX26" fmla="*/ 301752 w 722556"/>
                      <a:gd name="connsiteY26" fmla="*/ 64008 h 1124712"/>
                      <a:gd name="connsiteX27" fmla="*/ 292608 w 722556"/>
                      <a:gd name="connsiteY27" fmla="*/ 246888 h 1124712"/>
                      <a:gd name="connsiteX28" fmla="*/ 265176 w 722556"/>
                      <a:gd name="connsiteY28" fmla="*/ 256032 h 1124712"/>
                      <a:gd name="connsiteX29" fmla="*/ 192024 w 722556"/>
                      <a:gd name="connsiteY29" fmla="*/ 265176 h 1124712"/>
                      <a:gd name="connsiteX30" fmla="*/ 182880 w 722556"/>
                      <a:gd name="connsiteY30" fmla="*/ 292608 h 1124712"/>
                      <a:gd name="connsiteX31" fmla="*/ 173736 w 722556"/>
                      <a:gd name="connsiteY31" fmla="*/ 329184 h 1124712"/>
                      <a:gd name="connsiteX32" fmla="*/ 45720 w 722556"/>
                      <a:gd name="connsiteY32" fmla="*/ 347472 h 1124712"/>
                      <a:gd name="connsiteX33" fmla="*/ 18288 w 722556"/>
                      <a:gd name="connsiteY33" fmla="*/ 356616 h 1124712"/>
                      <a:gd name="connsiteX34" fmla="*/ 27432 w 722556"/>
                      <a:gd name="connsiteY34" fmla="*/ 411480 h 1124712"/>
                      <a:gd name="connsiteX35" fmla="*/ 9144 w 722556"/>
                      <a:gd name="connsiteY35" fmla="*/ 621792 h 1124712"/>
                      <a:gd name="connsiteX36" fmla="*/ 0 w 722556"/>
                      <a:gd name="connsiteY36" fmla="*/ 649224 h 1124712"/>
                      <a:gd name="connsiteX37" fmla="*/ 91440 w 722556"/>
                      <a:gd name="connsiteY37" fmla="*/ 676656 h 1124712"/>
                      <a:gd name="connsiteX38" fmla="*/ 36576 w 722556"/>
                      <a:gd name="connsiteY38" fmla="*/ 704088 h 1124712"/>
                      <a:gd name="connsiteX39" fmla="*/ 27432 w 722556"/>
                      <a:gd name="connsiteY39" fmla="*/ 731520 h 1124712"/>
                      <a:gd name="connsiteX40" fmla="*/ 64008 w 722556"/>
                      <a:gd name="connsiteY40" fmla="*/ 777240 h 1124712"/>
                      <a:gd name="connsiteX41" fmla="*/ 100584 w 722556"/>
                      <a:gd name="connsiteY41" fmla="*/ 832104 h 1124712"/>
                      <a:gd name="connsiteX42" fmla="*/ 118872 w 722556"/>
                      <a:gd name="connsiteY42" fmla="*/ 886968 h 1124712"/>
                      <a:gd name="connsiteX43" fmla="*/ 173736 w 722556"/>
                      <a:gd name="connsiteY43" fmla="*/ 914400 h 1124712"/>
                      <a:gd name="connsiteX44" fmla="*/ 201168 w 722556"/>
                      <a:gd name="connsiteY44" fmla="*/ 896112 h 1124712"/>
                      <a:gd name="connsiteX45" fmla="*/ 365760 w 722556"/>
                      <a:gd name="connsiteY45" fmla="*/ 914400 h 1124712"/>
                      <a:gd name="connsiteX46" fmla="*/ 393192 w 722556"/>
                      <a:gd name="connsiteY46" fmla="*/ 1042416 h 1124712"/>
                      <a:gd name="connsiteX47" fmla="*/ 420624 w 722556"/>
                      <a:gd name="connsiteY47" fmla="*/ 1060704 h 1124712"/>
                      <a:gd name="connsiteX48" fmla="*/ 457200 w 722556"/>
                      <a:gd name="connsiteY48" fmla="*/ 1051560 h 1124712"/>
                      <a:gd name="connsiteX49" fmla="*/ 448056 w 722556"/>
                      <a:gd name="connsiteY49" fmla="*/ 1078992 h 1124712"/>
                      <a:gd name="connsiteX50" fmla="*/ 502920 w 722556"/>
                      <a:gd name="connsiteY50" fmla="*/ 1097280 h 1124712"/>
                      <a:gd name="connsiteX51" fmla="*/ 530352 w 722556"/>
                      <a:gd name="connsiteY51" fmla="*/ 1069848 h 1124712"/>
                      <a:gd name="connsiteX52" fmla="*/ 566928 w 722556"/>
                      <a:gd name="connsiteY52" fmla="*/ 1088136 h 1124712"/>
                      <a:gd name="connsiteX53" fmla="*/ 658368 w 722556"/>
                      <a:gd name="connsiteY53" fmla="*/ 1097280 h 1124712"/>
                      <a:gd name="connsiteX54" fmla="*/ 713232 w 722556"/>
                      <a:gd name="connsiteY54" fmla="*/ 1124712 h 1124712"/>
                      <a:gd name="connsiteX55" fmla="*/ 667512 w 722556"/>
                      <a:gd name="connsiteY55" fmla="*/ 1097280 h 1124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722556" h="1124712">
                        <a:moveTo>
                          <a:pt x="667512" y="1097280"/>
                        </a:moveTo>
                        <a:lnTo>
                          <a:pt x="667512" y="1097280"/>
                        </a:lnTo>
                        <a:cubicBezTo>
                          <a:pt x="658368" y="1072896"/>
                          <a:pt x="641525" y="1050130"/>
                          <a:pt x="640080" y="1024128"/>
                        </a:cubicBezTo>
                        <a:cubicBezTo>
                          <a:pt x="628785" y="820813"/>
                          <a:pt x="624564" y="842075"/>
                          <a:pt x="658368" y="740664"/>
                        </a:cubicBezTo>
                        <a:cubicBezTo>
                          <a:pt x="661416" y="704088"/>
                          <a:pt x="660314" y="666926"/>
                          <a:pt x="667512" y="630936"/>
                        </a:cubicBezTo>
                        <a:cubicBezTo>
                          <a:pt x="669667" y="620160"/>
                          <a:pt x="683993" y="614344"/>
                          <a:pt x="685800" y="603504"/>
                        </a:cubicBezTo>
                        <a:cubicBezTo>
                          <a:pt x="690217" y="577004"/>
                          <a:pt x="665252" y="568469"/>
                          <a:pt x="649224" y="557784"/>
                        </a:cubicBezTo>
                        <a:cubicBezTo>
                          <a:pt x="646176" y="548640"/>
                          <a:pt x="640080" y="539991"/>
                          <a:pt x="640080" y="530352"/>
                        </a:cubicBezTo>
                        <a:cubicBezTo>
                          <a:pt x="640080" y="507150"/>
                          <a:pt x="645431" y="465721"/>
                          <a:pt x="667512" y="448056"/>
                        </a:cubicBezTo>
                        <a:cubicBezTo>
                          <a:pt x="675038" y="442035"/>
                          <a:pt x="685800" y="441960"/>
                          <a:pt x="694944" y="438912"/>
                        </a:cubicBezTo>
                        <a:cubicBezTo>
                          <a:pt x="697992" y="411480"/>
                          <a:pt x="697394" y="383393"/>
                          <a:pt x="704088" y="356616"/>
                        </a:cubicBezTo>
                        <a:cubicBezTo>
                          <a:pt x="706753" y="345954"/>
                          <a:pt x="724531" y="339960"/>
                          <a:pt x="722376" y="329184"/>
                        </a:cubicBezTo>
                        <a:cubicBezTo>
                          <a:pt x="720221" y="318408"/>
                          <a:pt x="704088" y="316992"/>
                          <a:pt x="694944" y="310896"/>
                        </a:cubicBezTo>
                        <a:cubicBezTo>
                          <a:pt x="672349" y="243110"/>
                          <a:pt x="666190" y="249569"/>
                          <a:pt x="685800" y="164592"/>
                        </a:cubicBezTo>
                        <a:cubicBezTo>
                          <a:pt x="688271" y="153884"/>
                          <a:pt x="699173" y="146990"/>
                          <a:pt x="704088" y="137160"/>
                        </a:cubicBezTo>
                        <a:cubicBezTo>
                          <a:pt x="708399" y="128539"/>
                          <a:pt x="710184" y="118872"/>
                          <a:pt x="713232" y="109728"/>
                        </a:cubicBezTo>
                        <a:lnTo>
                          <a:pt x="685800" y="27432"/>
                        </a:lnTo>
                        <a:lnTo>
                          <a:pt x="676656" y="0"/>
                        </a:lnTo>
                        <a:cubicBezTo>
                          <a:pt x="661416" y="3048"/>
                          <a:pt x="645488" y="3687"/>
                          <a:pt x="630936" y="9144"/>
                        </a:cubicBezTo>
                        <a:cubicBezTo>
                          <a:pt x="620646" y="13003"/>
                          <a:pt x="613334" y="22517"/>
                          <a:pt x="603504" y="27432"/>
                        </a:cubicBezTo>
                        <a:cubicBezTo>
                          <a:pt x="594883" y="31743"/>
                          <a:pt x="584693" y="32265"/>
                          <a:pt x="576072" y="36576"/>
                        </a:cubicBezTo>
                        <a:cubicBezTo>
                          <a:pt x="505168" y="72028"/>
                          <a:pt x="590159" y="41024"/>
                          <a:pt x="521208" y="64008"/>
                        </a:cubicBezTo>
                        <a:cubicBezTo>
                          <a:pt x="478536" y="60960"/>
                          <a:pt x="435322" y="62299"/>
                          <a:pt x="393192" y="54864"/>
                        </a:cubicBezTo>
                        <a:cubicBezTo>
                          <a:pt x="382370" y="52954"/>
                          <a:pt x="375590" y="41491"/>
                          <a:pt x="365760" y="36576"/>
                        </a:cubicBezTo>
                        <a:cubicBezTo>
                          <a:pt x="357139" y="32265"/>
                          <a:pt x="347472" y="30480"/>
                          <a:pt x="338328" y="27432"/>
                        </a:cubicBezTo>
                        <a:cubicBezTo>
                          <a:pt x="329184" y="30480"/>
                          <a:pt x="317712" y="29760"/>
                          <a:pt x="310896" y="36576"/>
                        </a:cubicBezTo>
                        <a:cubicBezTo>
                          <a:pt x="304080" y="43392"/>
                          <a:pt x="302587" y="54406"/>
                          <a:pt x="301752" y="64008"/>
                        </a:cubicBezTo>
                        <a:cubicBezTo>
                          <a:pt x="296464" y="124815"/>
                          <a:pt x="304029" y="186930"/>
                          <a:pt x="292608" y="246888"/>
                        </a:cubicBezTo>
                        <a:cubicBezTo>
                          <a:pt x="290804" y="256356"/>
                          <a:pt x="274659" y="254308"/>
                          <a:pt x="265176" y="256032"/>
                        </a:cubicBezTo>
                        <a:cubicBezTo>
                          <a:pt x="240999" y="260428"/>
                          <a:pt x="216408" y="262128"/>
                          <a:pt x="192024" y="265176"/>
                        </a:cubicBezTo>
                        <a:cubicBezTo>
                          <a:pt x="188976" y="274320"/>
                          <a:pt x="185528" y="283340"/>
                          <a:pt x="182880" y="292608"/>
                        </a:cubicBezTo>
                        <a:cubicBezTo>
                          <a:pt x="179428" y="304692"/>
                          <a:pt x="185404" y="324517"/>
                          <a:pt x="173736" y="329184"/>
                        </a:cubicBezTo>
                        <a:cubicBezTo>
                          <a:pt x="133714" y="345193"/>
                          <a:pt x="45720" y="347472"/>
                          <a:pt x="45720" y="347472"/>
                        </a:cubicBezTo>
                        <a:cubicBezTo>
                          <a:pt x="36576" y="350520"/>
                          <a:pt x="25104" y="349800"/>
                          <a:pt x="18288" y="356616"/>
                        </a:cubicBezTo>
                        <a:cubicBezTo>
                          <a:pt x="-4427" y="379331"/>
                          <a:pt x="15308" y="393294"/>
                          <a:pt x="27432" y="411480"/>
                        </a:cubicBezTo>
                        <a:cubicBezTo>
                          <a:pt x="-2533" y="501376"/>
                          <a:pt x="28395" y="400409"/>
                          <a:pt x="9144" y="621792"/>
                        </a:cubicBezTo>
                        <a:cubicBezTo>
                          <a:pt x="8309" y="631394"/>
                          <a:pt x="3048" y="640080"/>
                          <a:pt x="0" y="649224"/>
                        </a:cubicBezTo>
                        <a:cubicBezTo>
                          <a:pt x="66786" y="671486"/>
                          <a:pt x="36162" y="662837"/>
                          <a:pt x="91440" y="676656"/>
                        </a:cubicBezTo>
                        <a:cubicBezTo>
                          <a:pt x="73369" y="682680"/>
                          <a:pt x="49468" y="687974"/>
                          <a:pt x="36576" y="704088"/>
                        </a:cubicBezTo>
                        <a:cubicBezTo>
                          <a:pt x="30555" y="711614"/>
                          <a:pt x="30480" y="722376"/>
                          <a:pt x="27432" y="731520"/>
                        </a:cubicBezTo>
                        <a:cubicBezTo>
                          <a:pt x="48024" y="793296"/>
                          <a:pt x="19466" y="726335"/>
                          <a:pt x="64008" y="777240"/>
                        </a:cubicBezTo>
                        <a:cubicBezTo>
                          <a:pt x="78482" y="793781"/>
                          <a:pt x="93633" y="811252"/>
                          <a:pt x="100584" y="832104"/>
                        </a:cubicBezTo>
                        <a:cubicBezTo>
                          <a:pt x="106680" y="850392"/>
                          <a:pt x="100584" y="880872"/>
                          <a:pt x="118872" y="886968"/>
                        </a:cubicBezTo>
                        <a:cubicBezTo>
                          <a:pt x="156730" y="899587"/>
                          <a:pt x="138284" y="890765"/>
                          <a:pt x="173736" y="914400"/>
                        </a:cubicBezTo>
                        <a:cubicBezTo>
                          <a:pt x="182880" y="908304"/>
                          <a:pt x="190197" y="896757"/>
                          <a:pt x="201168" y="896112"/>
                        </a:cubicBezTo>
                        <a:cubicBezTo>
                          <a:pt x="282439" y="891331"/>
                          <a:pt x="305095" y="899234"/>
                          <a:pt x="365760" y="914400"/>
                        </a:cubicBezTo>
                        <a:cubicBezTo>
                          <a:pt x="417380" y="991830"/>
                          <a:pt x="338152" y="863536"/>
                          <a:pt x="393192" y="1042416"/>
                        </a:cubicBezTo>
                        <a:cubicBezTo>
                          <a:pt x="396424" y="1052920"/>
                          <a:pt x="411480" y="1054608"/>
                          <a:pt x="420624" y="1060704"/>
                        </a:cubicBezTo>
                        <a:cubicBezTo>
                          <a:pt x="432816" y="1057656"/>
                          <a:pt x="446743" y="1044589"/>
                          <a:pt x="457200" y="1051560"/>
                        </a:cubicBezTo>
                        <a:cubicBezTo>
                          <a:pt x="465220" y="1056907"/>
                          <a:pt x="441240" y="1072176"/>
                          <a:pt x="448056" y="1078992"/>
                        </a:cubicBezTo>
                        <a:cubicBezTo>
                          <a:pt x="461687" y="1092623"/>
                          <a:pt x="502920" y="1097280"/>
                          <a:pt x="502920" y="1097280"/>
                        </a:cubicBezTo>
                        <a:cubicBezTo>
                          <a:pt x="539496" y="987552"/>
                          <a:pt x="507492" y="1046988"/>
                          <a:pt x="530352" y="1069848"/>
                        </a:cubicBezTo>
                        <a:cubicBezTo>
                          <a:pt x="539991" y="1079487"/>
                          <a:pt x="553600" y="1085280"/>
                          <a:pt x="566928" y="1088136"/>
                        </a:cubicBezTo>
                        <a:cubicBezTo>
                          <a:pt x="596880" y="1094554"/>
                          <a:pt x="627888" y="1094232"/>
                          <a:pt x="658368" y="1097280"/>
                        </a:cubicBezTo>
                        <a:cubicBezTo>
                          <a:pt x="716124" y="1116532"/>
                          <a:pt x="713232" y="1096291"/>
                          <a:pt x="713232" y="1124712"/>
                        </a:cubicBezTo>
                        <a:lnTo>
                          <a:pt x="667512" y="109728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4" name="Полилиния 7">
                    <a:extLst>
                      <a:ext uri="{FF2B5EF4-FFF2-40B4-BE49-F238E27FC236}">
                        <a16:creationId xmlns:a16="http://schemas.microsoft.com/office/drawing/2014/main" id="{0AED5193-339B-4B35-8535-291BDEF5FF28}"/>
                      </a:ext>
                    </a:extLst>
                  </p:cNvPr>
                  <p:cNvSpPr/>
                  <p:nvPr/>
                </p:nvSpPr>
                <p:spPr>
                  <a:xfrm>
                    <a:off x="1903827" y="1965092"/>
                    <a:ext cx="640445" cy="729990"/>
                  </a:xfrm>
                  <a:custGeom>
                    <a:avLst/>
                    <a:gdLst>
                      <a:gd name="connsiteX0" fmla="*/ 146304 w 1234440"/>
                      <a:gd name="connsiteY0" fmla="*/ 1292563 h 1310851"/>
                      <a:gd name="connsiteX1" fmla="*/ 146304 w 1234440"/>
                      <a:gd name="connsiteY1" fmla="*/ 1292563 h 1310851"/>
                      <a:gd name="connsiteX2" fmla="*/ 155448 w 1234440"/>
                      <a:gd name="connsiteY2" fmla="*/ 1201123 h 1310851"/>
                      <a:gd name="connsiteX3" fmla="*/ 192024 w 1234440"/>
                      <a:gd name="connsiteY3" fmla="*/ 1210267 h 1310851"/>
                      <a:gd name="connsiteX4" fmla="*/ 228600 w 1234440"/>
                      <a:gd name="connsiteY4" fmla="*/ 1246843 h 1310851"/>
                      <a:gd name="connsiteX5" fmla="*/ 393192 w 1234440"/>
                      <a:gd name="connsiteY5" fmla="*/ 1201123 h 1310851"/>
                      <a:gd name="connsiteX6" fmla="*/ 420624 w 1234440"/>
                      <a:gd name="connsiteY6" fmla="*/ 1182835 h 1310851"/>
                      <a:gd name="connsiteX7" fmla="*/ 448056 w 1234440"/>
                      <a:gd name="connsiteY7" fmla="*/ 1164547 h 1310851"/>
                      <a:gd name="connsiteX8" fmla="*/ 493776 w 1234440"/>
                      <a:gd name="connsiteY8" fmla="*/ 1173691 h 1310851"/>
                      <a:gd name="connsiteX9" fmla="*/ 502920 w 1234440"/>
                      <a:gd name="connsiteY9" fmla="*/ 1201123 h 1310851"/>
                      <a:gd name="connsiteX10" fmla="*/ 512064 w 1234440"/>
                      <a:gd name="connsiteY10" fmla="*/ 1246843 h 1310851"/>
                      <a:gd name="connsiteX11" fmla="*/ 566928 w 1234440"/>
                      <a:gd name="connsiteY11" fmla="*/ 1210267 h 1310851"/>
                      <a:gd name="connsiteX12" fmla="*/ 594360 w 1234440"/>
                      <a:gd name="connsiteY12" fmla="*/ 1201123 h 1310851"/>
                      <a:gd name="connsiteX13" fmla="*/ 667512 w 1234440"/>
                      <a:gd name="connsiteY13" fmla="*/ 1173691 h 1310851"/>
                      <a:gd name="connsiteX14" fmla="*/ 694944 w 1234440"/>
                      <a:gd name="connsiteY14" fmla="*/ 1155403 h 1310851"/>
                      <a:gd name="connsiteX15" fmla="*/ 704088 w 1234440"/>
                      <a:gd name="connsiteY15" fmla="*/ 1127971 h 1310851"/>
                      <a:gd name="connsiteX16" fmla="*/ 740664 w 1234440"/>
                      <a:gd name="connsiteY16" fmla="*/ 1073107 h 1310851"/>
                      <a:gd name="connsiteX17" fmla="*/ 758952 w 1234440"/>
                      <a:gd name="connsiteY17" fmla="*/ 1045675 h 1310851"/>
                      <a:gd name="connsiteX18" fmla="*/ 786384 w 1234440"/>
                      <a:gd name="connsiteY18" fmla="*/ 1027387 h 1310851"/>
                      <a:gd name="connsiteX19" fmla="*/ 850392 w 1234440"/>
                      <a:gd name="connsiteY19" fmla="*/ 1009099 h 1310851"/>
                      <a:gd name="connsiteX20" fmla="*/ 868680 w 1234440"/>
                      <a:gd name="connsiteY20" fmla="*/ 981667 h 1310851"/>
                      <a:gd name="connsiteX21" fmla="*/ 877824 w 1234440"/>
                      <a:gd name="connsiteY21" fmla="*/ 954235 h 1310851"/>
                      <a:gd name="connsiteX22" fmla="*/ 914400 w 1234440"/>
                      <a:gd name="connsiteY22" fmla="*/ 899371 h 1310851"/>
                      <a:gd name="connsiteX23" fmla="*/ 923544 w 1234440"/>
                      <a:gd name="connsiteY23" fmla="*/ 679915 h 1310851"/>
                      <a:gd name="connsiteX24" fmla="*/ 950976 w 1234440"/>
                      <a:gd name="connsiteY24" fmla="*/ 661627 h 1310851"/>
                      <a:gd name="connsiteX25" fmla="*/ 1005840 w 1234440"/>
                      <a:gd name="connsiteY25" fmla="*/ 634195 h 1310851"/>
                      <a:gd name="connsiteX26" fmla="*/ 1042416 w 1234440"/>
                      <a:gd name="connsiteY26" fmla="*/ 542755 h 1310851"/>
                      <a:gd name="connsiteX27" fmla="*/ 1060704 w 1234440"/>
                      <a:gd name="connsiteY27" fmla="*/ 487891 h 1310851"/>
                      <a:gd name="connsiteX28" fmla="*/ 1051560 w 1234440"/>
                      <a:gd name="connsiteY28" fmla="*/ 433027 h 1310851"/>
                      <a:gd name="connsiteX29" fmla="*/ 1106424 w 1234440"/>
                      <a:gd name="connsiteY29" fmla="*/ 414739 h 1310851"/>
                      <a:gd name="connsiteX30" fmla="*/ 1133856 w 1234440"/>
                      <a:gd name="connsiteY30" fmla="*/ 405595 h 1310851"/>
                      <a:gd name="connsiteX31" fmla="*/ 1170432 w 1234440"/>
                      <a:gd name="connsiteY31" fmla="*/ 350731 h 1310851"/>
                      <a:gd name="connsiteX32" fmla="*/ 1188720 w 1234440"/>
                      <a:gd name="connsiteY32" fmla="*/ 323299 h 1310851"/>
                      <a:gd name="connsiteX33" fmla="*/ 1234440 w 1234440"/>
                      <a:gd name="connsiteY33" fmla="*/ 314155 h 1310851"/>
                      <a:gd name="connsiteX34" fmla="*/ 1225296 w 1234440"/>
                      <a:gd name="connsiteY34" fmla="*/ 286723 h 1310851"/>
                      <a:gd name="connsiteX35" fmla="*/ 1170432 w 1234440"/>
                      <a:gd name="connsiteY35" fmla="*/ 268435 h 1310851"/>
                      <a:gd name="connsiteX36" fmla="*/ 1097280 w 1234440"/>
                      <a:gd name="connsiteY36" fmla="*/ 268435 h 1310851"/>
                      <a:gd name="connsiteX37" fmla="*/ 1042416 w 1234440"/>
                      <a:gd name="connsiteY37" fmla="*/ 231859 h 1310851"/>
                      <a:gd name="connsiteX38" fmla="*/ 1033272 w 1234440"/>
                      <a:gd name="connsiteY38" fmla="*/ 204427 h 1310851"/>
                      <a:gd name="connsiteX39" fmla="*/ 859536 w 1234440"/>
                      <a:gd name="connsiteY39" fmla="*/ 158707 h 1310851"/>
                      <a:gd name="connsiteX40" fmla="*/ 804672 w 1234440"/>
                      <a:gd name="connsiteY40" fmla="*/ 122131 h 1310851"/>
                      <a:gd name="connsiteX41" fmla="*/ 786384 w 1234440"/>
                      <a:gd name="connsiteY41" fmla="*/ 94699 h 1310851"/>
                      <a:gd name="connsiteX42" fmla="*/ 731520 w 1234440"/>
                      <a:gd name="connsiteY42" fmla="*/ 76411 h 1310851"/>
                      <a:gd name="connsiteX43" fmla="*/ 576072 w 1234440"/>
                      <a:gd name="connsiteY43" fmla="*/ 76411 h 1310851"/>
                      <a:gd name="connsiteX44" fmla="*/ 548640 w 1234440"/>
                      <a:gd name="connsiteY44" fmla="*/ 58123 h 1310851"/>
                      <a:gd name="connsiteX45" fmla="*/ 521208 w 1234440"/>
                      <a:gd name="connsiteY45" fmla="*/ 48979 h 1310851"/>
                      <a:gd name="connsiteX46" fmla="*/ 493776 w 1234440"/>
                      <a:gd name="connsiteY46" fmla="*/ 30691 h 1310851"/>
                      <a:gd name="connsiteX47" fmla="*/ 347472 w 1234440"/>
                      <a:gd name="connsiteY47" fmla="*/ 21547 h 1310851"/>
                      <a:gd name="connsiteX48" fmla="*/ 292608 w 1234440"/>
                      <a:gd name="connsiteY48" fmla="*/ 12403 h 1310851"/>
                      <a:gd name="connsiteX49" fmla="*/ 301752 w 1234440"/>
                      <a:gd name="connsiteY49" fmla="*/ 67267 h 1310851"/>
                      <a:gd name="connsiteX50" fmla="*/ 292608 w 1234440"/>
                      <a:gd name="connsiteY50" fmla="*/ 259291 h 1310851"/>
                      <a:gd name="connsiteX51" fmla="*/ 292608 w 1234440"/>
                      <a:gd name="connsiteY51" fmla="*/ 323299 h 1310851"/>
                      <a:gd name="connsiteX52" fmla="*/ 347472 w 1234440"/>
                      <a:gd name="connsiteY52" fmla="*/ 332443 h 1310851"/>
                      <a:gd name="connsiteX53" fmla="*/ 356616 w 1234440"/>
                      <a:gd name="connsiteY53" fmla="*/ 396451 h 1310851"/>
                      <a:gd name="connsiteX54" fmla="*/ 402336 w 1234440"/>
                      <a:gd name="connsiteY54" fmla="*/ 442171 h 1310851"/>
                      <a:gd name="connsiteX55" fmla="*/ 429768 w 1234440"/>
                      <a:gd name="connsiteY55" fmla="*/ 451315 h 1310851"/>
                      <a:gd name="connsiteX56" fmla="*/ 448056 w 1234440"/>
                      <a:gd name="connsiteY56" fmla="*/ 478747 h 1310851"/>
                      <a:gd name="connsiteX57" fmla="*/ 457200 w 1234440"/>
                      <a:gd name="connsiteY57" fmla="*/ 515323 h 1310851"/>
                      <a:gd name="connsiteX58" fmla="*/ 466344 w 1234440"/>
                      <a:gd name="connsiteY58" fmla="*/ 542755 h 1310851"/>
                      <a:gd name="connsiteX59" fmla="*/ 420624 w 1234440"/>
                      <a:gd name="connsiteY59" fmla="*/ 707347 h 1310851"/>
                      <a:gd name="connsiteX60" fmla="*/ 402336 w 1234440"/>
                      <a:gd name="connsiteY60" fmla="*/ 679915 h 1310851"/>
                      <a:gd name="connsiteX61" fmla="*/ 393192 w 1234440"/>
                      <a:gd name="connsiteY61" fmla="*/ 707347 h 1310851"/>
                      <a:gd name="connsiteX62" fmla="*/ 384048 w 1234440"/>
                      <a:gd name="connsiteY62" fmla="*/ 908515 h 1310851"/>
                      <a:gd name="connsiteX63" fmla="*/ 320040 w 1234440"/>
                      <a:gd name="connsiteY63" fmla="*/ 899371 h 1310851"/>
                      <a:gd name="connsiteX64" fmla="*/ 219456 w 1234440"/>
                      <a:gd name="connsiteY64" fmla="*/ 871939 h 1310851"/>
                      <a:gd name="connsiteX65" fmla="*/ 192024 w 1234440"/>
                      <a:gd name="connsiteY65" fmla="*/ 890227 h 1310851"/>
                      <a:gd name="connsiteX66" fmla="*/ 173736 w 1234440"/>
                      <a:gd name="connsiteY66" fmla="*/ 917659 h 1310851"/>
                      <a:gd name="connsiteX67" fmla="*/ 45720 w 1234440"/>
                      <a:gd name="connsiteY67" fmla="*/ 926803 h 1310851"/>
                      <a:gd name="connsiteX68" fmla="*/ 27432 w 1234440"/>
                      <a:gd name="connsiteY68" fmla="*/ 981667 h 1310851"/>
                      <a:gd name="connsiteX69" fmla="*/ 18288 w 1234440"/>
                      <a:gd name="connsiteY69" fmla="*/ 1036531 h 1310851"/>
                      <a:gd name="connsiteX70" fmla="*/ 0 w 1234440"/>
                      <a:gd name="connsiteY70" fmla="*/ 1063963 h 1310851"/>
                      <a:gd name="connsiteX71" fmla="*/ 9144 w 1234440"/>
                      <a:gd name="connsiteY71" fmla="*/ 1109683 h 1310851"/>
                      <a:gd name="connsiteX72" fmla="*/ 27432 w 1234440"/>
                      <a:gd name="connsiteY72" fmla="*/ 1137115 h 1310851"/>
                      <a:gd name="connsiteX73" fmla="*/ 36576 w 1234440"/>
                      <a:gd name="connsiteY73" fmla="*/ 1164547 h 1310851"/>
                      <a:gd name="connsiteX74" fmla="*/ 45720 w 1234440"/>
                      <a:gd name="connsiteY74" fmla="*/ 1237699 h 1310851"/>
                      <a:gd name="connsiteX75" fmla="*/ 54864 w 1234440"/>
                      <a:gd name="connsiteY75" fmla="*/ 1292563 h 1310851"/>
                      <a:gd name="connsiteX76" fmla="*/ 82296 w 1234440"/>
                      <a:gd name="connsiteY76" fmla="*/ 1301707 h 1310851"/>
                      <a:gd name="connsiteX77" fmla="*/ 137160 w 1234440"/>
                      <a:gd name="connsiteY77" fmla="*/ 1310851 h 1310851"/>
                      <a:gd name="connsiteX78" fmla="*/ 146304 w 1234440"/>
                      <a:gd name="connsiteY78" fmla="*/ 1228555 h 1310851"/>
                      <a:gd name="connsiteX79" fmla="*/ 173736 w 1234440"/>
                      <a:gd name="connsiteY79" fmla="*/ 1219411 h 1310851"/>
                      <a:gd name="connsiteX80" fmla="*/ 164592 w 1234440"/>
                      <a:gd name="connsiteY80" fmla="*/ 1228555 h 1310851"/>
                      <a:gd name="connsiteX81" fmla="*/ 201168 w 1234440"/>
                      <a:gd name="connsiteY81" fmla="*/ 1246843 h 1310851"/>
                      <a:gd name="connsiteX82" fmla="*/ 155448 w 1234440"/>
                      <a:gd name="connsiteY82" fmla="*/ 1191979 h 1310851"/>
                      <a:gd name="connsiteX83" fmla="*/ 173736 w 1234440"/>
                      <a:gd name="connsiteY83" fmla="*/ 1237699 h 1310851"/>
                      <a:gd name="connsiteX84" fmla="*/ 146304 w 1234440"/>
                      <a:gd name="connsiteY84" fmla="*/ 1292563 h 1310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</a:cxnLst>
                    <a:rect l="l" t="t" r="r" b="b"/>
                    <a:pathLst>
                      <a:path w="1234440" h="1310851">
                        <a:moveTo>
                          <a:pt x="146304" y="1292563"/>
                        </a:moveTo>
                        <a:lnTo>
                          <a:pt x="146304" y="1292563"/>
                        </a:lnTo>
                        <a:cubicBezTo>
                          <a:pt x="149352" y="1262083"/>
                          <a:pt x="140572" y="1227900"/>
                          <a:pt x="155448" y="1201123"/>
                        </a:cubicBezTo>
                        <a:cubicBezTo>
                          <a:pt x="161551" y="1190137"/>
                          <a:pt x="182211" y="1202416"/>
                          <a:pt x="192024" y="1210267"/>
                        </a:cubicBezTo>
                        <a:cubicBezTo>
                          <a:pt x="261693" y="1266002"/>
                          <a:pt x="134547" y="1215492"/>
                          <a:pt x="228600" y="1246843"/>
                        </a:cubicBezTo>
                        <a:cubicBezTo>
                          <a:pt x="360232" y="1235874"/>
                          <a:pt x="307789" y="1258058"/>
                          <a:pt x="393192" y="1201123"/>
                        </a:cubicBezTo>
                        <a:lnTo>
                          <a:pt x="420624" y="1182835"/>
                        </a:lnTo>
                        <a:lnTo>
                          <a:pt x="448056" y="1164547"/>
                        </a:lnTo>
                        <a:cubicBezTo>
                          <a:pt x="463296" y="1167595"/>
                          <a:pt x="480844" y="1165070"/>
                          <a:pt x="493776" y="1173691"/>
                        </a:cubicBezTo>
                        <a:cubicBezTo>
                          <a:pt x="501796" y="1179038"/>
                          <a:pt x="500582" y="1191772"/>
                          <a:pt x="502920" y="1201123"/>
                        </a:cubicBezTo>
                        <a:cubicBezTo>
                          <a:pt x="506689" y="1216201"/>
                          <a:pt x="509016" y="1231603"/>
                          <a:pt x="512064" y="1246843"/>
                        </a:cubicBezTo>
                        <a:cubicBezTo>
                          <a:pt x="596064" y="1225843"/>
                          <a:pt x="509521" y="1256193"/>
                          <a:pt x="566928" y="1210267"/>
                        </a:cubicBezTo>
                        <a:cubicBezTo>
                          <a:pt x="574454" y="1204246"/>
                          <a:pt x="585739" y="1205434"/>
                          <a:pt x="594360" y="1201123"/>
                        </a:cubicBezTo>
                        <a:cubicBezTo>
                          <a:pt x="657148" y="1169729"/>
                          <a:pt x="579303" y="1191333"/>
                          <a:pt x="667512" y="1173691"/>
                        </a:cubicBezTo>
                        <a:cubicBezTo>
                          <a:pt x="676656" y="1167595"/>
                          <a:pt x="688079" y="1163985"/>
                          <a:pt x="694944" y="1155403"/>
                        </a:cubicBezTo>
                        <a:cubicBezTo>
                          <a:pt x="700965" y="1147877"/>
                          <a:pt x="699407" y="1136397"/>
                          <a:pt x="704088" y="1127971"/>
                        </a:cubicBezTo>
                        <a:cubicBezTo>
                          <a:pt x="714762" y="1108758"/>
                          <a:pt x="728472" y="1091395"/>
                          <a:pt x="740664" y="1073107"/>
                        </a:cubicBezTo>
                        <a:cubicBezTo>
                          <a:pt x="746760" y="1063963"/>
                          <a:pt x="749808" y="1051771"/>
                          <a:pt x="758952" y="1045675"/>
                        </a:cubicBezTo>
                        <a:cubicBezTo>
                          <a:pt x="768096" y="1039579"/>
                          <a:pt x="776554" y="1032302"/>
                          <a:pt x="786384" y="1027387"/>
                        </a:cubicBezTo>
                        <a:cubicBezTo>
                          <a:pt x="799502" y="1020828"/>
                          <a:pt x="838673" y="1012029"/>
                          <a:pt x="850392" y="1009099"/>
                        </a:cubicBezTo>
                        <a:cubicBezTo>
                          <a:pt x="856488" y="999955"/>
                          <a:pt x="863765" y="991497"/>
                          <a:pt x="868680" y="981667"/>
                        </a:cubicBezTo>
                        <a:cubicBezTo>
                          <a:pt x="872991" y="973046"/>
                          <a:pt x="873143" y="962661"/>
                          <a:pt x="877824" y="954235"/>
                        </a:cubicBezTo>
                        <a:cubicBezTo>
                          <a:pt x="888498" y="935022"/>
                          <a:pt x="914400" y="899371"/>
                          <a:pt x="914400" y="899371"/>
                        </a:cubicBezTo>
                        <a:cubicBezTo>
                          <a:pt x="917448" y="826219"/>
                          <a:pt x="912411" y="752279"/>
                          <a:pt x="923544" y="679915"/>
                        </a:cubicBezTo>
                        <a:cubicBezTo>
                          <a:pt x="925215" y="669053"/>
                          <a:pt x="941146" y="666542"/>
                          <a:pt x="950976" y="661627"/>
                        </a:cubicBezTo>
                        <a:cubicBezTo>
                          <a:pt x="1026692" y="623769"/>
                          <a:pt x="927224" y="686606"/>
                          <a:pt x="1005840" y="634195"/>
                        </a:cubicBezTo>
                        <a:cubicBezTo>
                          <a:pt x="1027754" y="480795"/>
                          <a:pt x="993179" y="631381"/>
                          <a:pt x="1042416" y="542755"/>
                        </a:cubicBezTo>
                        <a:cubicBezTo>
                          <a:pt x="1051778" y="525904"/>
                          <a:pt x="1060704" y="487891"/>
                          <a:pt x="1060704" y="487891"/>
                        </a:cubicBezTo>
                        <a:cubicBezTo>
                          <a:pt x="1051922" y="474718"/>
                          <a:pt x="1025914" y="451345"/>
                          <a:pt x="1051560" y="433027"/>
                        </a:cubicBezTo>
                        <a:cubicBezTo>
                          <a:pt x="1067247" y="421822"/>
                          <a:pt x="1088136" y="420835"/>
                          <a:pt x="1106424" y="414739"/>
                        </a:cubicBezTo>
                        <a:lnTo>
                          <a:pt x="1133856" y="405595"/>
                        </a:lnTo>
                        <a:lnTo>
                          <a:pt x="1170432" y="350731"/>
                        </a:lnTo>
                        <a:cubicBezTo>
                          <a:pt x="1176528" y="341587"/>
                          <a:pt x="1177944" y="325454"/>
                          <a:pt x="1188720" y="323299"/>
                        </a:cubicBezTo>
                        <a:lnTo>
                          <a:pt x="1234440" y="314155"/>
                        </a:lnTo>
                        <a:cubicBezTo>
                          <a:pt x="1231392" y="305011"/>
                          <a:pt x="1233139" y="292325"/>
                          <a:pt x="1225296" y="286723"/>
                        </a:cubicBezTo>
                        <a:cubicBezTo>
                          <a:pt x="1209609" y="275518"/>
                          <a:pt x="1170432" y="268435"/>
                          <a:pt x="1170432" y="268435"/>
                        </a:cubicBezTo>
                        <a:cubicBezTo>
                          <a:pt x="1135263" y="275469"/>
                          <a:pt x="1127051" y="284975"/>
                          <a:pt x="1097280" y="268435"/>
                        </a:cubicBezTo>
                        <a:cubicBezTo>
                          <a:pt x="1078067" y="257761"/>
                          <a:pt x="1042416" y="231859"/>
                          <a:pt x="1042416" y="231859"/>
                        </a:cubicBezTo>
                        <a:cubicBezTo>
                          <a:pt x="1039368" y="222715"/>
                          <a:pt x="1040088" y="211243"/>
                          <a:pt x="1033272" y="204427"/>
                        </a:cubicBezTo>
                        <a:cubicBezTo>
                          <a:pt x="977094" y="148249"/>
                          <a:pt x="942911" y="165120"/>
                          <a:pt x="859536" y="158707"/>
                        </a:cubicBezTo>
                        <a:cubicBezTo>
                          <a:pt x="841248" y="146515"/>
                          <a:pt x="816864" y="140419"/>
                          <a:pt x="804672" y="122131"/>
                        </a:cubicBezTo>
                        <a:cubicBezTo>
                          <a:pt x="798576" y="112987"/>
                          <a:pt x="795703" y="100524"/>
                          <a:pt x="786384" y="94699"/>
                        </a:cubicBezTo>
                        <a:cubicBezTo>
                          <a:pt x="770037" y="84482"/>
                          <a:pt x="731520" y="76411"/>
                          <a:pt x="731520" y="76411"/>
                        </a:cubicBezTo>
                        <a:cubicBezTo>
                          <a:pt x="665275" y="89660"/>
                          <a:pt x="664767" y="94150"/>
                          <a:pt x="576072" y="76411"/>
                        </a:cubicBezTo>
                        <a:cubicBezTo>
                          <a:pt x="565296" y="74256"/>
                          <a:pt x="558470" y="63038"/>
                          <a:pt x="548640" y="58123"/>
                        </a:cubicBezTo>
                        <a:cubicBezTo>
                          <a:pt x="540019" y="53812"/>
                          <a:pt x="529829" y="53290"/>
                          <a:pt x="521208" y="48979"/>
                        </a:cubicBezTo>
                        <a:cubicBezTo>
                          <a:pt x="511378" y="44064"/>
                          <a:pt x="504631" y="32405"/>
                          <a:pt x="493776" y="30691"/>
                        </a:cubicBezTo>
                        <a:cubicBezTo>
                          <a:pt x="445511" y="23070"/>
                          <a:pt x="396240" y="24595"/>
                          <a:pt x="347472" y="21547"/>
                        </a:cubicBezTo>
                        <a:cubicBezTo>
                          <a:pt x="344825" y="19782"/>
                          <a:pt x="301694" y="-19398"/>
                          <a:pt x="292608" y="12403"/>
                        </a:cubicBezTo>
                        <a:cubicBezTo>
                          <a:pt x="287515" y="30230"/>
                          <a:pt x="298704" y="48979"/>
                          <a:pt x="301752" y="67267"/>
                        </a:cubicBezTo>
                        <a:cubicBezTo>
                          <a:pt x="298704" y="131275"/>
                          <a:pt x="297930" y="195432"/>
                          <a:pt x="292608" y="259291"/>
                        </a:cubicBezTo>
                        <a:cubicBezTo>
                          <a:pt x="291051" y="277969"/>
                          <a:pt x="266052" y="304330"/>
                          <a:pt x="292608" y="323299"/>
                        </a:cubicBezTo>
                        <a:cubicBezTo>
                          <a:pt x="307695" y="334075"/>
                          <a:pt x="329184" y="329395"/>
                          <a:pt x="347472" y="332443"/>
                        </a:cubicBezTo>
                        <a:cubicBezTo>
                          <a:pt x="350520" y="353779"/>
                          <a:pt x="350423" y="375807"/>
                          <a:pt x="356616" y="396451"/>
                        </a:cubicBezTo>
                        <a:cubicBezTo>
                          <a:pt x="363071" y="417966"/>
                          <a:pt x="383689" y="432848"/>
                          <a:pt x="402336" y="442171"/>
                        </a:cubicBezTo>
                        <a:cubicBezTo>
                          <a:pt x="410957" y="446482"/>
                          <a:pt x="420624" y="448267"/>
                          <a:pt x="429768" y="451315"/>
                        </a:cubicBezTo>
                        <a:cubicBezTo>
                          <a:pt x="435864" y="460459"/>
                          <a:pt x="443727" y="468646"/>
                          <a:pt x="448056" y="478747"/>
                        </a:cubicBezTo>
                        <a:cubicBezTo>
                          <a:pt x="453006" y="490298"/>
                          <a:pt x="453748" y="503239"/>
                          <a:pt x="457200" y="515323"/>
                        </a:cubicBezTo>
                        <a:cubicBezTo>
                          <a:pt x="459848" y="524591"/>
                          <a:pt x="463296" y="533611"/>
                          <a:pt x="466344" y="542755"/>
                        </a:cubicBezTo>
                        <a:cubicBezTo>
                          <a:pt x="463051" y="608616"/>
                          <a:pt x="510334" y="782105"/>
                          <a:pt x="420624" y="707347"/>
                        </a:cubicBezTo>
                        <a:cubicBezTo>
                          <a:pt x="412181" y="700312"/>
                          <a:pt x="408432" y="689059"/>
                          <a:pt x="402336" y="679915"/>
                        </a:cubicBezTo>
                        <a:cubicBezTo>
                          <a:pt x="399288" y="689059"/>
                          <a:pt x="393961" y="697739"/>
                          <a:pt x="393192" y="707347"/>
                        </a:cubicBezTo>
                        <a:cubicBezTo>
                          <a:pt x="387839" y="774258"/>
                          <a:pt x="407944" y="845787"/>
                          <a:pt x="384048" y="908515"/>
                        </a:cubicBezTo>
                        <a:cubicBezTo>
                          <a:pt x="376375" y="928656"/>
                          <a:pt x="341376" y="902419"/>
                          <a:pt x="320040" y="899371"/>
                        </a:cubicBezTo>
                        <a:cubicBezTo>
                          <a:pt x="252244" y="854174"/>
                          <a:pt x="286729" y="858484"/>
                          <a:pt x="219456" y="871939"/>
                        </a:cubicBezTo>
                        <a:cubicBezTo>
                          <a:pt x="210312" y="878035"/>
                          <a:pt x="199795" y="882456"/>
                          <a:pt x="192024" y="890227"/>
                        </a:cubicBezTo>
                        <a:cubicBezTo>
                          <a:pt x="184253" y="897998"/>
                          <a:pt x="184398" y="914994"/>
                          <a:pt x="173736" y="917659"/>
                        </a:cubicBezTo>
                        <a:cubicBezTo>
                          <a:pt x="132233" y="928035"/>
                          <a:pt x="88392" y="923755"/>
                          <a:pt x="45720" y="926803"/>
                        </a:cubicBezTo>
                        <a:cubicBezTo>
                          <a:pt x="39624" y="945091"/>
                          <a:pt x="30601" y="962652"/>
                          <a:pt x="27432" y="981667"/>
                        </a:cubicBezTo>
                        <a:cubicBezTo>
                          <a:pt x="24384" y="999955"/>
                          <a:pt x="24151" y="1018942"/>
                          <a:pt x="18288" y="1036531"/>
                        </a:cubicBezTo>
                        <a:cubicBezTo>
                          <a:pt x="14813" y="1046957"/>
                          <a:pt x="6096" y="1054819"/>
                          <a:pt x="0" y="1063963"/>
                        </a:cubicBezTo>
                        <a:cubicBezTo>
                          <a:pt x="3048" y="1079203"/>
                          <a:pt x="3687" y="1095131"/>
                          <a:pt x="9144" y="1109683"/>
                        </a:cubicBezTo>
                        <a:cubicBezTo>
                          <a:pt x="13003" y="1119973"/>
                          <a:pt x="22517" y="1127285"/>
                          <a:pt x="27432" y="1137115"/>
                        </a:cubicBezTo>
                        <a:cubicBezTo>
                          <a:pt x="31743" y="1145736"/>
                          <a:pt x="33528" y="1155403"/>
                          <a:pt x="36576" y="1164547"/>
                        </a:cubicBezTo>
                        <a:cubicBezTo>
                          <a:pt x="39624" y="1188931"/>
                          <a:pt x="42245" y="1213372"/>
                          <a:pt x="45720" y="1237699"/>
                        </a:cubicBezTo>
                        <a:cubicBezTo>
                          <a:pt x="48342" y="1256053"/>
                          <a:pt x="45665" y="1276466"/>
                          <a:pt x="54864" y="1292563"/>
                        </a:cubicBezTo>
                        <a:cubicBezTo>
                          <a:pt x="59646" y="1300932"/>
                          <a:pt x="72887" y="1299616"/>
                          <a:pt x="82296" y="1301707"/>
                        </a:cubicBezTo>
                        <a:cubicBezTo>
                          <a:pt x="100395" y="1305729"/>
                          <a:pt x="118872" y="1307803"/>
                          <a:pt x="137160" y="1310851"/>
                        </a:cubicBezTo>
                        <a:cubicBezTo>
                          <a:pt x="140208" y="1283419"/>
                          <a:pt x="136053" y="1254182"/>
                          <a:pt x="146304" y="1228555"/>
                        </a:cubicBezTo>
                        <a:cubicBezTo>
                          <a:pt x="149884" y="1219606"/>
                          <a:pt x="173736" y="1219411"/>
                          <a:pt x="173736" y="1219411"/>
                        </a:cubicBezTo>
                        <a:lnTo>
                          <a:pt x="164592" y="1228555"/>
                        </a:lnTo>
                        <a:lnTo>
                          <a:pt x="201168" y="1246843"/>
                        </a:lnTo>
                        <a:lnTo>
                          <a:pt x="155448" y="1191979"/>
                        </a:lnTo>
                        <a:lnTo>
                          <a:pt x="173736" y="1237699"/>
                        </a:lnTo>
                        <a:lnTo>
                          <a:pt x="146304" y="1292563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Полилиния 16">
                    <a:extLst>
                      <a:ext uri="{FF2B5EF4-FFF2-40B4-BE49-F238E27FC236}">
                        <a16:creationId xmlns:a16="http://schemas.microsoft.com/office/drawing/2014/main" id="{DC28DFB5-EB4B-4AFD-A98C-0D2D0B407289}"/>
                      </a:ext>
                    </a:extLst>
                  </p:cNvPr>
                  <p:cNvSpPr/>
                  <p:nvPr/>
                </p:nvSpPr>
                <p:spPr>
                  <a:xfrm>
                    <a:off x="2079161" y="2545193"/>
                    <a:ext cx="432000" cy="684000"/>
                  </a:xfrm>
                  <a:custGeom>
                    <a:avLst/>
                    <a:gdLst>
                      <a:gd name="connsiteX0" fmla="*/ 438912 w 742134"/>
                      <a:gd name="connsiteY0" fmla="*/ 1362456 h 1399032"/>
                      <a:gd name="connsiteX1" fmla="*/ 438912 w 742134"/>
                      <a:gd name="connsiteY1" fmla="*/ 1362456 h 1399032"/>
                      <a:gd name="connsiteX2" fmla="*/ 429768 w 742134"/>
                      <a:gd name="connsiteY2" fmla="*/ 1280160 h 1399032"/>
                      <a:gd name="connsiteX3" fmla="*/ 448056 w 742134"/>
                      <a:gd name="connsiteY3" fmla="*/ 1161288 h 1399032"/>
                      <a:gd name="connsiteX4" fmla="*/ 493776 w 742134"/>
                      <a:gd name="connsiteY4" fmla="*/ 1051560 h 1399032"/>
                      <a:gd name="connsiteX5" fmla="*/ 521208 w 742134"/>
                      <a:gd name="connsiteY5" fmla="*/ 1042416 h 1399032"/>
                      <a:gd name="connsiteX6" fmla="*/ 530352 w 742134"/>
                      <a:gd name="connsiteY6" fmla="*/ 1014984 h 1399032"/>
                      <a:gd name="connsiteX7" fmla="*/ 557784 w 742134"/>
                      <a:gd name="connsiteY7" fmla="*/ 996696 h 1399032"/>
                      <a:gd name="connsiteX8" fmla="*/ 722376 w 742134"/>
                      <a:gd name="connsiteY8" fmla="*/ 987552 h 1399032"/>
                      <a:gd name="connsiteX9" fmla="*/ 713232 w 742134"/>
                      <a:gd name="connsiteY9" fmla="*/ 960120 h 1399032"/>
                      <a:gd name="connsiteX10" fmla="*/ 685800 w 742134"/>
                      <a:gd name="connsiteY10" fmla="*/ 822960 h 1399032"/>
                      <a:gd name="connsiteX11" fmla="*/ 658368 w 742134"/>
                      <a:gd name="connsiteY11" fmla="*/ 813816 h 1399032"/>
                      <a:gd name="connsiteX12" fmla="*/ 649224 w 742134"/>
                      <a:gd name="connsiteY12" fmla="*/ 777240 h 1399032"/>
                      <a:gd name="connsiteX13" fmla="*/ 658368 w 742134"/>
                      <a:gd name="connsiteY13" fmla="*/ 749808 h 1399032"/>
                      <a:gd name="connsiteX14" fmla="*/ 676656 w 742134"/>
                      <a:gd name="connsiteY14" fmla="*/ 658368 h 1399032"/>
                      <a:gd name="connsiteX15" fmla="*/ 685800 w 742134"/>
                      <a:gd name="connsiteY15" fmla="*/ 612648 h 1399032"/>
                      <a:gd name="connsiteX16" fmla="*/ 694944 w 742134"/>
                      <a:gd name="connsiteY16" fmla="*/ 585216 h 1399032"/>
                      <a:gd name="connsiteX17" fmla="*/ 722376 w 742134"/>
                      <a:gd name="connsiteY17" fmla="*/ 576072 h 1399032"/>
                      <a:gd name="connsiteX18" fmla="*/ 740664 w 742134"/>
                      <a:gd name="connsiteY18" fmla="*/ 548640 h 1399032"/>
                      <a:gd name="connsiteX19" fmla="*/ 685800 w 742134"/>
                      <a:gd name="connsiteY19" fmla="*/ 530352 h 1399032"/>
                      <a:gd name="connsiteX20" fmla="*/ 676656 w 742134"/>
                      <a:gd name="connsiteY20" fmla="*/ 502920 h 1399032"/>
                      <a:gd name="connsiteX21" fmla="*/ 630936 w 742134"/>
                      <a:gd name="connsiteY21" fmla="*/ 448056 h 1399032"/>
                      <a:gd name="connsiteX22" fmla="*/ 612648 w 742134"/>
                      <a:gd name="connsiteY22" fmla="*/ 384048 h 1399032"/>
                      <a:gd name="connsiteX23" fmla="*/ 603504 w 742134"/>
                      <a:gd name="connsiteY23" fmla="*/ 265176 h 1399032"/>
                      <a:gd name="connsiteX24" fmla="*/ 585216 w 742134"/>
                      <a:gd name="connsiteY24" fmla="*/ 237744 h 1399032"/>
                      <a:gd name="connsiteX25" fmla="*/ 576072 w 742134"/>
                      <a:gd name="connsiteY25" fmla="*/ 192024 h 1399032"/>
                      <a:gd name="connsiteX26" fmla="*/ 539496 w 742134"/>
                      <a:gd name="connsiteY26" fmla="*/ 137160 h 1399032"/>
                      <a:gd name="connsiteX27" fmla="*/ 530352 w 742134"/>
                      <a:gd name="connsiteY27" fmla="*/ 109728 h 1399032"/>
                      <a:gd name="connsiteX28" fmla="*/ 484632 w 742134"/>
                      <a:gd name="connsiteY28" fmla="*/ 100584 h 1399032"/>
                      <a:gd name="connsiteX29" fmla="*/ 448056 w 742134"/>
                      <a:gd name="connsiteY29" fmla="*/ 45720 h 1399032"/>
                      <a:gd name="connsiteX30" fmla="*/ 429768 w 742134"/>
                      <a:gd name="connsiteY30" fmla="*/ 18288 h 1399032"/>
                      <a:gd name="connsiteX31" fmla="*/ 402336 w 742134"/>
                      <a:gd name="connsiteY31" fmla="*/ 0 h 1399032"/>
                      <a:gd name="connsiteX32" fmla="*/ 374904 w 742134"/>
                      <a:gd name="connsiteY32" fmla="*/ 9144 h 1399032"/>
                      <a:gd name="connsiteX33" fmla="*/ 347472 w 742134"/>
                      <a:gd name="connsiteY33" fmla="*/ 64008 h 1399032"/>
                      <a:gd name="connsiteX34" fmla="*/ 292608 w 742134"/>
                      <a:gd name="connsiteY34" fmla="*/ 82296 h 1399032"/>
                      <a:gd name="connsiteX35" fmla="*/ 237744 w 742134"/>
                      <a:gd name="connsiteY35" fmla="*/ 118872 h 1399032"/>
                      <a:gd name="connsiteX36" fmla="*/ 164592 w 742134"/>
                      <a:gd name="connsiteY36" fmla="*/ 182880 h 1399032"/>
                      <a:gd name="connsiteX37" fmla="*/ 137160 w 742134"/>
                      <a:gd name="connsiteY37" fmla="*/ 201168 h 1399032"/>
                      <a:gd name="connsiteX38" fmla="*/ 109728 w 742134"/>
                      <a:gd name="connsiteY38" fmla="*/ 219456 h 1399032"/>
                      <a:gd name="connsiteX39" fmla="*/ 54864 w 742134"/>
                      <a:gd name="connsiteY39" fmla="*/ 237744 h 1399032"/>
                      <a:gd name="connsiteX40" fmla="*/ 64008 w 742134"/>
                      <a:gd name="connsiteY40" fmla="*/ 329184 h 1399032"/>
                      <a:gd name="connsiteX41" fmla="*/ 91440 w 742134"/>
                      <a:gd name="connsiteY41" fmla="*/ 557784 h 1399032"/>
                      <a:gd name="connsiteX42" fmla="*/ 82296 w 742134"/>
                      <a:gd name="connsiteY42" fmla="*/ 612648 h 1399032"/>
                      <a:gd name="connsiteX43" fmla="*/ 54864 w 742134"/>
                      <a:gd name="connsiteY43" fmla="*/ 621792 h 1399032"/>
                      <a:gd name="connsiteX44" fmla="*/ 45720 w 742134"/>
                      <a:gd name="connsiteY44" fmla="*/ 649224 h 1399032"/>
                      <a:gd name="connsiteX45" fmla="*/ 9144 w 742134"/>
                      <a:gd name="connsiteY45" fmla="*/ 676656 h 1399032"/>
                      <a:gd name="connsiteX46" fmla="*/ 0 w 742134"/>
                      <a:gd name="connsiteY46" fmla="*/ 704088 h 1399032"/>
                      <a:gd name="connsiteX47" fmla="*/ 18288 w 742134"/>
                      <a:gd name="connsiteY47" fmla="*/ 786384 h 1399032"/>
                      <a:gd name="connsiteX48" fmla="*/ 36576 w 742134"/>
                      <a:gd name="connsiteY48" fmla="*/ 813816 h 1399032"/>
                      <a:gd name="connsiteX49" fmla="*/ 27432 w 742134"/>
                      <a:gd name="connsiteY49" fmla="*/ 1024128 h 1399032"/>
                      <a:gd name="connsiteX50" fmla="*/ 9144 w 742134"/>
                      <a:gd name="connsiteY50" fmla="*/ 1051560 h 1399032"/>
                      <a:gd name="connsiteX51" fmla="*/ 18288 w 742134"/>
                      <a:gd name="connsiteY51" fmla="*/ 1335024 h 1399032"/>
                      <a:gd name="connsiteX52" fmla="*/ 82296 w 742134"/>
                      <a:gd name="connsiteY52" fmla="*/ 1344168 h 1399032"/>
                      <a:gd name="connsiteX53" fmla="*/ 91440 w 742134"/>
                      <a:gd name="connsiteY53" fmla="*/ 1389888 h 1399032"/>
                      <a:gd name="connsiteX54" fmla="*/ 118872 w 742134"/>
                      <a:gd name="connsiteY54" fmla="*/ 1399032 h 1399032"/>
                      <a:gd name="connsiteX55" fmla="*/ 256032 w 742134"/>
                      <a:gd name="connsiteY55" fmla="*/ 1389888 h 1399032"/>
                      <a:gd name="connsiteX56" fmla="*/ 365760 w 742134"/>
                      <a:gd name="connsiteY56" fmla="*/ 1353312 h 1399032"/>
                      <a:gd name="connsiteX57" fmla="*/ 402336 w 742134"/>
                      <a:gd name="connsiteY57" fmla="*/ 1344168 h 1399032"/>
                      <a:gd name="connsiteX58" fmla="*/ 438912 w 742134"/>
                      <a:gd name="connsiteY58" fmla="*/ 1362456 h 1399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742134" h="1399032">
                        <a:moveTo>
                          <a:pt x="438912" y="1362456"/>
                        </a:moveTo>
                        <a:lnTo>
                          <a:pt x="438912" y="1362456"/>
                        </a:lnTo>
                        <a:cubicBezTo>
                          <a:pt x="435864" y="1335024"/>
                          <a:pt x="429768" y="1307761"/>
                          <a:pt x="429768" y="1280160"/>
                        </a:cubicBezTo>
                        <a:cubicBezTo>
                          <a:pt x="429768" y="1209438"/>
                          <a:pt x="432404" y="1208243"/>
                          <a:pt x="448056" y="1161288"/>
                        </a:cubicBezTo>
                        <a:cubicBezTo>
                          <a:pt x="458956" y="1041387"/>
                          <a:pt x="424308" y="1071408"/>
                          <a:pt x="493776" y="1051560"/>
                        </a:cubicBezTo>
                        <a:cubicBezTo>
                          <a:pt x="503044" y="1048912"/>
                          <a:pt x="512064" y="1045464"/>
                          <a:pt x="521208" y="1042416"/>
                        </a:cubicBezTo>
                        <a:cubicBezTo>
                          <a:pt x="524256" y="1033272"/>
                          <a:pt x="524331" y="1022510"/>
                          <a:pt x="530352" y="1014984"/>
                        </a:cubicBezTo>
                        <a:cubicBezTo>
                          <a:pt x="537217" y="1006402"/>
                          <a:pt x="546905" y="998250"/>
                          <a:pt x="557784" y="996696"/>
                        </a:cubicBezTo>
                        <a:cubicBezTo>
                          <a:pt x="612180" y="988925"/>
                          <a:pt x="667512" y="990600"/>
                          <a:pt x="722376" y="987552"/>
                        </a:cubicBezTo>
                        <a:cubicBezTo>
                          <a:pt x="719328" y="978408"/>
                          <a:pt x="714506" y="969674"/>
                          <a:pt x="713232" y="960120"/>
                        </a:cubicBezTo>
                        <a:cubicBezTo>
                          <a:pt x="709906" y="935174"/>
                          <a:pt x="722432" y="852265"/>
                          <a:pt x="685800" y="822960"/>
                        </a:cubicBezTo>
                        <a:cubicBezTo>
                          <a:pt x="678274" y="816939"/>
                          <a:pt x="667512" y="816864"/>
                          <a:pt x="658368" y="813816"/>
                        </a:cubicBezTo>
                        <a:cubicBezTo>
                          <a:pt x="655320" y="801624"/>
                          <a:pt x="649224" y="789807"/>
                          <a:pt x="649224" y="777240"/>
                        </a:cubicBezTo>
                        <a:cubicBezTo>
                          <a:pt x="649224" y="767601"/>
                          <a:pt x="656201" y="759200"/>
                          <a:pt x="658368" y="749808"/>
                        </a:cubicBezTo>
                        <a:cubicBezTo>
                          <a:pt x="665357" y="719520"/>
                          <a:pt x="670560" y="688848"/>
                          <a:pt x="676656" y="658368"/>
                        </a:cubicBezTo>
                        <a:cubicBezTo>
                          <a:pt x="679704" y="643128"/>
                          <a:pt x="680885" y="627392"/>
                          <a:pt x="685800" y="612648"/>
                        </a:cubicBezTo>
                        <a:cubicBezTo>
                          <a:pt x="688848" y="603504"/>
                          <a:pt x="688128" y="592032"/>
                          <a:pt x="694944" y="585216"/>
                        </a:cubicBezTo>
                        <a:cubicBezTo>
                          <a:pt x="701760" y="578400"/>
                          <a:pt x="713232" y="579120"/>
                          <a:pt x="722376" y="576072"/>
                        </a:cubicBezTo>
                        <a:cubicBezTo>
                          <a:pt x="728472" y="566928"/>
                          <a:pt x="747529" y="557222"/>
                          <a:pt x="740664" y="548640"/>
                        </a:cubicBezTo>
                        <a:cubicBezTo>
                          <a:pt x="728622" y="533587"/>
                          <a:pt x="685800" y="530352"/>
                          <a:pt x="685800" y="530352"/>
                        </a:cubicBezTo>
                        <a:cubicBezTo>
                          <a:pt x="682752" y="521208"/>
                          <a:pt x="682003" y="510940"/>
                          <a:pt x="676656" y="502920"/>
                        </a:cubicBezTo>
                        <a:cubicBezTo>
                          <a:pt x="636210" y="442251"/>
                          <a:pt x="660853" y="507889"/>
                          <a:pt x="630936" y="448056"/>
                        </a:cubicBezTo>
                        <a:cubicBezTo>
                          <a:pt x="624377" y="434938"/>
                          <a:pt x="615578" y="395767"/>
                          <a:pt x="612648" y="384048"/>
                        </a:cubicBezTo>
                        <a:cubicBezTo>
                          <a:pt x="609600" y="344424"/>
                          <a:pt x="610828" y="304236"/>
                          <a:pt x="603504" y="265176"/>
                        </a:cubicBezTo>
                        <a:cubicBezTo>
                          <a:pt x="601479" y="254375"/>
                          <a:pt x="589075" y="248034"/>
                          <a:pt x="585216" y="237744"/>
                        </a:cubicBezTo>
                        <a:cubicBezTo>
                          <a:pt x="579759" y="223192"/>
                          <a:pt x="582503" y="206173"/>
                          <a:pt x="576072" y="192024"/>
                        </a:cubicBezTo>
                        <a:cubicBezTo>
                          <a:pt x="566977" y="172015"/>
                          <a:pt x="546447" y="158012"/>
                          <a:pt x="539496" y="137160"/>
                        </a:cubicBezTo>
                        <a:cubicBezTo>
                          <a:pt x="536448" y="128016"/>
                          <a:pt x="538372" y="115075"/>
                          <a:pt x="530352" y="109728"/>
                        </a:cubicBezTo>
                        <a:cubicBezTo>
                          <a:pt x="517420" y="101107"/>
                          <a:pt x="499872" y="103632"/>
                          <a:pt x="484632" y="100584"/>
                        </a:cubicBezTo>
                        <a:lnTo>
                          <a:pt x="448056" y="45720"/>
                        </a:lnTo>
                        <a:cubicBezTo>
                          <a:pt x="441960" y="36576"/>
                          <a:pt x="438912" y="24384"/>
                          <a:pt x="429768" y="18288"/>
                        </a:cubicBezTo>
                        <a:lnTo>
                          <a:pt x="402336" y="0"/>
                        </a:lnTo>
                        <a:cubicBezTo>
                          <a:pt x="393192" y="3048"/>
                          <a:pt x="381720" y="2328"/>
                          <a:pt x="374904" y="9144"/>
                        </a:cubicBezTo>
                        <a:cubicBezTo>
                          <a:pt x="343349" y="40699"/>
                          <a:pt x="392696" y="35743"/>
                          <a:pt x="347472" y="64008"/>
                        </a:cubicBezTo>
                        <a:cubicBezTo>
                          <a:pt x="331125" y="74225"/>
                          <a:pt x="308648" y="71603"/>
                          <a:pt x="292608" y="82296"/>
                        </a:cubicBezTo>
                        <a:lnTo>
                          <a:pt x="237744" y="118872"/>
                        </a:lnTo>
                        <a:cubicBezTo>
                          <a:pt x="207264" y="164592"/>
                          <a:pt x="228600" y="140208"/>
                          <a:pt x="164592" y="182880"/>
                        </a:cubicBezTo>
                        <a:lnTo>
                          <a:pt x="137160" y="201168"/>
                        </a:lnTo>
                        <a:cubicBezTo>
                          <a:pt x="128016" y="207264"/>
                          <a:pt x="120154" y="215981"/>
                          <a:pt x="109728" y="219456"/>
                        </a:cubicBezTo>
                        <a:lnTo>
                          <a:pt x="54864" y="237744"/>
                        </a:lnTo>
                        <a:cubicBezTo>
                          <a:pt x="57912" y="268224"/>
                          <a:pt x="62097" y="298612"/>
                          <a:pt x="64008" y="329184"/>
                        </a:cubicBezTo>
                        <a:cubicBezTo>
                          <a:pt x="77641" y="547316"/>
                          <a:pt x="35264" y="473521"/>
                          <a:pt x="91440" y="557784"/>
                        </a:cubicBezTo>
                        <a:cubicBezTo>
                          <a:pt x="88392" y="576072"/>
                          <a:pt x="91495" y="596551"/>
                          <a:pt x="82296" y="612648"/>
                        </a:cubicBezTo>
                        <a:cubicBezTo>
                          <a:pt x="77514" y="621017"/>
                          <a:pt x="61680" y="614976"/>
                          <a:pt x="54864" y="621792"/>
                        </a:cubicBezTo>
                        <a:cubicBezTo>
                          <a:pt x="48048" y="628608"/>
                          <a:pt x="51890" y="641819"/>
                          <a:pt x="45720" y="649224"/>
                        </a:cubicBezTo>
                        <a:cubicBezTo>
                          <a:pt x="35964" y="660932"/>
                          <a:pt x="21336" y="667512"/>
                          <a:pt x="9144" y="676656"/>
                        </a:cubicBezTo>
                        <a:cubicBezTo>
                          <a:pt x="6096" y="685800"/>
                          <a:pt x="0" y="694449"/>
                          <a:pt x="0" y="704088"/>
                        </a:cubicBezTo>
                        <a:cubicBezTo>
                          <a:pt x="0" y="718136"/>
                          <a:pt x="8859" y="767525"/>
                          <a:pt x="18288" y="786384"/>
                        </a:cubicBezTo>
                        <a:cubicBezTo>
                          <a:pt x="23203" y="796214"/>
                          <a:pt x="30480" y="804672"/>
                          <a:pt x="36576" y="813816"/>
                        </a:cubicBezTo>
                        <a:cubicBezTo>
                          <a:pt x="33528" y="883920"/>
                          <a:pt x="35475" y="954420"/>
                          <a:pt x="27432" y="1024128"/>
                        </a:cubicBezTo>
                        <a:cubicBezTo>
                          <a:pt x="26172" y="1035045"/>
                          <a:pt x="9467" y="1040575"/>
                          <a:pt x="9144" y="1051560"/>
                        </a:cubicBezTo>
                        <a:cubicBezTo>
                          <a:pt x="6365" y="1146056"/>
                          <a:pt x="-4641" y="1243309"/>
                          <a:pt x="18288" y="1335024"/>
                        </a:cubicBezTo>
                        <a:cubicBezTo>
                          <a:pt x="23515" y="1355933"/>
                          <a:pt x="60960" y="1341120"/>
                          <a:pt x="82296" y="1344168"/>
                        </a:cubicBezTo>
                        <a:cubicBezTo>
                          <a:pt x="85344" y="1359408"/>
                          <a:pt x="82819" y="1376956"/>
                          <a:pt x="91440" y="1389888"/>
                        </a:cubicBezTo>
                        <a:cubicBezTo>
                          <a:pt x="96787" y="1397908"/>
                          <a:pt x="109233" y="1399032"/>
                          <a:pt x="118872" y="1399032"/>
                        </a:cubicBezTo>
                        <a:cubicBezTo>
                          <a:pt x="164693" y="1399032"/>
                          <a:pt x="210312" y="1392936"/>
                          <a:pt x="256032" y="1389888"/>
                        </a:cubicBezTo>
                        <a:cubicBezTo>
                          <a:pt x="233914" y="1323533"/>
                          <a:pt x="238956" y="1368230"/>
                          <a:pt x="365760" y="1353312"/>
                        </a:cubicBezTo>
                        <a:cubicBezTo>
                          <a:pt x="378241" y="1351844"/>
                          <a:pt x="390144" y="1347216"/>
                          <a:pt x="402336" y="1344168"/>
                        </a:cubicBezTo>
                        <a:cubicBezTo>
                          <a:pt x="433355" y="1323489"/>
                          <a:pt x="432816" y="1359408"/>
                          <a:pt x="438912" y="136245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6" name="Полилиния 17">
                    <a:extLst>
                      <a:ext uri="{FF2B5EF4-FFF2-40B4-BE49-F238E27FC236}">
                        <a16:creationId xmlns:a16="http://schemas.microsoft.com/office/drawing/2014/main" id="{06892522-8279-4A5C-855A-C3DA43E9CA42}"/>
                      </a:ext>
                    </a:extLst>
                  </p:cNvPr>
                  <p:cNvSpPr/>
                  <p:nvPr/>
                </p:nvSpPr>
                <p:spPr>
                  <a:xfrm>
                    <a:off x="2283369" y="2770607"/>
                    <a:ext cx="756000" cy="684000"/>
                  </a:xfrm>
                  <a:custGeom>
                    <a:avLst/>
                    <a:gdLst>
                      <a:gd name="connsiteX0" fmla="*/ 292608 w 1208148"/>
                      <a:gd name="connsiteY0" fmla="*/ 100585 h 1243585"/>
                      <a:gd name="connsiteX1" fmla="*/ 292608 w 1208148"/>
                      <a:gd name="connsiteY1" fmla="*/ 100585 h 1243585"/>
                      <a:gd name="connsiteX2" fmla="*/ 237744 w 1208148"/>
                      <a:gd name="connsiteY2" fmla="*/ 164593 h 1243585"/>
                      <a:gd name="connsiteX3" fmla="*/ 228600 w 1208148"/>
                      <a:gd name="connsiteY3" fmla="*/ 237745 h 1243585"/>
                      <a:gd name="connsiteX4" fmla="*/ 210312 w 1208148"/>
                      <a:gd name="connsiteY4" fmla="*/ 265177 h 1243585"/>
                      <a:gd name="connsiteX5" fmla="*/ 219456 w 1208148"/>
                      <a:gd name="connsiteY5" fmla="*/ 356617 h 1243585"/>
                      <a:gd name="connsiteX6" fmla="*/ 246888 w 1208148"/>
                      <a:gd name="connsiteY6" fmla="*/ 365761 h 1243585"/>
                      <a:gd name="connsiteX7" fmla="*/ 256032 w 1208148"/>
                      <a:gd name="connsiteY7" fmla="*/ 429769 h 1243585"/>
                      <a:gd name="connsiteX8" fmla="*/ 246888 w 1208148"/>
                      <a:gd name="connsiteY8" fmla="*/ 512065 h 1243585"/>
                      <a:gd name="connsiteX9" fmla="*/ 219456 w 1208148"/>
                      <a:gd name="connsiteY9" fmla="*/ 521209 h 1243585"/>
                      <a:gd name="connsiteX10" fmla="*/ 118872 w 1208148"/>
                      <a:gd name="connsiteY10" fmla="*/ 530353 h 1243585"/>
                      <a:gd name="connsiteX11" fmla="*/ 91440 w 1208148"/>
                      <a:gd name="connsiteY11" fmla="*/ 539497 h 1243585"/>
                      <a:gd name="connsiteX12" fmla="*/ 64008 w 1208148"/>
                      <a:gd name="connsiteY12" fmla="*/ 557785 h 1243585"/>
                      <a:gd name="connsiteX13" fmla="*/ 36576 w 1208148"/>
                      <a:gd name="connsiteY13" fmla="*/ 612649 h 1243585"/>
                      <a:gd name="connsiteX14" fmla="*/ 27432 w 1208148"/>
                      <a:gd name="connsiteY14" fmla="*/ 685801 h 1243585"/>
                      <a:gd name="connsiteX15" fmla="*/ 9144 w 1208148"/>
                      <a:gd name="connsiteY15" fmla="*/ 713233 h 1243585"/>
                      <a:gd name="connsiteX16" fmla="*/ 0 w 1208148"/>
                      <a:gd name="connsiteY16" fmla="*/ 740665 h 1243585"/>
                      <a:gd name="connsiteX17" fmla="*/ 9144 w 1208148"/>
                      <a:gd name="connsiteY17" fmla="*/ 868681 h 1243585"/>
                      <a:gd name="connsiteX18" fmla="*/ 36576 w 1208148"/>
                      <a:gd name="connsiteY18" fmla="*/ 877825 h 1243585"/>
                      <a:gd name="connsiteX19" fmla="*/ 54864 w 1208148"/>
                      <a:gd name="connsiteY19" fmla="*/ 905257 h 1243585"/>
                      <a:gd name="connsiteX20" fmla="*/ 173736 w 1208148"/>
                      <a:gd name="connsiteY20" fmla="*/ 978409 h 1243585"/>
                      <a:gd name="connsiteX21" fmla="*/ 228600 w 1208148"/>
                      <a:gd name="connsiteY21" fmla="*/ 996697 h 1243585"/>
                      <a:gd name="connsiteX22" fmla="*/ 256032 w 1208148"/>
                      <a:gd name="connsiteY22" fmla="*/ 1005841 h 1243585"/>
                      <a:gd name="connsiteX23" fmla="*/ 274320 w 1208148"/>
                      <a:gd name="connsiteY23" fmla="*/ 1033273 h 1243585"/>
                      <a:gd name="connsiteX24" fmla="*/ 356616 w 1208148"/>
                      <a:gd name="connsiteY24" fmla="*/ 1060705 h 1243585"/>
                      <a:gd name="connsiteX25" fmla="*/ 384048 w 1208148"/>
                      <a:gd name="connsiteY25" fmla="*/ 1069849 h 1243585"/>
                      <a:gd name="connsiteX26" fmla="*/ 402336 w 1208148"/>
                      <a:gd name="connsiteY26" fmla="*/ 1097281 h 1243585"/>
                      <a:gd name="connsiteX27" fmla="*/ 411480 w 1208148"/>
                      <a:gd name="connsiteY27" fmla="*/ 1124713 h 1243585"/>
                      <a:gd name="connsiteX28" fmla="*/ 466344 w 1208148"/>
                      <a:gd name="connsiteY28" fmla="*/ 1143001 h 1243585"/>
                      <a:gd name="connsiteX29" fmla="*/ 484632 w 1208148"/>
                      <a:gd name="connsiteY29" fmla="*/ 1170433 h 1243585"/>
                      <a:gd name="connsiteX30" fmla="*/ 493776 w 1208148"/>
                      <a:gd name="connsiteY30" fmla="*/ 1197865 h 1243585"/>
                      <a:gd name="connsiteX31" fmla="*/ 548640 w 1208148"/>
                      <a:gd name="connsiteY31" fmla="*/ 1225297 h 1243585"/>
                      <a:gd name="connsiteX32" fmla="*/ 576072 w 1208148"/>
                      <a:gd name="connsiteY32" fmla="*/ 1243585 h 1243585"/>
                      <a:gd name="connsiteX33" fmla="*/ 676656 w 1208148"/>
                      <a:gd name="connsiteY33" fmla="*/ 1234441 h 1243585"/>
                      <a:gd name="connsiteX34" fmla="*/ 685800 w 1208148"/>
                      <a:gd name="connsiteY34" fmla="*/ 1207009 h 1243585"/>
                      <a:gd name="connsiteX35" fmla="*/ 704088 w 1208148"/>
                      <a:gd name="connsiteY35" fmla="*/ 1234441 h 1243585"/>
                      <a:gd name="connsiteX36" fmla="*/ 731520 w 1208148"/>
                      <a:gd name="connsiteY36" fmla="*/ 1243585 h 1243585"/>
                      <a:gd name="connsiteX37" fmla="*/ 850392 w 1208148"/>
                      <a:gd name="connsiteY37" fmla="*/ 1225297 h 1243585"/>
                      <a:gd name="connsiteX38" fmla="*/ 923544 w 1208148"/>
                      <a:gd name="connsiteY38" fmla="*/ 1243585 h 1243585"/>
                      <a:gd name="connsiteX39" fmla="*/ 1033272 w 1208148"/>
                      <a:gd name="connsiteY39" fmla="*/ 1234441 h 1243585"/>
                      <a:gd name="connsiteX40" fmla="*/ 1051560 w 1208148"/>
                      <a:gd name="connsiteY40" fmla="*/ 1207009 h 1243585"/>
                      <a:gd name="connsiteX41" fmla="*/ 1060704 w 1208148"/>
                      <a:gd name="connsiteY41" fmla="*/ 1106425 h 1243585"/>
                      <a:gd name="connsiteX42" fmla="*/ 1069848 w 1208148"/>
                      <a:gd name="connsiteY42" fmla="*/ 1069849 h 1243585"/>
                      <a:gd name="connsiteX43" fmla="*/ 1097280 w 1208148"/>
                      <a:gd name="connsiteY43" fmla="*/ 1060705 h 1243585"/>
                      <a:gd name="connsiteX44" fmla="*/ 1152144 w 1208148"/>
                      <a:gd name="connsiteY44" fmla="*/ 1024129 h 1243585"/>
                      <a:gd name="connsiteX45" fmla="*/ 1179576 w 1208148"/>
                      <a:gd name="connsiteY45" fmla="*/ 996697 h 1243585"/>
                      <a:gd name="connsiteX46" fmla="*/ 1207008 w 1208148"/>
                      <a:gd name="connsiteY46" fmla="*/ 987553 h 1243585"/>
                      <a:gd name="connsiteX47" fmla="*/ 1197864 w 1208148"/>
                      <a:gd name="connsiteY47" fmla="*/ 822961 h 1243585"/>
                      <a:gd name="connsiteX48" fmla="*/ 1143000 w 1208148"/>
                      <a:gd name="connsiteY48" fmla="*/ 804673 h 1243585"/>
                      <a:gd name="connsiteX49" fmla="*/ 1124712 w 1208148"/>
                      <a:gd name="connsiteY49" fmla="*/ 777241 h 1243585"/>
                      <a:gd name="connsiteX50" fmla="*/ 1115568 w 1208148"/>
                      <a:gd name="connsiteY50" fmla="*/ 722377 h 1243585"/>
                      <a:gd name="connsiteX51" fmla="*/ 1060704 w 1208148"/>
                      <a:gd name="connsiteY51" fmla="*/ 704089 h 1243585"/>
                      <a:gd name="connsiteX52" fmla="*/ 1033272 w 1208148"/>
                      <a:gd name="connsiteY52" fmla="*/ 640081 h 1243585"/>
                      <a:gd name="connsiteX53" fmla="*/ 1042416 w 1208148"/>
                      <a:gd name="connsiteY53" fmla="*/ 612649 h 1243585"/>
                      <a:gd name="connsiteX54" fmla="*/ 1051560 w 1208148"/>
                      <a:gd name="connsiteY54" fmla="*/ 539497 h 1243585"/>
                      <a:gd name="connsiteX55" fmla="*/ 1069848 w 1208148"/>
                      <a:gd name="connsiteY55" fmla="*/ 475489 h 1243585"/>
                      <a:gd name="connsiteX56" fmla="*/ 1024128 w 1208148"/>
                      <a:gd name="connsiteY56" fmla="*/ 429769 h 1243585"/>
                      <a:gd name="connsiteX57" fmla="*/ 996696 w 1208148"/>
                      <a:gd name="connsiteY57" fmla="*/ 420625 h 1243585"/>
                      <a:gd name="connsiteX58" fmla="*/ 969264 w 1208148"/>
                      <a:gd name="connsiteY58" fmla="*/ 402337 h 1243585"/>
                      <a:gd name="connsiteX59" fmla="*/ 1014984 w 1208148"/>
                      <a:gd name="connsiteY59" fmla="*/ 310897 h 1243585"/>
                      <a:gd name="connsiteX60" fmla="*/ 1042416 w 1208148"/>
                      <a:gd name="connsiteY60" fmla="*/ 274321 h 1243585"/>
                      <a:gd name="connsiteX61" fmla="*/ 1033272 w 1208148"/>
                      <a:gd name="connsiteY61" fmla="*/ 237745 h 1243585"/>
                      <a:gd name="connsiteX62" fmla="*/ 1005840 w 1208148"/>
                      <a:gd name="connsiteY62" fmla="*/ 219457 h 1243585"/>
                      <a:gd name="connsiteX63" fmla="*/ 768096 w 1208148"/>
                      <a:gd name="connsiteY63" fmla="*/ 182881 h 1243585"/>
                      <a:gd name="connsiteX64" fmla="*/ 758952 w 1208148"/>
                      <a:gd name="connsiteY64" fmla="*/ 9145 h 1243585"/>
                      <a:gd name="connsiteX65" fmla="*/ 731520 w 1208148"/>
                      <a:gd name="connsiteY65" fmla="*/ 1 h 1243585"/>
                      <a:gd name="connsiteX66" fmla="*/ 658368 w 1208148"/>
                      <a:gd name="connsiteY66" fmla="*/ 18289 h 1243585"/>
                      <a:gd name="connsiteX67" fmla="*/ 630936 w 1208148"/>
                      <a:gd name="connsiteY67" fmla="*/ 36577 h 1243585"/>
                      <a:gd name="connsiteX68" fmla="*/ 612648 w 1208148"/>
                      <a:gd name="connsiteY68" fmla="*/ 64009 h 1243585"/>
                      <a:gd name="connsiteX69" fmla="*/ 576072 w 1208148"/>
                      <a:gd name="connsiteY69" fmla="*/ 82297 h 1243585"/>
                      <a:gd name="connsiteX70" fmla="*/ 292608 w 1208148"/>
                      <a:gd name="connsiteY70" fmla="*/ 91441 h 1243585"/>
                      <a:gd name="connsiteX71" fmla="*/ 265176 w 1208148"/>
                      <a:gd name="connsiteY71" fmla="*/ 109729 h 1243585"/>
                      <a:gd name="connsiteX72" fmla="*/ 256032 w 1208148"/>
                      <a:gd name="connsiteY72" fmla="*/ 137161 h 1243585"/>
                      <a:gd name="connsiteX73" fmla="*/ 292608 w 1208148"/>
                      <a:gd name="connsiteY73" fmla="*/ 100585 h 1243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1208148" h="1243585">
                        <a:moveTo>
                          <a:pt x="292608" y="100585"/>
                        </a:moveTo>
                        <a:lnTo>
                          <a:pt x="292608" y="100585"/>
                        </a:lnTo>
                        <a:cubicBezTo>
                          <a:pt x="274320" y="121921"/>
                          <a:pt x="249628" y="139128"/>
                          <a:pt x="237744" y="164593"/>
                        </a:cubicBezTo>
                        <a:cubicBezTo>
                          <a:pt x="227352" y="186861"/>
                          <a:pt x="235066" y="214037"/>
                          <a:pt x="228600" y="237745"/>
                        </a:cubicBezTo>
                        <a:cubicBezTo>
                          <a:pt x="225708" y="248347"/>
                          <a:pt x="216408" y="256033"/>
                          <a:pt x="210312" y="265177"/>
                        </a:cubicBezTo>
                        <a:cubicBezTo>
                          <a:pt x="213360" y="295657"/>
                          <a:pt x="208988" y="327829"/>
                          <a:pt x="219456" y="356617"/>
                        </a:cubicBezTo>
                        <a:cubicBezTo>
                          <a:pt x="222750" y="365675"/>
                          <a:pt x="242577" y="357140"/>
                          <a:pt x="246888" y="365761"/>
                        </a:cubicBezTo>
                        <a:cubicBezTo>
                          <a:pt x="256527" y="385038"/>
                          <a:pt x="252984" y="408433"/>
                          <a:pt x="256032" y="429769"/>
                        </a:cubicBezTo>
                        <a:cubicBezTo>
                          <a:pt x="252984" y="457201"/>
                          <a:pt x="257139" y="486438"/>
                          <a:pt x="246888" y="512065"/>
                        </a:cubicBezTo>
                        <a:cubicBezTo>
                          <a:pt x="243308" y="521014"/>
                          <a:pt x="228998" y="519846"/>
                          <a:pt x="219456" y="521209"/>
                        </a:cubicBezTo>
                        <a:cubicBezTo>
                          <a:pt x="186128" y="525970"/>
                          <a:pt x="152400" y="527305"/>
                          <a:pt x="118872" y="530353"/>
                        </a:cubicBezTo>
                        <a:cubicBezTo>
                          <a:pt x="109728" y="533401"/>
                          <a:pt x="100061" y="535186"/>
                          <a:pt x="91440" y="539497"/>
                        </a:cubicBezTo>
                        <a:cubicBezTo>
                          <a:pt x="81610" y="544412"/>
                          <a:pt x="71779" y="550014"/>
                          <a:pt x="64008" y="557785"/>
                        </a:cubicBezTo>
                        <a:cubicBezTo>
                          <a:pt x="46282" y="575511"/>
                          <a:pt x="44013" y="590338"/>
                          <a:pt x="36576" y="612649"/>
                        </a:cubicBezTo>
                        <a:cubicBezTo>
                          <a:pt x="33528" y="637033"/>
                          <a:pt x="33898" y="662093"/>
                          <a:pt x="27432" y="685801"/>
                        </a:cubicBezTo>
                        <a:cubicBezTo>
                          <a:pt x="24540" y="696403"/>
                          <a:pt x="14059" y="703403"/>
                          <a:pt x="9144" y="713233"/>
                        </a:cubicBezTo>
                        <a:cubicBezTo>
                          <a:pt x="4833" y="721854"/>
                          <a:pt x="3048" y="731521"/>
                          <a:pt x="0" y="740665"/>
                        </a:cubicBezTo>
                        <a:cubicBezTo>
                          <a:pt x="3048" y="783337"/>
                          <a:pt x="-1879" y="827345"/>
                          <a:pt x="9144" y="868681"/>
                        </a:cubicBezTo>
                        <a:cubicBezTo>
                          <a:pt x="11628" y="877994"/>
                          <a:pt x="29050" y="871804"/>
                          <a:pt x="36576" y="877825"/>
                        </a:cubicBezTo>
                        <a:cubicBezTo>
                          <a:pt x="45158" y="884690"/>
                          <a:pt x="48768" y="896113"/>
                          <a:pt x="54864" y="905257"/>
                        </a:cubicBezTo>
                        <a:cubicBezTo>
                          <a:pt x="70138" y="1012176"/>
                          <a:pt x="40930" y="956275"/>
                          <a:pt x="173736" y="978409"/>
                        </a:cubicBezTo>
                        <a:cubicBezTo>
                          <a:pt x="192751" y="981578"/>
                          <a:pt x="210312" y="990601"/>
                          <a:pt x="228600" y="996697"/>
                        </a:cubicBezTo>
                        <a:lnTo>
                          <a:pt x="256032" y="1005841"/>
                        </a:lnTo>
                        <a:cubicBezTo>
                          <a:pt x="262128" y="1014985"/>
                          <a:pt x="266549" y="1025502"/>
                          <a:pt x="274320" y="1033273"/>
                        </a:cubicBezTo>
                        <a:cubicBezTo>
                          <a:pt x="301592" y="1060545"/>
                          <a:pt x="317206" y="1051947"/>
                          <a:pt x="356616" y="1060705"/>
                        </a:cubicBezTo>
                        <a:cubicBezTo>
                          <a:pt x="366025" y="1062796"/>
                          <a:pt x="374904" y="1066801"/>
                          <a:pt x="384048" y="1069849"/>
                        </a:cubicBezTo>
                        <a:cubicBezTo>
                          <a:pt x="390144" y="1078993"/>
                          <a:pt x="397421" y="1087451"/>
                          <a:pt x="402336" y="1097281"/>
                        </a:cubicBezTo>
                        <a:cubicBezTo>
                          <a:pt x="406647" y="1105902"/>
                          <a:pt x="403637" y="1119111"/>
                          <a:pt x="411480" y="1124713"/>
                        </a:cubicBezTo>
                        <a:cubicBezTo>
                          <a:pt x="427167" y="1135918"/>
                          <a:pt x="466344" y="1143001"/>
                          <a:pt x="466344" y="1143001"/>
                        </a:cubicBezTo>
                        <a:cubicBezTo>
                          <a:pt x="472440" y="1152145"/>
                          <a:pt x="479717" y="1160603"/>
                          <a:pt x="484632" y="1170433"/>
                        </a:cubicBezTo>
                        <a:cubicBezTo>
                          <a:pt x="488943" y="1179054"/>
                          <a:pt x="487755" y="1190339"/>
                          <a:pt x="493776" y="1197865"/>
                        </a:cubicBezTo>
                        <a:cubicBezTo>
                          <a:pt x="511246" y="1219703"/>
                          <a:pt x="526553" y="1214254"/>
                          <a:pt x="548640" y="1225297"/>
                        </a:cubicBezTo>
                        <a:cubicBezTo>
                          <a:pt x="558470" y="1230212"/>
                          <a:pt x="566928" y="1237489"/>
                          <a:pt x="576072" y="1243585"/>
                        </a:cubicBezTo>
                        <a:cubicBezTo>
                          <a:pt x="609600" y="1240537"/>
                          <a:pt x="644717" y="1245087"/>
                          <a:pt x="676656" y="1234441"/>
                        </a:cubicBezTo>
                        <a:cubicBezTo>
                          <a:pt x="685800" y="1231393"/>
                          <a:pt x="676161" y="1207009"/>
                          <a:pt x="685800" y="1207009"/>
                        </a:cubicBezTo>
                        <a:cubicBezTo>
                          <a:pt x="696790" y="1207009"/>
                          <a:pt x="695506" y="1227576"/>
                          <a:pt x="704088" y="1234441"/>
                        </a:cubicBezTo>
                        <a:cubicBezTo>
                          <a:pt x="711614" y="1240462"/>
                          <a:pt x="722376" y="1240537"/>
                          <a:pt x="731520" y="1243585"/>
                        </a:cubicBezTo>
                        <a:cubicBezTo>
                          <a:pt x="771144" y="1237489"/>
                          <a:pt x="810364" y="1227521"/>
                          <a:pt x="850392" y="1225297"/>
                        </a:cubicBezTo>
                        <a:cubicBezTo>
                          <a:pt x="869308" y="1224246"/>
                          <a:pt x="903852" y="1237021"/>
                          <a:pt x="923544" y="1243585"/>
                        </a:cubicBezTo>
                        <a:cubicBezTo>
                          <a:pt x="960120" y="1240537"/>
                          <a:pt x="997981" y="1244524"/>
                          <a:pt x="1033272" y="1234441"/>
                        </a:cubicBezTo>
                        <a:cubicBezTo>
                          <a:pt x="1043839" y="1231422"/>
                          <a:pt x="1049257" y="1217755"/>
                          <a:pt x="1051560" y="1207009"/>
                        </a:cubicBezTo>
                        <a:cubicBezTo>
                          <a:pt x="1058614" y="1174090"/>
                          <a:pt x="1056255" y="1139796"/>
                          <a:pt x="1060704" y="1106425"/>
                        </a:cubicBezTo>
                        <a:cubicBezTo>
                          <a:pt x="1062365" y="1093968"/>
                          <a:pt x="1061997" y="1079662"/>
                          <a:pt x="1069848" y="1069849"/>
                        </a:cubicBezTo>
                        <a:cubicBezTo>
                          <a:pt x="1075869" y="1062323"/>
                          <a:pt x="1088854" y="1065386"/>
                          <a:pt x="1097280" y="1060705"/>
                        </a:cubicBezTo>
                        <a:cubicBezTo>
                          <a:pt x="1116493" y="1050031"/>
                          <a:pt x="1136602" y="1039671"/>
                          <a:pt x="1152144" y="1024129"/>
                        </a:cubicBezTo>
                        <a:cubicBezTo>
                          <a:pt x="1161288" y="1014985"/>
                          <a:pt x="1168816" y="1003870"/>
                          <a:pt x="1179576" y="996697"/>
                        </a:cubicBezTo>
                        <a:cubicBezTo>
                          <a:pt x="1187596" y="991350"/>
                          <a:pt x="1197864" y="990601"/>
                          <a:pt x="1207008" y="987553"/>
                        </a:cubicBezTo>
                        <a:cubicBezTo>
                          <a:pt x="1203960" y="932689"/>
                          <a:pt x="1216016" y="874825"/>
                          <a:pt x="1197864" y="822961"/>
                        </a:cubicBezTo>
                        <a:cubicBezTo>
                          <a:pt x="1191496" y="804766"/>
                          <a:pt x="1143000" y="804673"/>
                          <a:pt x="1143000" y="804673"/>
                        </a:cubicBezTo>
                        <a:cubicBezTo>
                          <a:pt x="1136904" y="795529"/>
                          <a:pt x="1128187" y="787667"/>
                          <a:pt x="1124712" y="777241"/>
                        </a:cubicBezTo>
                        <a:cubicBezTo>
                          <a:pt x="1118849" y="759652"/>
                          <a:pt x="1127777" y="736330"/>
                          <a:pt x="1115568" y="722377"/>
                        </a:cubicBezTo>
                        <a:cubicBezTo>
                          <a:pt x="1102874" y="707869"/>
                          <a:pt x="1060704" y="704089"/>
                          <a:pt x="1060704" y="704089"/>
                        </a:cubicBezTo>
                        <a:cubicBezTo>
                          <a:pt x="1057133" y="696947"/>
                          <a:pt x="1033272" y="653536"/>
                          <a:pt x="1033272" y="640081"/>
                        </a:cubicBezTo>
                        <a:cubicBezTo>
                          <a:pt x="1033272" y="630442"/>
                          <a:pt x="1039368" y="621793"/>
                          <a:pt x="1042416" y="612649"/>
                        </a:cubicBezTo>
                        <a:cubicBezTo>
                          <a:pt x="1020653" y="547359"/>
                          <a:pt x="1008088" y="568478"/>
                          <a:pt x="1051560" y="539497"/>
                        </a:cubicBezTo>
                        <a:cubicBezTo>
                          <a:pt x="1097033" y="554655"/>
                          <a:pt x="1093629" y="562686"/>
                          <a:pt x="1069848" y="475489"/>
                        </a:cubicBezTo>
                        <a:cubicBezTo>
                          <a:pt x="1064073" y="454313"/>
                          <a:pt x="1042095" y="438753"/>
                          <a:pt x="1024128" y="429769"/>
                        </a:cubicBezTo>
                        <a:cubicBezTo>
                          <a:pt x="1015507" y="425458"/>
                          <a:pt x="1005317" y="424936"/>
                          <a:pt x="996696" y="420625"/>
                        </a:cubicBezTo>
                        <a:cubicBezTo>
                          <a:pt x="986866" y="415710"/>
                          <a:pt x="978408" y="408433"/>
                          <a:pt x="969264" y="402337"/>
                        </a:cubicBezTo>
                        <a:cubicBezTo>
                          <a:pt x="1054256" y="345676"/>
                          <a:pt x="910217" y="450586"/>
                          <a:pt x="1014984" y="310897"/>
                        </a:cubicBezTo>
                        <a:lnTo>
                          <a:pt x="1042416" y="274321"/>
                        </a:lnTo>
                        <a:cubicBezTo>
                          <a:pt x="1039368" y="262129"/>
                          <a:pt x="1040243" y="248202"/>
                          <a:pt x="1033272" y="237745"/>
                        </a:cubicBezTo>
                        <a:cubicBezTo>
                          <a:pt x="1027176" y="228601"/>
                          <a:pt x="1014783" y="225845"/>
                          <a:pt x="1005840" y="219457"/>
                        </a:cubicBezTo>
                        <a:cubicBezTo>
                          <a:pt x="910743" y="151531"/>
                          <a:pt x="1005721" y="193682"/>
                          <a:pt x="768096" y="182881"/>
                        </a:cubicBezTo>
                        <a:cubicBezTo>
                          <a:pt x="765048" y="124969"/>
                          <a:pt x="770325" y="66011"/>
                          <a:pt x="758952" y="9145"/>
                        </a:cubicBezTo>
                        <a:cubicBezTo>
                          <a:pt x="757062" y="-306"/>
                          <a:pt x="741159" y="1"/>
                          <a:pt x="731520" y="1"/>
                        </a:cubicBezTo>
                        <a:cubicBezTo>
                          <a:pt x="721086" y="1"/>
                          <a:pt x="672799" y="11073"/>
                          <a:pt x="658368" y="18289"/>
                        </a:cubicBezTo>
                        <a:cubicBezTo>
                          <a:pt x="648538" y="23204"/>
                          <a:pt x="640080" y="30481"/>
                          <a:pt x="630936" y="36577"/>
                        </a:cubicBezTo>
                        <a:cubicBezTo>
                          <a:pt x="624840" y="45721"/>
                          <a:pt x="621091" y="56974"/>
                          <a:pt x="612648" y="64009"/>
                        </a:cubicBezTo>
                        <a:cubicBezTo>
                          <a:pt x="602176" y="72735"/>
                          <a:pt x="589653" y="81133"/>
                          <a:pt x="576072" y="82297"/>
                        </a:cubicBezTo>
                        <a:cubicBezTo>
                          <a:pt x="481880" y="90371"/>
                          <a:pt x="387096" y="88393"/>
                          <a:pt x="292608" y="91441"/>
                        </a:cubicBezTo>
                        <a:cubicBezTo>
                          <a:pt x="283464" y="97537"/>
                          <a:pt x="272947" y="101958"/>
                          <a:pt x="265176" y="109729"/>
                        </a:cubicBezTo>
                        <a:cubicBezTo>
                          <a:pt x="235208" y="139697"/>
                          <a:pt x="238669" y="137161"/>
                          <a:pt x="256032" y="137161"/>
                        </a:cubicBezTo>
                        <a:lnTo>
                          <a:pt x="292608" y="10058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189"/>
                    <a:endParaRPr lang="ru-RU" sz="10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7" name="Полилиния: фигура 17">
                  <a:extLst>
                    <a:ext uri="{FF2B5EF4-FFF2-40B4-BE49-F238E27FC236}">
                      <a16:creationId xmlns:a16="http://schemas.microsoft.com/office/drawing/2014/main" id="{C14A2DA5-F079-4FE8-9325-EB93BC811DB9}"/>
                    </a:ext>
                  </a:extLst>
                </p:cNvPr>
                <p:cNvSpPr/>
                <p:nvPr/>
              </p:nvSpPr>
              <p:spPr>
                <a:xfrm>
                  <a:off x="4717875" y="2397128"/>
                  <a:ext cx="3327589" cy="2663873"/>
                </a:xfrm>
                <a:custGeom>
                  <a:avLst/>
                  <a:gdLst>
                    <a:gd name="connsiteX0" fmla="*/ 779136 w 855340"/>
                    <a:gd name="connsiteY0" fmla="*/ 1761 h 975428"/>
                    <a:gd name="connsiteX1" fmla="*/ 660603 w 855340"/>
                    <a:gd name="connsiteY1" fmla="*/ 27161 h 975428"/>
                    <a:gd name="connsiteX2" fmla="*/ 626736 w 855340"/>
                    <a:gd name="connsiteY2" fmla="*/ 35628 h 975428"/>
                    <a:gd name="connsiteX3" fmla="*/ 601336 w 855340"/>
                    <a:gd name="connsiteY3" fmla="*/ 52561 h 975428"/>
                    <a:gd name="connsiteX4" fmla="*/ 542070 w 855340"/>
                    <a:gd name="connsiteY4" fmla="*/ 77961 h 975428"/>
                    <a:gd name="connsiteX5" fmla="*/ 474336 w 855340"/>
                    <a:gd name="connsiteY5" fmla="*/ 128761 h 975428"/>
                    <a:gd name="connsiteX6" fmla="*/ 448936 w 855340"/>
                    <a:gd name="connsiteY6" fmla="*/ 145694 h 975428"/>
                    <a:gd name="connsiteX7" fmla="*/ 432003 w 855340"/>
                    <a:gd name="connsiteY7" fmla="*/ 188028 h 975428"/>
                    <a:gd name="connsiteX8" fmla="*/ 415070 w 855340"/>
                    <a:gd name="connsiteY8" fmla="*/ 238828 h 975428"/>
                    <a:gd name="connsiteX9" fmla="*/ 321936 w 855340"/>
                    <a:gd name="connsiteY9" fmla="*/ 298094 h 975428"/>
                    <a:gd name="connsiteX10" fmla="*/ 296536 w 855340"/>
                    <a:gd name="connsiteY10" fmla="*/ 331961 h 975428"/>
                    <a:gd name="connsiteX11" fmla="*/ 271136 w 855340"/>
                    <a:gd name="connsiteY11" fmla="*/ 348894 h 975428"/>
                    <a:gd name="connsiteX12" fmla="*/ 237270 w 855340"/>
                    <a:gd name="connsiteY12" fmla="*/ 425094 h 975428"/>
                    <a:gd name="connsiteX13" fmla="*/ 211870 w 855340"/>
                    <a:gd name="connsiteY13" fmla="*/ 509761 h 975428"/>
                    <a:gd name="connsiteX14" fmla="*/ 152603 w 855340"/>
                    <a:gd name="connsiteY14" fmla="*/ 560561 h 975428"/>
                    <a:gd name="connsiteX15" fmla="*/ 127203 w 855340"/>
                    <a:gd name="connsiteY15" fmla="*/ 585961 h 975428"/>
                    <a:gd name="connsiteX16" fmla="*/ 51003 w 855340"/>
                    <a:gd name="connsiteY16" fmla="*/ 636761 h 975428"/>
                    <a:gd name="connsiteX17" fmla="*/ 8670 w 855340"/>
                    <a:gd name="connsiteY17" fmla="*/ 679094 h 975428"/>
                    <a:gd name="connsiteX18" fmla="*/ 51003 w 855340"/>
                    <a:gd name="connsiteY18" fmla="*/ 738361 h 975428"/>
                    <a:gd name="connsiteX19" fmla="*/ 67936 w 855340"/>
                    <a:gd name="connsiteY19" fmla="*/ 772228 h 975428"/>
                    <a:gd name="connsiteX20" fmla="*/ 42536 w 855340"/>
                    <a:gd name="connsiteY20" fmla="*/ 789161 h 975428"/>
                    <a:gd name="connsiteX21" fmla="*/ 25603 w 855340"/>
                    <a:gd name="connsiteY21" fmla="*/ 839961 h 975428"/>
                    <a:gd name="connsiteX22" fmla="*/ 67936 w 855340"/>
                    <a:gd name="connsiteY22" fmla="*/ 907694 h 975428"/>
                    <a:gd name="connsiteX23" fmla="*/ 76403 w 855340"/>
                    <a:gd name="connsiteY23" fmla="*/ 958494 h 975428"/>
                    <a:gd name="connsiteX24" fmla="*/ 101803 w 855340"/>
                    <a:gd name="connsiteY24" fmla="*/ 966961 h 975428"/>
                    <a:gd name="connsiteX25" fmla="*/ 135670 w 855340"/>
                    <a:gd name="connsiteY25" fmla="*/ 975428 h 975428"/>
                    <a:gd name="connsiteX26" fmla="*/ 194936 w 855340"/>
                    <a:gd name="connsiteY26" fmla="*/ 941561 h 975428"/>
                    <a:gd name="connsiteX27" fmla="*/ 211870 w 855340"/>
                    <a:gd name="connsiteY27" fmla="*/ 916161 h 975428"/>
                    <a:gd name="connsiteX28" fmla="*/ 313470 w 855340"/>
                    <a:gd name="connsiteY28" fmla="*/ 907694 h 975428"/>
                    <a:gd name="connsiteX29" fmla="*/ 355803 w 855340"/>
                    <a:gd name="connsiteY29" fmla="*/ 899228 h 975428"/>
                    <a:gd name="connsiteX30" fmla="*/ 389670 w 855340"/>
                    <a:gd name="connsiteY30" fmla="*/ 865361 h 975428"/>
                    <a:gd name="connsiteX31" fmla="*/ 406603 w 855340"/>
                    <a:gd name="connsiteY31" fmla="*/ 806094 h 975428"/>
                    <a:gd name="connsiteX32" fmla="*/ 423536 w 855340"/>
                    <a:gd name="connsiteY32" fmla="*/ 746828 h 975428"/>
                    <a:gd name="connsiteX33" fmla="*/ 415070 w 855340"/>
                    <a:gd name="connsiteY33" fmla="*/ 679094 h 975428"/>
                    <a:gd name="connsiteX34" fmla="*/ 474336 w 855340"/>
                    <a:gd name="connsiteY34" fmla="*/ 602894 h 975428"/>
                    <a:gd name="connsiteX35" fmla="*/ 499736 w 855340"/>
                    <a:gd name="connsiteY35" fmla="*/ 577494 h 975428"/>
                    <a:gd name="connsiteX36" fmla="*/ 533603 w 855340"/>
                    <a:gd name="connsiteY36" fmla="*/ 552094 h 975428"/>
                    <a:gd name="connsiteX37" fmla="*/ 550536 w 855340"/>
                    <a:gd name="connsiteY37" fmla="*/ 526694 h 975428"/>
                    <a:gd name="connsiteX38" fmla="*/ 567470 w 855340"/>
                    <a:gd name="connsiteY38" fmla="*/ 492828 h 975428"/>
                    <a:gd name="connsiteX39" fmla="*/ 609803 w 855340"/>
                    <a:gd name="connsiteY39" fmla="*/ 484361 h 975428"/>
                    <a:gd name="connsiteX40" fmla="*/ 753736 w 855340"/>
                    <a:gd name="connsiteY40" fmla="*/ 475894 h 975428"/>
                    <a:gd name="connsiteX41" fmla="*/ 829936 w 855340"/>
                    <a:gd name="connsiteY41" fmla="*/ 450494 h 975428"/>
                    <a:gd name="connsiteX42" fmla="*/ 855336 w 855340"/>
                    <a:gd name="connsiteY42" fmla="*/ 348894 h 975428"/>
                    <a:gd name="connsiteX43" fmla="*/ 838403 w 855340"/>
                    <a:gd name="connsiteY43" fmla="*/ 188028 h 975428"/>
                    <a:gd name="connsiteX44" fmla="*/ 821470 w 855340"/>
                    <a:gd name="connsiteY44" fmla="*/ 162628 h 975428"/>
                    <a:gd name="connsiteX45" fmla="*/ 813003 w 855340"/>
                    <a:gd name="connsiteY45" fmla="*/ 128761 h 975428"/>
                    <a:gd name="connsiteX46" fmla="*/ 821470 w 855340"/>
                    <a:gd name="connsiteY46" fmla="*/ 44094 h 975428"/>
                    <a:gd name="connsiteX47" fmla="*/ 855336 w 855340"/>
                    <a:gd name="connsiteY47" fmla="*/ 27161 h 975428"/>
                    <a:gd name="connsiteX48" fmla="*/ 779136 w 855340"/>
                    <a:gd name="connsiteY48" fmla="*/ 1761 h 975428"/>
                    <a:gd name="connsiteX0" fmla="*/ 779136 w 855340"/>
                    <a:gd name="connsiteY0" fmla="*/ 122977 h 1096644"/>
                    <a:gd name="connsiteX1" fmla="*/ 660603 w 855340"/>
                    <a:gd name="connsiteY1" fmla="*/ 148377 h 1096644"/>
                    <a:gd name="connsiteX2" fmla="*/ 626736 w 855340"/>
                    <a:gd name="connsiteY2" fmla="*/ 156844 h 1096644"/>
                    <a:gd name="connsiteX3" fmla="*/ 601336 w 855340"/>
                    <a:gd name="connsiteY3" fmla="*/ 173777 h 1096644"/>
                    <a:gd name="connsiteX4" fmla="*/ 348907 w 855340"/>
                    <a:gd name="connsiteY4" fmla="*/ 552 h 1096644"/>
                    <a:gd name="connsiteX5" fmla="*/ 474336 w 855340"/>
                    <a:gd name="connsiteY5" fmla="*/ 249977 h 1096644"/>
                    <a:gd name="connsiteX6" fmla="*/ 448936 w 855340"/>
                    <a:gd name="connsiteY6" fmla="*/ 266910 h 1096644"/>
                    <a:gd name="connsiteX7" fmla="*/ 432003 w 855340"/>
                    <a:gd name="connsiteY7" fmla="*/ 309244 h 1096644"/>
                    <a:gd name="connsiteX8" fmla="*/ 415070 w 855340"/>
                    <a:gd name="connsiteY8" fmla="*/ 360044 h 1096644"/>
                    <a:gd name="connsiteX9" fmla="*/ 321936 w 855340"/>
                    <a:gd name="connsiteY9" fmla="*/ 419310 h 1096644"/>
                    <a:gd name="connsiteX10" fmla="*/ 296536 w 855340"/>
                    <a:gd name="connsiteY10" fmla="*/ 453177 h 1096644"/>
                    <a:gd name="connsiteX11" fmla="*/ 271136 w 855340"/>
                    <a:gd name="connsiteY11" fmla="*/ 470110 h 1096644"/>
                    <a:gd name="connsiteX12" fmla="*/ 237270 w 855340"/>
                    <a:gd name="connsiteY12" fmla="*/ 546310 h 1096644"/>
                    <a:gd name="connsiteX13" fmla="*/ 211870 w 855340"/>
                    <a:gd name="connsiteY13" fmla="*/ 630977 h 1096644"/>
                    <a:gd name="connsiteX14" fmla="*/ 152603 w 855340"/>
                    <a:gd name="connsiteY14" fmla="*/ 681777 h 1096644"/>
                    <a:gd name="connsiteX15" fmla="*/ 127203 w 855340"/>
                    <a:gd name="connsiteY15" fmla="*/ 707177 h 1096644"/>
                    <a:gd name="connsiteX16" fmla="*/ 51003 w 855340"/>
                    <a:gd name="connsiteY16" fmla="*/ 757977 h 1096644"/>
                    <a:gd name="connsiteX17" fmla="*/ 8670 w 855340"/>
                    <a:gd name="connsiteY17" fmla="*/ 800310 h 1096644"/>
                    <a:gd name="connsiteX18" fmla="*/ 51003 w 855340"/>
                    <a:gd name="connsiteY18" fmla="*/ 859577 h 1096644"/>
                    <a:gd name="connsiteX19" fmla="*/ 67936 w 855340"/>
                    <a:gd name="connsiteY19" fmla="*/ 893444 h 1096644"/>
                    <a:gd name="connsiteX20" fmla="*/ 42536 w 855340"/>
                    <a:gd name="connsiteY20" fmla="*/ 910377 h 1096644"/>
                    <a:gd name="connsiteX21" fmla="*/ 25603 w 855340"/>
                    <a:gd name="connsiteY21" fmla="*/ 961177 h 1096644"/>
                    <a:gd name="connsiteX22" fmla="*/ 67936 w 855340"/>
                    <a:gd name="connsiteY22" fmla="*/ 1028910 h 1096644"/>
                    <a:gd name="connsiteX23" fmla="*/ 76403 w 855340"/>
                    <a:gd name="connsiteY23" fmla="*/ 1079710 h 1096644"/>
                    <a:gd name="connsiteX24" fmla="*/ 101803 w 855340"/>
                    <a:gd name="connsiteY24" fmla="*/ 1088177 h 1096644"/>
                    <a:gd name="connsiteX25" fmla="*/ 135670 w 855340"/>
                    <a:gd name="connsiteY25" fmla="*/ 1096644 h 1096644"/>
                    <a:gd name="connsiteX26" fmla="*/ 194936 w 855340"/>
                    <a:gd name="connsiteY26" fmla="*/ 1062777 h 1096644"/>
                    <a:gd name="connsiteX27" fmla="*/ 211870 w 855340"/>
                    <a:gd name="connsiteY27" fmla="*/ 1037377 h 1096644"/>
                    <a:gd name="connsiteX28" fmla="*/ 313470 w 855340"/>
                    <a:gd name="connsiteY28" fmla="*/ 1028910 h 1096644"/>
                    <a:gd name="connsiteX29" fmla="*/ 355803 w 855340"/>
                    <a:gd name="connsiteY29" fmla="*/ 1020444 h 1096644"/>
                    <a:gd name="connsiteX30" fmla="*/ 389670 w 855340"/>
                    <a:gd name="connsiteY30" fmla="*/ 986577 h 1096644"/>
                    <a:gd name="connsiteX31" fmla="*/ 406603 w 855340"/>
                    <a:gd name="connsiteY31" fmla="*/ 927310 h 1096644"/>
                    <a:gd name="connsiteX32" fmla="*/ 423536 w 855340"/>
                    <a:gd name="connsiteY32" fmla="*/ 868044 h 1096644"/>
                    <a:gd name="connsiteX33" fmla="*/ 415070 w 855340"/>
                    <a:gd name="connsiteY33" fmla="*/ 800310 h 1096644"/>
                    <a:gd name="connsiteX34" fmla="*/ 474336 w 855340"/>
                    <a:gd name="connsiteY34" fmla="*/ 724110 h 1096644"/>
                    <a:gd name="connsiteX35" fmla="*/ 499736 w 855340"/>
                    <a:gd name="connsiteY35" fmla="*/ 698710 h 1096644"/>
                    <a:gd name="connsiteX36" fmla="*/ 533603 w 855340"/>
                    <a:gd name="connsiteY36" fmla="*/ 673310 h 1096644"/>
                    <a:gd name="connsiteX37" fmla="*/ 550536 w 855340"/>
                    <a:gd name="connsiteY37" fmla="*/ 647910 h 1096644"/>
                    <a:gd name="connsiteX38" fmla="*/ 567470 w 855340"/>
                    <a:gd name="connsiteY38" fmla="*/ 614044 h 1096644"/>
                    <a:gd name="connsiteX39" fmla="*/ 609803 w 855340"/>
                    <a:gd name="connsiteY39" fmla="*/ 605577 h 1096644"/>
                    <a:gd name="connsiteX40" fmla="*/ 753736 w 855340"/>
                    <a:gd name="connsiteY40" fmla="*/ 597110 h 1096644"/>
                    <a:gd name="connsiteX41" fmla="*/ 829936 w 855340"/>
                    <a:gd name="connsiteY41" fmla="*/ 571710 h 1096644"/>
                    <a:gd name="connsiteX42" fmla="*/ 855336 w 855340"/>
                    <a:gd name="connsiteY42" fmla="*/ 470110 h 1096644"/>
                    <a:gd name="connsiteX43" fmla="*/ 838403 w 855340"/>
                    <a:gd name="connsiteY43" fmla="*/ 309244 h 1096644"/>
                    <a:gd name="connsiteX44" fmla="*/ 821470 w 855340"/>
                    <a:gd name="connsiteY44" fmla="*/ 283844 h 1096644"/>
                    <a:gd name="connsiteX45" fmla="*/ 813003 w 855340"/>
                    <a:gd name="connsiteY45" fmla="*/ 249977 h 1096644"/>
                    <a:gd name="connsiteX46" fmla="*/ 821470 w 855340"/>
                    <a:gd name="connsiteY46" fmla="*/ 165310 h 1096644"/>
                    <a:gd name="connsiteX47" fmla="*/ 855336 w 855340"/>
                    <a:gd name="connsiteY47" fmla="*/ 148377 h 1096644"/>
                    <a:gd name="connsiteX48" fmla="*/ 779136 w 855340"/>
                    <a:gd name="connsiteY48" fmla="*/ 122977 h 1096644"/>
                    <a:gd name="connsiteX0" fmla="*/ 1131404 w 1207608"/>
                    <a:gd name="connsiteY0" fmla="*/ 122977 h 1096644"/>
                    <a:gd name="connsiteX1" fmla="*/ 1012871 w 1207608"/>
                    <a:gd name="connsiteY1" fmla="*/ 148377 h 1096644"/>
                    <a:gd name="connsiteX2" fmla="*/ 979004 w 1207608"/>
                    <a:gd name="connsiteY2" fmla="*/ 156844 h 1096644"/>
                    <a:gd name="connsiteX3" fmla="*/ 953604 w 1207608"/>
                    <a:gd name="connsiteY3" fmla="*/ 173777 h 1096644"/>
                    <a:gd name="connsiteX4" fmla="*/ 701175 w 1207608"/>
                    <a:gd name="connsiteY4" fmla="*/ 552 h 1096644"/>
                    <a:gd name="connsiteX5" fmla="*/ 826604 w 1207608"/>
                    <a:gd name="connsiteY5" fmla="*/ 249977 h 1096644"/>
                    <a:gd name="connsiteX6" fmla="*/ 801204 w 1207608"/>
                    <a:gd name="connsiteY6" fmla="*/ 266910 h 1096644"/>
                    <a:gd name="connsiteX7" fmla="*/ 784271 w 1207608"/>
                    <a:gd name="connsiteY7" fmla="*/ 309244 h 1096644"/>
                    <a:gd name="connsiteX8" fmla="*/ 767338 w 1207608"/>
                    <a:gd name="connsiteY8" fmla="*/ 360044 h 1096644"/>
                    <a:gd name="connsiteX9" fmla="*/ 674204 w 1207608"/>
                    <a:gd name="connsiteY9" fmla="*/ 419310 h 1096644"/>
                    <a:gd name="connsiteX10" fmla="*/ 648804 w 1207608"/>
                    <a:gd name="connsiteY10" fmla="*/ 453177 h 1096644"/>
                    <a:gd name="connsiteX11" fmla="*/ 623404 w 1207608"/>
                    <a:gd name="connsiteY11" fmla="*/ 470110 h 1096644"/>
                    <a:gd name="connsiteX12" fmla="*/ 589538 w 1207608"/>
                    <a:gd name="connsiteY12" fmla="*/ 546310 h 1096644"/>
                    <a:gd name="connsiteX13" fmla="*/ 564138 w 1207608"/>
                    <a:gd name="connsiteY13" fmla="*/ 630977 h 1096644"/>
                    <a:gd name="connsiteX14" fmla="*/ 504871 w 1207608"/>
                    <a:gd name="connsiteY14" fmla="*/ 681777 h 1096644"/>
                    <a:gd name="connsiteX15" fmla="*/ 479471 w 1207608"/>
                    <a:gd name="connsiteY15" fmla="*/ 707177 h 1096644"/>
                    <a:gd name="connsiteX16" fmla="*/ 403271 w 1207608"/>
                    <a:gd name="connsiteY16" fmla="*/ 757977 h 1096644"/>
                    <a:gd name="connsiteX17" fmla="*/ 360938 w 1207608"/>
                    <a:gd name="connsiteY17" fmla="*/ 800310 h 1096644"/>
                    <a:gd name="connsiteX18" fmla="*/ 403271 w 1207608"/>
                    <a:gd name="connsiteY18" fmla="*/ 859577 h 1096644"/>
                    <a:gd name="connsiteX19" fmla="*/ 420204 w 1207608"/>
                    <a:gd name="connsiteY19" fmla="*/ 893444 h 1096644"/>
                    <a:gd name="connsiteX20" fmla="*/ 394804 w 1207608"/>
                    <a:gd name="connsiteY20" fmla="*/ 910377 h 1096644"/>
                    <a:gd name="connsiteX21" fmla="*/ 377871 w 1207608"/>
                    <a:gd name="connsiteY21" fmla="*/ 961177 h 1096644"/>
                    <a:gd name="connsiteX22" fmla="*/ 7234 w 1207608"/>
                    <a:gd name="connsiteY22" fmla="*/ 1080406 h 1096644"/>
                    <a:gd name="connsiteX23" fmla="*/ 428671 w 1207608"/>
                    <a:gd name="connsiteY23" fmla="*/ 1079710 h 1096644"/>
                    <a:gd name="connsiteX24" fmla="*/ 454071 w 1207608"/>
                    <a:gd name="connsiteY24" fmla="*/ 1088177 h 1096644"/>
                    <a:gd name="connsiteX25" fmla="*/ 487938 w 1207608"/>
                    <a:gd name="connsiteY25" fmla="*/ 1096644 h 1096644"/>
                    <a:gd name="connsiteX26" fmla="*/ 547204 w 1207608"/>
                    <a:gd name="connsiteY26" fmla="*/ 1062777 h 1096644"/>
                    <a:gd name="connsiteX27" fmla="*/ 564138 w 1207608"/>
                    <a:gd name="connsiteY27" fmla="*/ 1037377 h 1096644"/>
                    <a:gd name="connsiteX28" fmla="*/ 665738 w 1207608"/>
                    <a:gd name="connsiteY28" fmla="*/ 1028910 h 1096644"/>
                    <a:gd name="connsiteX29" fmla="*/ 708071 w 1207608"/>
                    <a:gd name="connsiteY29" fmla="*/ 1020444 h 1096644"/>
                    <a:gd name="connsiteX30" fmla="*/ 741938 w 1207608"/>
                    <a:gd name="connsiteY30" fmla="*/ 986577 h 1096644"/>
                    <a:gd name="connsiteX31" fmla="*/ 758871 w 1207608"/>
                    <a:gd name="connsiteY31" fmla="*/ 927310 h 1096644"/>
                    <a:gd name="connsiteX32" fmla="*/ 775804 w 1207608"/>
                    <a:gd name="connsiteY32" fmla="*/ 868044 h 1096644"/>
                    <a:gd name="connsiteX33" fmla="*/ 767338 w 1207608"/>
                    <a:gd name="connsiteY33" fmla="*/ 800310 h 1096644"/>
                    <a:gd name="connsiteX34" fmla="*/ 826604 w 1207608"/>
                    <a:gd name="connsiteY34" fmla="*/ 724110 h 1096644"/>
                    <a:gd name="connsiteX35" fmla="*/ 852004 w 1207608"/>
                    <a:gd name="connsiteY35" fmla="*/ 698710 h 1096644"/>
                    <a:gd name="connsiteX36" fmla="*/ 885871 w 1207608"/>
                    <a:gd name="connsiteY36" fmla="*/ 673310 h 1096644"/>
                    <a:gd name="connsiteX37" fmla="*/ 902804 w 1207608"/>
                    <a:gd name="connsiteY37" fmla="*/ 647910 h 1096644"/>
                    <a:gd name="connsiteX38" fmla="*/ 919738 w 1207608"/>
                    <a:gd name="connsiteY38" fmla="*/ 614044 h 1096644"/>
                    <a:gd name="connsiteX39" fmla="*/ 962071 w 1207608"/>
                    <a:gd name="connsiteY39" fmla="*/ 605577 h 1096644"/>
                    <a:gd name="connsiteX40" fmla="*/ 1106004 w 1207608"/>
                    <a:gd name="connsiteY40" fmla="*/ 597110 h 1096644"/>
                    <a:gd name="connsiteX41" fmla="*/ 1182204 w 1207608"/>
                    <a:gd name="connsiteY41" fmla="*/ 571710 h 1096644"/>
                    <a:gd name="connsiteX42" fmla="*/ 1207604 w 1207608"/>
                    <a:gd name="connsiteY42" fmla="*/ 470110 h 1096644"/>
                    <a:gd name="connsiteX43" fmla="*/ 1190671 w 1207608"/>
                    <a:gd name="connsiteY43" fmla="*/ 309244 h 1096644"/>
                    <a:gd name="connsiteX44" fmla="*/ 1173738 w 1207608"/>
                    <a:gd name="connsiteY44" fmla="*/ 283844 h 1096644"/>
                    <a:gd name="connsiteX45" fmla="*/ 1165271 w 1207608"/>
                    <a:gd name="connsiteY45" fmla="*/ 249977 h 1096644"/>
                    <a:gd name="connsiteX46" fmla="*/ 1173738 w 1207608"/>
                    <a:gd name="connsiteY46" fmla="*/ 165310 h 1096644"/>
                    <a:gd name="connsiteX47" fmla="*/ 1207604 w 1207608"/>
                    <a:gd name="connsiteY47" fmla="*/ 148377 h 1096644"/>
                    <a:gd name="connsiteX48" fmla="*/ 1131404 w 1207608"/>
                    <a:gd name="connsiteY48" fmla="*/ 122977 h 1096644"/>
                    <a:gd name="connsiteX0" fmla="*/ 1131404 w 1207608"/>
                    <a:gd name="connsiteY0" fmla="*/ 291156 h 1264823"/>
                    <a:gd name="connsiteX1" fmla="*/ 986228 w 1207608"/>
                    <a:gd name="connsiteY1" fmla="*/ 227 h 1264823"/>
                    <a:gd name="connsiteX2" fmla="*/ 979004 w 1207608"/>
                    <a:gd name="connsiteY2" fmla="*/ 325023 h 1264823"/>
                    <a:gd name="connsiteX3" fmla="*/ 953604 w 1207608"/>
                    <a:gd name="connsiteY3" fmla="*/ 341956 h 1264823"/>
                    <a:gd name="connsiteX4" fmla="*/ 701175 w 1207608"/>
                    <a:gd name="connsiteY4" fmla="*/ 168731 h 1264823"/>
                    <a:gd name="connsiteX5" fmla="*/ 826604 w 1207608"/>
                    <a:gd name="connsiteY5" fmla="*/ 418156 h 1264823"/>
                    <a:gd name="connsiteX6" fmla="*/ 801204 w 1207608"/>
                    <a:gd name="connsiteY6" fmla="*/ 435089 h 1264823"/>
                    <a:gd name="connsiteX7" fmla="*/ 784271 w 1207608"/>
                    <a:gd name="connsiteY7" fmla="*/ 477423 h 1264823"/>
                    <a:gd name="connsiteX8" fmla="*/ 767338 w 1207608"/>
                    <a:gd name="connsiteY8" fmla="*/ 528223 h 1264823"/>
                    <a:gd name="connsiteX9" fmla="*/ 674204 w 1207608"/>
                    <a:gd name="connsiteY9" fmla="*/ 587489 h 1264823"/>
                    <a:gd name="connsiteX10" fmla="*/ 648804 w 1207608"/>
                    <a:gd name="connsiteY10" fmla="*/ 621356 h 1264823"/>
                    <a:gd name="connsiteX11" fmla="*/ 623404 w 1207608"/>
                    <a:gd name="connsiteY11" fmla="*/ 638289 h 1264823"/>
                    <a:gd name="connsiteX12" fmla="*/ 589538 w 1207608"/>
                    <a:gd name="connsiteY12" fmla="*/ 714489 h 1264823"/>
                    <a:gd name="connsiteX13" fmla="*/ 564138 w 1207608"/>
                    <a:gd name="connsiteY13" fmla="*/ 799156 h 1264823"/>
                    <a:gd name="connsiteX14" fmla="*/ 504871 w 1207608"/>
                    <a:gd name="connsiteY14" fmla="*/ 849956 h 1264823"/>
                    <a:gd name="connsiteX15" fmla="*/ 479471 w 1207608"/>
                    <a:gd name="connsiteY15" fmla="*/ 875356 h 1264823"/>
                    <a:gd name="connsiteX16" fmla="*/ 403271 w 1207608"/>
                    <a:gd name="connsiteY16" fmla="*/ 926156 h 1264823"/>
                    <a:gd name="connsiteX17" fmla="*/ 360938 w 1207608"/>
                    <a:gd name="connsiteY17" fmla="*/ 968489 h 1264823"/>
                    <a:gd name="connsiteX18" fmla="*/ 403271 w 1207608"/>
                    <a:gd name="connsiteY18" fmla="*/ 1027756 h 1264823"/>
                    <a:gd name="connsiteX19" fmla="*/ 420204 w 1207608"/>
                    <a:gd name="connsiteY19" fmla="*/ 1061623 h 1264823"/>
                    <a:gd name="connsiteX20" fmla="*/ 394804 w 1207608"/>
                    <a:gd name="connsiteY20" fmla="*/ 1078556 h 1264823"/>
                    <a:gd name="connsiteX21" fmla="*/ 377871 w 1207608"/>
                    <a:gd name="connsiteY21" fmla="*/ 1129356 h 1264823"/>
                    <a:gd name="connsiteX22" fmla="*/ 7234 w 1207608"/>
                    <a:gd name="connsiteY22" fmla="*/ 1248585 h 1264823"/>
                    <a:gd name="connsiteX23" fmla="*/ 428671 w 1207608"/>
                    <a:gd name="connsiteY23" fmla="*/ 1247889 h 1264823"/>
                    <a:gd name="connsiteX24" fmla="*/ 454071 w 1207608"/>
                    <a:gd name="connsiteY24" fmla="*/ 1256356 h 1264823"/>
                    <a:gd name="connsiteX25" fmla="*/ 487938 w 1207608"/>
                    <a:gd name="connsiteY25" fmla="*/ 1264823 h 1264823"/>
                    <a:gd name="connsiteX26" fmla="*/ 547204 w 1207608"/>
                    <a:gd name="connsiteY26" fmla="*/ 1230956 h 1264823"/>
                    <a:gd name="connsiteX27" fmla="*/ 564138 w 1207608"/>
                    <a:gd name="connsiteY27" fmla="*/ 1205556 h 1264823"/>
                    <a:gd name="connsiteX28" fmla="*/ 665738 w 1207608"/>
                    <a:gd name="connsiteY28" fmla="*/ 1197089 h 1264823"/>
                    <a:gd name="connsiteX29" fmla="*/ 708071 w 1207608"/>
                    <a:gd name="connsiteY29" fmla="*/ 1188623 h 1264823"/>
                    <a:gd name="connsiteX30" fmla="*/ 741938 w 1207608"/>
                    <a:gd name="connsiteY30" fmla="*/ 1154756 h 1264823"/>
                    <a:gd name="connsiteX31" fmla="*/ 758871 w 1207608"/>
                    <a:gd name="connsiteY31" fmla="*/ 1095489 h 1264823"/>
                    <a:gd name="connsiteX32" fmla="*/ 775804 w 1207608"/>
                    <a:gd name="connsiteY32" fmla="*/ 1036223 h 1264823"/>
                    <a:gd name="connsiteX33" fmla="*/ 767338 w 1207608"/>
                    <a:gd name="connsiteY33" fmla="*/ 968489 h 1264823"/>
                    <a:gd name="connsiteX34" fmla="*/ 826604 w 1207608"/>
                    <a:gd name="connsiteY34" fmla="*/ 892289 h 1264823"/>
                    <a:gd name="connsiteX35" fmla="*/ 852004 w 1207608"/>
                    <a:gd name="connsiteY35" fmla="*/ 866889 h 1264823"/>
                    <a:gd name="connsiteX36" fmla="*/ 885871 w 1207608"/>
                    <a:gd name="connsiteY36" fmla="*/ 841489 h 1264823"/>
                    <a:gd name="connsiteX37" fmla="*/ 902804 w 1207608"/>
                    <a:gd name="connsiteY37" fmla="*/ 816089 h 1264823"/>
                    <a:gd name="connsiteX38" fmla="*/ 919738 w 1207608"/>
                    <a:gd name="connsiteY38" fmla="*/ 782223 h 1264823"/>
                    <a:gd name="connsiteX39" fmla="*/ 962071 w 1207608"/>
                    <a:gd name="connsiteY39" fmla="*/ 773756 h 1264823"/>
                    <a:gd name="connsiteX40" fmla="*/ 1106004 w 1207608"/>
                    <a:gd name="connsiteY40" fmla="*/ 765289 h 1264823"/>
                    <a:gd name="connsiteX41" fmla="*/ 1182204 w 1207608"/>
                    <a:gd name="connsiteY41" fmla="*/ 739889 h 1264823"/>
                    <a:gd name="connsiteX42" fmla="*/ 1207604 w 1207608"/>
                    <a:gd name="connsiteY42" fmla="*/ 638289 h 1264823"/>
                    <a:gd name="connsiteX43" fmla="*/ 1190671 w 1207608"/>
                    <a:gd name="connsiteY43" fmla="*/ 477423 h 1264823"/>
                    <a:gd name="connsiteX44" fmla="*/ 1173738 w 1207608"/>
                    <a:gd name="connsiteY44" fmla="*/ 452023 h 1264823"/>
                    <a:gd name="connsiteX45" fmla="*/ 1165271 w 1207608"/>
                    <a:gd name="connsiteY45" fmla="*/ 418156 h 1264823"/>
                    <a:gd name="connsiteX46" fmla="*/ 1173738 w 1207608"/>
                    <a:gd name="connsiteY46" fmla="*/ 333489 h 1264823"/>
                    <a:gd name="connsiteX47" fmla="*/ 1207604 w 1207608"/>
                    <a:gd name="connsiteY47" fmla="*/ 316556 h 1264823"/>
                    <a:gd name="connsiteX48" fmla="*/ 1131404 w 1207608"/>
                    <a:gd name="connsiteY48" fmla="*/ 291156 h 1264823"/>
                    <a:gd name="connsiteX0" fmla="*/ 1131404 w 1207608"/>
                    <a:gd name="connsiteY0" fmla="*/ 290971 h 1264638"/>
                    <a:gd name="connsiteX1" fmla="*/ 986228 w 1207608"/>
                    <a:gd name="connsiteY1" fmla="*/ 42 h 1264638"/>
                    <a:gd name="connsiteX2" fmla="*/ 979004 w 1207608"/>
                    <a:gd name="connsiteY2" fmla="*/ 324838 h 1264638"/>
                    <a:gd name="connsiteX3" fmla="*/ 953604 w 1207608"/>
                    <a:gd name="connsiteY3" fmla="*/ 341771 h 1264638"/>
                    <a:gd name="connsiteX4" fmla="*/ 701175 w 1207608"/>
                    <a:gd name="connsiteY4" fmla="*/ 168546 h 1264638"/>
                    <a:gd name="connsiteX5" fmla="*/ 826604 w 1207608"/>
                    <a:gd name="connsiteY5" fmla="*/ 417971 h 1264638"/>
                    <a:gd name="connsiteX6" fmla="*/ 801204 w 1207608"/>
                    <a:gd name="connsiteY6" fmla="*/ 434904 h 1264638"/>
                    <a:gd name="connsiteX7" fmla="*/ 784271 w 1207608"/>
                    <a:gd name="connsiteY7" fmla="*/ 477238 h 1264638"/>
                    <a:gd name="connsiteX8" fmla="*/ 767338 w 1207608"/>
                    <a:gd name="connsiteY8" fmla="*/ 528038 h 1264638"/>
                    <a:gd name="connsiteX9" fmla="*/ 674204 w 1207608"/>
                    <a:gd name="connsiteY9" fmla="*/ 587304 h 1264638"/>
                    <a:gd name="connsiteX10" fmla="*/ 648804 w 1207608"/>
                    <a:gd name="connsiteY10" fmla="*/ 621171 h 1264638"/>
                    <a:gd name="connsiteX11" fmla="*/ 623404 w 1207608"/>
                    <a:gd name="connsiteY11" fmla="*/ 638104 h 1264638"/>
                    <a:gd name="connsiteX12" fmla="*/ 589538 w 1207608"/>
                    <a:gd name="connsiteY12" fmla="*/ 714304 h 1264638"/>
                    <a:gd name="connsiteX13" fmla="*/ 564138 w 1207608"/>
                    <a:gd name="connsiteY13" fmla="*/ 798971 h 1264638"/>
                    <a:gd name="connsiteX14" fmla="*/ 504871 w 1207608"/>
                    <a:gd name="connsiteY14" fmla="*/ 849771 h 1264638"/>
                    <a:gd name="connsiteX15" fmla="*/ 479471 w 1207608"/>
                    <a:gd name="connsiteY15" fmla="*/ 875171 h 1264638"/>
                    <a:gd name="connsiteX16" fmla="*/ 403271 w 1207608"/>
                    <a:gd name="connsiteY16" fmla="*/ 925971 h 1264638"/>
                    <a:gd name="connsiteX17" fmla="*/ 360938 w 1207608"/>
                    <a:gd name="connsiteY17" fmla="*/ 968304 h 1264638"/>
                    <a:gd name="connsiteX18" fmla="*/ 403271 w 1207608"/>
                    <a:gd name="connsiteY18" fmla="*/ 1027571 h 1264638"/>
                    <a:gd name="connsiteX19" fmla="*/ 420204 w 1207608"/>
                    <a:gd name="connsiteY19" fmla="*/ 1061438 h 1264638"/>
                    <a:gd name="connsiteX20" fmla="*/ 394804 w 1207608"/>
                    <a:gd name="connsiteY20" fmla="*/ 1078371 h 1264638"/>
                    <a:gd name="connsiteX21" fmla="*/ 377871 w 1207608"/>
                    <a:gd name="connsiteY21" fmla="*/ 1129171 h 1264638"/>
                    <a:gd name="connsiteX22" fmla="*/ 7234 w 1207608"/>
                    <a:gd name="connsiteY22" fmla="*/ 1248400 h 1264638"/>
                    <a:gd name="connsiteX23" fmla="*/ 428671 w 1207608"/>
                    <a:gd name="connsiteY23" fmla="*/ 1247704 h 1264638"/>
                    <a:gd name="connsiteX24" fmla="*/ 454071 w 1207608"/>
                    <a:gd name="connsiteY24" fmla="*/ 1256171 h 1264638"/>
                    <a:gd name="connsiteX25" fmla="*/ 487938 w 1207608"/>
                    <a:gd name="connsiteY25" fmla="*/ 1264638 h 1264638"/>
                    <a:gd name="connsiteX26" fmla="*/ 547204 w 1207608"/>
                    <a:gd name="connsiteY26" fmla="*/ 1230771 h 1264638"/>
                    <a:gd name="connsiteX27" fmla="*/ 564138 w 1207608"/>
                    <a:gd name="connsiteY27" fmla="*/ 1205371 h 1264638"/>
                    <a:gd name="connsiteX28" fmla="*/ 665738 w 1207608"/>
                    <a:gd name="connsiteY28" fmla="*/ 1196904 h 1264638"/>
                    <a:gd name="connsiteX29" fmla="*/ 708071 w 1207608"/>
                    <a:gd name="connsiteY29" fmla="*/ 1188438 h 1264638"/>
                    <a:gd name="connsiteX30" fmla="*/ 741938 w 1207608"/>
                    <a:gd name="connsiteY30" fmla="*/ 1154571 h 1264638"/>
                    <a:gd name="connsiteX31" fmla="*/ 758871 w 1207608"/>
                    <a:gd name="connsiteY31" fmla="*/ 1095304 h 1264638"/>
                    <a:gd name="connsiteX32" fmla="*/ 775804 w 1207608"/>
                    <a:gd name="connsiteY32" fmla="*/ 1036038 h 1264638"/>
                    <a:gd name="connsiteX33" fmla="*/ 767338 w 1207608"/>
                    <a:gd name="connsiteY33" fmla="*/ 968304 h 1264638"/>
                    <a:gd name="connsiteX34" fmla="*/ 826604 w 1207608"/>
                    <a:gd name="connsiteY34" fmla="*/ 892104 h 1264638"/>
                    <a:gd name="connsiteX35" fmla="*/ 852004 w 1207608"/>
                    <a:gd name="connsiteY35" fmla="*/ 866704 h 1264638"/>
                    <a:gd name="connsiteX36" fmla="*/ 885871 w 1207608"/>
                    <a:gd name="connsiteY36" fmla="*/ 841304 h 1264638"/>
                    <a:gd name="connsiteX37" fmla="*/ 902804 w 1207608"/>
                    <a:gd name="connsiteY37" fmla="*/ 815904 h 1264638"/>
                    <a:gd name="connsiteX38" fmla="*/ 919738 w 1207608"/>
                    <a:gd name="connsiteY38" fmla="*/ 782038 h 1264638"/>
                    <a:gd name="connsiteX39" fmla="*/ 962071 w 1207608"/>
                    <a:gd name="connsiteY39" fmla="*/ 773571 h 1264638"/>
                    <a:gd name="connsiteX40" fmla="*/ 1106004 w 1207608"/>
                    <a:gd name="connsiteY40" fmla="*/ 765104 h 1264638"/>
                    <a:gd name="connsiteX41" fmla="*/ 1182204 w 1207608"/>
                    <a:gd name="connsiteY41" fmla="*/ 739704 h 1264638"/>
                    <a:gd name="connsiteX42" fmla="*/ 1207604 w 1207608"/>
                    <a:gd name="connsiteY42" fmla="*/ 638104 h 1264638"/>
                    <a:gd name="connsiteX43" fmla="*/ 1190671 w 1207608"/>
                    <a:gd name="connsiteY43" fmla="*/ 477238 h 1264638"/>
                    <a:gd name="connsiteX44" fmla="*/ 1173738 w 1207608"/>
                    <a:gd name="connsiteY44" fmla="*/ 451838 h 1264638"/>
                    <a:gd name="connsiteX45" fmla="*/ 1165271 w 1207608"/>
                    <a:gd name="connsiteY45" fmla="*/ 417971 h 1264638"/>
                    <a:gd name="connsiteX46" fmla="*/ 1173738 w 1207608"/>
                    <a:gd name="connsiteY46" fmla="*/ 333304 h 1264638"/>
                    <a:gd name="connsiteX47" fmla="*/ 1207604 w 1207608"/>
                    <a:gd name="connsiteY47" fmla="*/ 316371 h 1264638"/>
                    <a:gd name="connsiteX48" fmla="*/ 1131404 w 1207608"/>
                    <a:gd name="connsiteY48" fmla="*/ 290971 h 1264638"/>
                    <a:gd name="connsiteX0" fmla="*/ 1131404 w 1207608"/>
                    <a:gd name="connsiteY0" fmla="*/ 290944 h 1264611"/>
                    <a:gd name="connsiteX1" fmla="*/ 986228 w 1207608"/>
                    <a:gd name="connsiteY1" fmla="*/ 15 h 1264611"/>
                    <a:gd name="connsiteX2" fmla="*/ 979004 w 1207608"/>
                    <a:gd name="connsiteY2" fmla="*/ 324811 h 1264611"/>
                    <a:gd name="connsiteX3" fmla="*/ 953604 w 1207608"/>
                    <a:gd name="connsiteY3" fmla="*/ 341744 h 1264611"/>
                    <a:gd name="connsiteX4" fmla="*/ 701175 w 1207608"/>
                    <a:gd name="connsiteY4" fmla="*/ 168519 h 1264611"/>
                    <a:gd name="connsiteX5" fmla="*/ 826604 w 1207608"/>
                    <a:gd name="connsiteY5" fmla="*/ 417944 h 1264611"/>
                    <a:gd name="connsiteX6" fmla="*/ 801204 w 1207608"/>
                    <a:gd name="connsiteY6" fmla="*/ 434877 h 1264611"/>
                    <a:gd name="connsiteX7" fmla="*/ 784271 w 1207608"/>
                    <a:gd name="connsiteY7" fmla="*/ 477211 h 1264611"/>
                    <a:gd name="connsiteX8" fmla="*/ 767338 w 1207608"/>
                    <a:gd name="connsiteY8" fmla="*/ 528011 h 1264611"/>
                    <a:gd name="connsiteX9" fmla="*/ 674204 w 1207608"/>
                    <a:gd name="connsiteY9" fmla="*/ 587277 h 1264611"/>
                    <a:gd name="connsiteX10" fmla="*/ 648804 w 1207608"/>
                    <a:gd name="connsiteY10" fmla="*/ 621144 h 1264611"/>
                    <a:gd name="connsiteX11" fmla="*/ 623404 w 1207608"/>
                    <a:gd name="connsiteY11" fmla="*/ 638077 h 1264611"/>
                    <a:gd name="connsiteX12" fmla="*/ 589538 w 1207608"/>
                    <a:gd name="connsiteY12" fmla="*/ 714277 h 1264611"/>
                    <a:gd name="connsiteX13" fmla="*/ 564138 w 1207608"/>
                    <a:gd name="connsiteY13" fmla="*/ 798944 h 1264611"/>
                    <a:gd name="connsiteX14" fmla="*/ 504871 w 1207608"/>
                    <a:gd name="connsiteY14" fmla="*/ 849744 h 1264611"/>
                    <a:gd name="connsiteX15" fmla="*/ 479471 w 1207608"/>
                    <a:gd name="connsiteY15" fmla="*/ 875144 h 1264611"/>
                    <a:gd name="connsiteX16" fmla="*/ 403271 w 1207608"/>
                    <a:gd name="connsiteY16" fmla="*/ 925944 h 1264611"/>
                    <a:gd name="connsiteX17" fmla="*/ 360938 w 1207608"/>
                    <a:gd name="connsiteY17" fmla="*/ 968277 h 1264611"/>
                    <a:gd name="connsiteX18" fmla="*/ 403271 w 1207608"/>
                    <a:gd name="connsiteY18" fmla="*/ 1027544 h 1264611"/>
                    <a:gd name="connsiteX19" fmla="*/ 420204 w 1207608"/>
                    <a:gd name="connsiteY19" fmla="*/ 1061411 h 1264611"/>
                    <a:gd name="connsiteX20" fmla="*/ 394804 w 1207608"/>
                    <a:gd name="connsiteY20" fmla="*/ 1078344 h 1264611"/>
                    <a:gd name="connsiteX21" fmla="*/ 377871 w 1207608"/>
                    <a:gd name="connsiteY21" fmla="*/ 1129144 h 1264611"/>
                    <a:gd name="connsiteX22" fmla="*/ 7234 w 1207608"/>
                    <a:gd name="connsiteY22" fmla="*/ 1248373 h 1264611"/>
                    <a:gd name="connsiteX23" fmla="*/ 428671 w 1207608"/>
                    <a:gd name="connsiteY23" fmla="*/ 1247677 h 1264611"/>
                    <a:gd name="connsiteX24" fmla="*/ 454071 w 1207608"/>
                    <a:gd name="connsiteY24" fmla="*/ 1256144 h 1264611"/>
                    <a:gd name="connsiteX25" fmla="*/ 487938 w 1207608"/>
                    <a:gd name="connsiteY25" fmla="*/ 1264611 h 1264611"/>
                    <a:gd name="connsiteX26" fmla="*/ 547204 w 1207608"/>
                    <a:gd name="connsiteY26" fmla="*/ 1230744 h 1264611"/>
                    <a:gd name="connsiteX27" fmla="*/ 564138 w 1207608"/>
                    <a:gd name="connsiteY27" fmla="*/ 1205344 h 1264611"/>
                    <a:gd name="connsiteX28" fmla="*/ 665738 w 1207608"/>
                    <a:gd name="connsiteY28" fmla="*/ 1196877 h 1264611"/>
                    <a:gd name="connsiteX29" fmla="*/ 708071 w 1207608"/>
                    <a:gd name="connsiteY29" fmla="*/ 1188411 h 1264611"/>
                    <a:gd name="connsiteX30" fmla="*/ 741938 w 1207608"/>
                    <a:gd name="connsiteY30" fmla="*/ 1154544 h 1264611"/>
                    <a:gd name="connsiteX31" fmla="*/ 758871 w 1207608"/>
                    <a:gd name="connsiteY31" fmla="*/ 1095277 h 1264611"/>
                    <a:gd name="connsiteX32" fmla="*/ 775804 w 1207608"/>
                    <a:gd name="connsiteY32" fmla="*/ 1036011 h 1264611"/>
                    <a:gd name="connsiteX33" fmla="*/ 767338 w 1207608"/>
                    <a:gd name="connsiteY33" fmla="*/ 968277 h 1264611"/>
                    <a:gd name="connsiteX34" fmla="*/ 826604 w 1207608"/>
                    <a:gd name="connsiteY34" fmla="*/ 892077 h 1264611"/>
                    <a:gd name="connsiteX35" fmla="*/ 852004 w 1207608"/>
                    <a:gd name="connsiteY35" fmla="*/ 866677 h 1264611"/>
                    <a:gd name="connsiteX36" fmla="*/ 885871 w 1207608"/>
                    <a:gd name="connsiteY36" fmla="*/ 841277 h 1264611"/>
                    <a:gd name="connsiteX37" fmla="*/ 902804 w 1207608"/>
                    <a:gd name="connsiteY37" fmla="*/ 815877 h 1264611"/>
                    <a:gd name="connsiteX38" fmla="*/ 919738 w 1207608"/>
                    <a:gd name="connsiteY38" fmla="*/ 782011 h 1264611"/>
                    <a:gd name="connsiteX39" fmla="*/ 962071 w 1207608"/>
                    <a:gd name="connsiteY39" fmla="*/ 773544 h 1264611"/>
                    <a:gd name="connsiteX40" fmla="*/ 1106004 w 1207608"/>
                    <a:gd name="connsiteY40" fmla="*/ 765077 h 1264611"/>
                    <a:gd name="connsiteX41" fmla="*/ 1182204 w 1207608"/>
                    <a:gd name="connsiteY41" fmla="*/ 739677 h 1264611"/>
                    <a:gd name="connsiteX42" fmla="*/ 1207604 w 1207608"/>
                    <a:gd name="connsiteY42" fmla="*/ 638077 h 1264611"/>
                    <a:gd name="connsiteX43" fmla="*/ 1190671 w 1207608"/>
                    <a:gd name="connsiteY43" fmla="*/ 477211 h 1264611"/>
                    <a:gd name="connsiteX44" fmla="*/ 1173738 w 1207608"/>
                    <a:gd name="connsiteY44" fmla="*/ 451811 h 1264611"/>
                    <a:gd name="connsiteX45" fmla="*/ 1165271 w 1207608"/>
                    <a:gd name="connsiteY45" fmla="*/ 417944 h 1264611"/>
                    <a:gd name="connsiteX46" fmla="*/ 1173738 w 1207608"/>
                    <a:gd name="connsiteY46" fmla="*/ 333277 h 1264611"/>
                    <a:gd name="connsiteX47" fmla="*/ 1207604 w 1207608"/>
                    <a:gd name="connsiteY47" fmla="*/ 316344 h 1264611"/>
                    <a:gd name="connsiteX48" fmla="*/ 1131404 w 1207608"/>
                    <a:gd name="connsiteY48" fmla="*/ 290944 h 1264611"/>
                    <a:gd name="connsiteX0" fmla="*/ 1131404 w 1207608"/>
                    <a:gd name="connsiteY0" fmla="*/ 290970 h 1264637"/>
                    <a:gd name="connsiteX1" fmla="*/ 986228 w 1207608"/>
                    <a:gd name="connsiteY1" fmla="*/ 41 h 1264637"/>
                    <a:gd name="connsiteX2" fmla="*/ 979004 w 1207608"/>
                    <a:gd name="connsiteY2" fmla="*/ 324837 h 1264637"/>
                    <a:gd name="connsiteX3" fmla="*/ 953604 w 1207608"/>
                    <a:gd name="connsiteY3" fmla="*/ 341770 h 1264637"/>
                    <a:gd name="connsiteX4" fmla="*/ 701175 w 1207608"/>
                    <a:gd name="connsiteY4" fmla="*/ 168545 h 1264637"/>
                    <a:gd name="connsiteX5" fmla="*/ 826604 w 1207608"/>
                    <a:gd name="connsiteY5" fmla="*/ 417970 h 1264637"/>
                    <a:gd name="connsiteX6" fmla="*/ 801204 w 1207608"/>
                    <a:gd name="connsiteY6" fmla="*/ 434903 h 1264637"/>
                    <a:gd name="connsiteX7" fmla="*/ 784271 w 1207608"/>
                    <a:gd name="connsiteY7" fmla="*/ 477237 h 1264637"/>
                    <a:gd name="connsiteX8" fmla="*/ 767338 w 1207608"/>
                    <a:gd name="connsiteY8" fmla="*/ 528037 h 1264637"/>
                    <a:gd name="connsiteX9" fmla="*/ 674204 w 1207608"/>
                    <a:gd name="connsiteY9" fmla="*/ 587303 h 1264637"/>
                    <a:gd name="connsiteX10" fmla="*/ 648804 w 1207608"/>
                    <a:gd name="connsiteY10" fmla="*/ 621170 h 1264637"/>
                    <a:gd name="connsiteX11" fmla="*/ 623404 w 1207608"/>
                    <a:gd name="connsiteY11" fmla="*/ 638103 h 1264637"/>
                    <a:gd name="connsiteX12" fmla="*/ 589538 w 1207608"/>
                    <a:gd name="connsiteY12" fmla="*/ 714303 h 1264637"/>
                    <a:gd name="connsiteX13" fmla="*/ 564138 w 1207608"/>
                    <a:gd name="connsiteY13" fmla="*/ 798970 h 1264637"/>
                    <a:gd name="connsiteX14" fmla="*/ 504871 w 1207608"/>
                    <a:gd name="connsiteY14" fmla="*/ 849770 h 1264637"/>
                    <a:gd name="connsiteX15" fmla="*/ 479471 w 1207608"/>
                    <a:gd name="connsiteY15" fmla="*/ 875170 h 1264637"/>
                    <a:gd name="connsiteX16" fmla="*/ 403271 w 1207608"/>
                    <a:gd name="connsiteY16" fmla="*/ 925970 h 1264637"/>
                    <a:gd name="connsiteX17" fmla="*/ 360938 w 1207608"/>
                    <a:gd name="connsiteY17" fmla="*/ 968303 h 1264637"/>
                    <a:gd name="connsiteX18" fmla="*/ 403271 w 1207608"/>
                    <a:gd name="connsiteY18" fmla="*/ 1027570 h 1264637"/>
                    <a:gd name="connsiteX19" fmla="*/ 420204 w 1207608"/>
                    <a:gd name="connsiteY19" fmla="*/ 1061437 h 1264637"/>
                    <a:gd name="connsiteX20" fmla="*/ 394804 w 1207608"/>
                    <a:gd name="connsiteY20" fmla="*/ 1078370 h 1264637"/>
                    <a:gd name="connsiteX21" fmla="*/ 377871 w 1207608"/>
                    <a:gd name="connsiteY21" fmla="*/ 1129170 h 1264637"/>
                    <a:gd name="connsiteX22" fmla="*/ 7234 w 1207608"/>
                    <a:gd name="connsiteY22" fmla="*/ 1248399 h 1264637"/>
                    <a:gd name="connsiteX23" fmla="*/ 428671 w 1207608"/>
                    <a:gd name="connsiteY23" fmla="*/ 1247703 h 1264637"/>
                    <a:gd name="connsiteX24" fmla="*/ 454071 w 1207608"/>
                    <a:gd name="connsiteY24" fmla="*/ 1256170 h 1264637"/>
                    <a:gd name="connsiteX25" fmla="*/ 487938 w 1207608"/>
                    <a:gd name="connsiteY25" fmla="*/ 1264637 h 1264637"/>
                    <a:gd name="connsiteX26" fmla="*/ 547204 w 1207608"/>
                    <a:gd name="connsiteY26" fmla="*/ 1230770 h 1264637"/>
                    <a:gd name="connsiteX27" fmla="*/ 564138 w 1207608"/>
                    <a:gd name="connsiteY27" fmla="*/ 1205370 h 1264637"/>
                    <a:gd name="connsiteX28" fmla="*/ 665738 w 1207608"/>
                    <a:gd name="connsiteY28" fmla="*/ 1196903 h 1264637"/>
                    <a:gd name="connsiteX29" fmla="*/ 708071 w 1207608"/>
                    <a:gd name="connsiteY29" fmla="*/ 1188437 h 1264637"/>
                    <a:gd name="connsiteX30" fmla="*/ 741938 w 1207608"/>
                    <a:gd name="connsiteY30" fmla="*/ 1154570 h 1264637"/>
                    <a:gd name="connsiteX31" fmla="*/ 758871 w 1207608"/>
                    <a:gd name="connsiteY31" fmla="*/ 1095303 h 1264637"/>
                    <a:gd name="connsiteX32" fmla="*/ 775804 w 1207608"/>
                    <a:gd name="connsiteY32" fmla="*/ 1036037 h 1264637"/>
                    <a:gd name="connsiteX33" fmla="*/ 767338 w 1207608"/>
                    <a:gd name="connsiteY33" fmla="*/ 968303 h 1264637"/>
                    <a:gd name="connsiteX34" fmla="*/ 826604 w 1207608"/>
                    <a:gd name="connsiteY34" fmla="*/ 892103 h 1264637"/>
                    <a:gd name="connsiteX35" fmla="*/ 852004 w 1207608"/>
                    <a:gd name="connsiteY35" fmla="*/ 866703 h 1264637"/>
                    <a:gd name="connsiteX36" fmla="*/ 885871 w 1207608"/>
                    <a:gd name="connsiteY36" fmla="*/ 841303 h 1264637"/>
                    <a:gd name="connsiteX37" fmla="*/ 902804 w 1207608"/>
                    <a:gd name="connsiteY37" fmla="*/ 815903 h 1264637"/>
                    <a:gd name="connsiteX38" fmla="*/ 919738 w 1207608"/>
                    <a:gd name="connsiteY38" fmla="*/ 782037 h 1264637"/>
                    <a:gd name="connsiteX39" fmla="*/ 962071 w 1207608"/>
                    <a:gd name="connsiteY39" fmla="*/ 773570 h 1264637"/>
                    <a:gd name="connsiteX40" fmla="*/ 1106004 w 1207608"/>
                    <a:gd name="connsiteY40" fmla="*/ 765103 h 1264637"/>
                    <a:gd name="connsiteX41" fmla="*/ 1182204 w 1207608"/>
                    <a:gd name="connsiteY41" fmla="*/ 739703 h 1264637"/>
                    <a:gd name="connsiteX42" fmla="*/ 1207604 w 1207608"/>
                    <a:gd name="connsiteY42" fmla="*/ 638103 h 1264637"/>
                    <a:gd name="connsiteX43" fmla="*/ 1190671 w 1207608"/>
                    <a:gd name="connsiteY43" fmla="*/ 477237 h 1264637"/>
                    <a:gd name="connsiteX44" fmla="*/ 1173738 w 1207608"/>
                    <a:gd name="connsiteY44" fmla="*/ 451837 h 1264637"/>
                    <a:gd name="connsiteX45" fmla="*/ 1165271 w 1207608"/>
                    <a:gd name="connsiteY45" fmla="*/ 417970 h 1264637"/>
                    <a:gd name="connsiteX46" fmla="*/ 1173738 w 1207608"/>
                    <a:gd name="connsiteY46" fmla="*/ 333303 h 1264637"/>
                    <a:gd name="connsiteX47" fmla="*/ 1207604 w 1207608"/>
                    <a:gd name="connsiteY47" fmla="*/ 316370 h 1264637"/>
                    <a:gd name="connsiteX48" fmla="*/ 1131404 w 1207608"/>
                    <a:gd name="connsiteY48" fmla="*/ 290970 h 1264637"/>
                    <a:gd name="connsiteX0" fmla="*/ 1131404 w 1207608"/>
                    <a:gd name="connsiteY0" fmla="*/ 294830 h 1268497"/>
                    <a:gd name="connsiteX1" fmla="*/ 1149234 w 1207608"/>
                    <a:gd name="connsiteY1" fmla="*/ 158313 h 1268497"/>
                    <a:gd name="connsiteX2" fmla="*/ 986228 w 1207608"/>
                    <a:gd name="connsiteY2" fmla="*/ 3901 h 1268497"/>
                    <a:gd name="connsiteX3" fmla="*/ 979004 w 1207608"/>
                    <a:gd name="connsiteY3" fmla="*/ 328697 h 1268497"/>
                    <a:gd name="connsiteX4" fmla="*/ 953604 w 1207608"/>
                    <a:gd name="connsiteY4" fmla="*/ 345630 h 1268497"/>
                    <a:gd name="connsiteX5" fmla="*/ 701175 w 1207608"/>
                    <a:gd name="connsiteY5" fmla="*/ 172405 h 1268497"/>
                    <a:gd name="connsiteX6" fmla="*/ 826604 w 1207608"/>
                    <a:gd name="connsiteY6" fmla="*/ 421830 h 1268497"/>
                    <a:gd name="connsiteX7" fmla="*/ 801204 w 1207608"/>
                    <a:gd name="connsiteY7" fmla="*/ 438763 h 1268497"/>
                    <a:gd name="connsiteX8" fmla="*/ 784271 w 1207608"/>
                    <a:gd name="connsiteY8" fmla="*/ 481097 h 1268497"/>
                    <a:gd name="connsiteX9" fmla="*/ 767338 w 1207608"/>
                    <a:gd name="connsiteY9" fmla="*/ 531897 h 1268497"/>
                    <a:gd name="connsiteX10" fmla="*/ 674204 w 1207608"/>
                    <a:gd name="connsiteY10" fmla="*/ 591163 h 1268497"/>
                    <a:gd name="connsiteX11" fmla="*/ 648804 w 1207608"/>
                    <a:gd name="connsiteY11" fmla="*/ 625030 h 1268497"/>
                    <a:gd name="connsiteX12" fmla="*/ 623404 w 1207608"/>
                    <a:gd name="connsiteY12" fmla="*/ 641963 h 1268497"/>
                    <a:gd name="connsiteX13" fmla="*/ 589538 w 1207608"/>
                    <a:gd name="connsiteY13" fmla="*/ 718163 h 1268497"/>
                    <a:gd name="connsiteX14" fmla="*/ 564138 w 1207608"/>
                    <a:gd name="connsiteY14" fmla="*/ 802830 h 1268497"/>
                    <a:gd name="connsiteX15" fmla="*/ 504871 w 1207608"/>
                    <a:gd name="connsiteY15" fmla="*/ 853630 h 1268497"/>
                    <a:gd name="connsiteX16" fmla="*/ 479471 w 1207608"/>
                    <a:gd name="connsiteY16" fmla="*/ 879030 h 1268497"/>
                    <a:gd name="connsiteX17" fmla="*/ 403271 w 1207608"/>
                    <a:gd name="connsiteY17" fmla="*/ 929830 h 1268497"/>
                    <a:gd name="connsiteX18" fmla="*/ 360938 w 1207608"/>
                    <a:gd name="connsiteY18" fmla="*/ 972163 h 1268497"/>
                    <a:gd name="connsiteX19" fmla="*/ 403271 w 1207608"/>
                    <a:gd name="connsiteY19" fmla="*/ 1031430 h 1268497"/>
                    <a:gd name="connsiteX20" fmla="*/ 420204 w 1207608"/>
                    <a:gd name="connsiteY20" fmla="*/ 1065297 h 1268497"/>
                    <a:gd name="connsiteX21" fmla="*/ 394804 w 1207608"/>
                    <a:gd name="connsiteY21" fmla="*/ 1082230 h 1268497"/>
                    <a:gd name="connsiteX22" fmla="*/ 377871 w 1207608"/>
                    <a:gd name="connsiteY22" fmla="*/ 1133030 h 1268497"/>
                    <a:gd name="connsiteX23" fmla="*/ 7234 w 1207608"/>
                    <a:gd name="connsiteY23" fmla="*/ 1252259 h 1268497"/>
                    <a:gd name="connsiteX24" fmla="*/ 428671 w 1207608"/>
                    <a:gd name="connsiteY24" fmla="*/ 1251563 h 1268497"/>
                    <a:gd name="connsiteX25" fmla="*/ 454071 w 1207608"/>
                    <a:gd name="connsiteY25" fmla="*/ 1260030 h 1268497"/>
                    <a:gd name="connsiteX26" fmla="*/ 487938 w 1207608"/>
                    <a:gd name="connsiteY26" fmla="*/ 1268497 h 1268497"/>
                    <a:gd name="connsiteX27" fmla="*/ 547204 w 1207608"/>
                    <a:gd name="connsiteY27" fmla="*/ 1234630 h 1268497"/>
                    <a:gd name="connsiteX28" fmla="*/ 564138 w 1207608"/>
                    <a:gd name="connsiteY28" fmla="*/ 1209230 h 1268497"/>
                    <a:gd name="connsiteX29" fmla="*/ 665738 w 1207608"/>
                    <a:gd name="connsiteY29" fmla="*/ 1200763 h 1268497"/>
                    <a:gd name="connsiteX30" fmla="*/ 708071 w 1207608"/>
                    <a:gd name="connsiteY30" fmla="*/ 1192297 h 1268497"/>
                    <a:gd name="connsiteX31" fmla="*/ 741938 w 1207608"/>
                    <a:gd name="connsiteY31" fmla="*/ 1158430 h 1268497"/>
                    <a:gd name="connsiteX32" fmla="*/ 758871 w 1207608"/>
                    <a:gd name="connsiteY32" fmla="*/ 1099163 h 1268497"/>
                    <a:gd name="connsiteX33" fmla="*/ 775804 w 1207608"/>
                    <a:gd name="connsiteY33" fmla="*/ 1039897 h 1268497"/>
                    <a:gd name="connsiteX34" fmla="*/ 767338 w 1207608"/>
                    <a:gd name="connsiteY34" fmla="*/ 972163 h 1268497"/>
                    <a:gd name="connsiteX35" fmla="*/ 826604 w 1207608"/>
                    <a:gd name="connsiteY35" fmla="*/ 895963 h 1268497"/>
                    <a:gd name="connsiteX36" fmla="*/ 852004 w 1207608"/>
                    <a:gd name="connsiteY36" fmla="*/ 870563 h 1268497"/>
                    <a:gd name="connsiteX37" fmla="*/ 885871 w 1207608"/>
                    <a:gd name="connsiteY37" fmla="*/ 845163 h 1268497"/>
                    <a:gd name="connsiteX38" fmla="*/ 902804 w 1207608"/>
                    <a:gd name="connsiteY38" fmla="*/ 819763 h 1268497"/>
                    <a:gd name="connsiteX39" fmla="*/ 919738 w 1207608"/>
                    <a:gd name="connsiteY39" fmla="*/ 785897 h 1268497"/>
                    <a:gd name="connsiteX40" fmla="*/ 962071 w 1207608"/>
                    <a:gd name="connsiteY40" fmla="*/ 777430 h 1268497"/>
                    <a:gd name="connsiteX41" fmla="*/ 1106004 w 1207608"/>
                    <a:gd name="connsiteY41" fmla="*/ 768963 h 1268497"/>
                    <a:gd name="connsiteX42" fmla="*/ 1182204 w 1207608"/>
                    <a:gd name="connsiteY42" fmla="*/ 743563 h 1268497"/>
                    <a:gd name="connsiteX43" fmla="*/ 1207604 w 1207608"/>
                    <a:gd name="connsiteY43" fmla="*/ 641963 h 1268497"/>
                    <a:gd name="connsiteX44" fmla="*/ 1190671 w 1207608"/>
                    <a:gd name="connsiteY44" fmla="*/ 481097 h 1268497"/>
                    <a:gd name="connsiteX45" fmla="*/ 1173738 w 1207608"/>
                    <a:gd name="connsiteY45" fmla="*/ 455697 h 1268497"/>
                    <a:gd name="connsiteX46" fmla="*/ 1165271 w 1207608"/>
                    <a:gd name="connsiteY46" fmla="*/ 421830 h 1268497"/>
                    <a:gd name="connsiteX47" fmla="*/ 1173738 w 1207608"/>
                    <a:gd name="connsiteY47" fmla="*/ 337163 h 1268497"/>
                    <a:gd name="connsiteX48" fmla="*/ 1207604 w 1207608"/>
                    <a:gd name="connsiteY48" fmla="*/ 320230 h 1268497"/>
                    <a:gd name="connsiteX49" fmla="*/ 1131404 w 1207608"/>
                    <a:gd name="connsiteY49" fmla="*/ 294830 h 1268497"/>
                    <a:gd name="connsiteX0" fmla="*/ 1131404 w 1207608"/>
                    <a:gd name="connsiteY0" fmla="*/ 505151 h 1478818"/>
                    <a:gd name="connsiteX1" fmla="*/ 1149234 w 1207608"/>
                    <a:gd name="connsiteY1" fmla="*/ 368634 h 1478818"/>
                    <a:gd name="connsiteX2" fmla="*/ 986228 w 1207608"/>
                    <a:gd name="connsiteY2" fmla="*/ 214222 h 1478818"/>
                    <a:gd name="connsiteX3" fmla="*/ 979004 w 1207608"/>
                    <a:gd name="connsiteY3" fmla="*/ 539018 h 1478818"/>
                    <a:gd name="connsiteX4" fmla="*/ 953604 w 1207608"/>
                    <a:gd name="connsiteY4" fmla="*/ 555951 h 1478818"/>
                    <a:gd name="connsiteX5" fmla="*/ 168312 w 1207608"/>
                    <a:gd name="connsiteY5" fmla="*/ 189 h 1478818"/>
                    <a:gd name="connsiteX6" fmla="*/ 826604 w 1207608"/>
                    <a:gd name="connsiteY6" fmla="*/ 632151 h 1478818"/>
                    <a:gd name="connsiteX7" fmla="*/ 801204 w 1207608"/>
                    <a:gd name="connsiteY7" fmla="*/ 649084 h 1478818"/>
                    <a:gd name="connsiteX8" fmla="*/ 784271 w 1207608"/>
                    <a:gd name="connsiteY8" fmla="*/ 691418 h 1478818"/>
                    <a:gd name="connsiteX9" fmla="*/ 767338 w 1207608"/>
                    <a:gd name="connsiteY9" fmla="*/ 742218 h 1478818"/>
                    <a:gd name="connsiteX10" fmla="*/ 674204 w 1207608"/>
                    <a:gd name="connsiteY10" fmla="*/ 801484 h 1478818"/>
                    <a:gd name="connsiteX11" fmla="*/ 648804 w 1207608"/>
                    <a:gd name="connsiteY11" fmla="*/ 835351 h 1478818"/>
                    <a:gd name="connsiteX12" fmla="*/ 623404 w 1207608"/>
                    <a:gd name="connsiteY12" fmla="*/ 852284 h 1478818"/>
                    <a:gd name="connsiteX13" fmla="*/ 589538 w 1207608"/>
                    <a:gd name="connsiteY13" fmla="*/ 928484 h 1478818"/>
                    <a:gd name="connsiteX14" fmla="*/ 564138 w 1207608"/>
                    <a:gd name="connsiteY14" fmla="*/ 1013151 h 1478818"/>
                    <a:gd name="connsiteX15" fmla="*/ 504871 w 1207608"/>
                    <a:gd name="connsiteY15" fmla="*/ 1063951 h 1478818"/>
                    <a:gd name="connsiteX16" fmla="*/ 479471 w 1207608"/>
                    <a:gd name="connsiteY16" fmla="*/ 1089351 h 1478818"/>
                    <a:gd name="connsiteX17" fmla="*/ 403271 w 1207608"/>
                    <a:gd name="connsiteY17" fmla="*/ 1140151 h 1478818"/>
                    <a:gd name="connsiteX18" fmla="*/ 360938 w 1207608"/>
                    <a:gd name="connsiteY18" fmla="*/ 1182484 h 1478818"/>
                    <a:gd name="connsiteX19" fmla="*/ 403271 w 1207608"/>
                    <a:gd name="connsiteY19" fmla="*/ 1241751 h 1478818"/>
                    <a:gd name="connsiteX20" fmla="*/ 420204 w 1207608"/>
                    <a:gd name="connsiteY20" fmla="*/ 1275618 h 1478818"/>
                    <a:gd name="connsiteX21" fmla="*/ 394804 w 1207608"/>
                    <a:gd name="connsiteY21" fmla="*/ 1292551 h 1478818"/>
                    <a:gd name="connsiteX22" fmla="*/ 377871 w 1207608"/>
                    <a:gd name="connsiteY22" fmla="*/ 1343351 h 1478818"/>
                    <a:gd name="connsiteX23" fmla="*/ 7234 w 1207608"/>
                    <a:gd name="connsiteY23" fmla="*/ 1462580 h 1478818"/>
                    <a:gd name="connsiteX24" fmla="*/ 428671 w 1207608"/>
                    <a:gd name="connsiteY24" fmla="*/ 1461884 h 1478818"/>
                    <a:gd name="connsiteX25" fmla="*/ 454071 w 1207608"/>
                    <a:gd name="connsiteY25" fmla="*/ 1470351 h 1478818"/>
                    <a:gd name="connsiteX26" fmla="*/ 487938 w 1207608"/>
                    <a:gd name="connsiteY26" fmla="*/ 1478818 h 1478818"/>
                    <a:gd name="connsiteX27" fmla="*/ 547204 w 1207608"/>
                    <a:gd name="connsiteY27" fmla="*/ 1444951 h 1478818"/>
                    <a:gd name="connsiteX28" fmla="*/ 564138 w 1207608"/>
                    <a:gd name="connsiteY28" fmla="*/ 1419551 h 1478818"/>
                    <a:gd name="connsiteX29" fmla="*/ 665738 w 1207608"/>
                    <a:gd name="connsiteY29" fmla="*/ 1411084 h 1478818"/>
                    <a:gd name="connsiteX30" fmla="*/ 708071 w 1207608"/>
                    <a:gd name="connsiteY30" fmla="*/ 1402618 h 1478818"/>
                    <a:gd name="connsiteX31" fmla="*/ 741938 w 1207608"/>
                    <a:gd name="connsiteY31" fmla="*/ 1368751 h 1478818"/>
                    <a:gd name="connsiteX32" fmla="*/ 758871 w 1207608"/>
                    <a:gd name="connsiteY32" fmla="*/ 1309484 h 1478818"/>
                    <a:gd name="connsiteX33" fmla="*/ 775804 w 1207608"/>
                    <a:gd name="connsiteY33" fmla="*/ 1250218 h 1478818"/>
                    <a:gd name="connsiteX34" fmla="*/ 767338 w 1207608"/>
                    <a:gd name="connsiteY34" fmla="*/ 1182484 h 1478818"/>
                    <a:gd name="connsiteX35" fmla="*/ 826604 w 1207608"/>
                    <a:gd name="connsiteY35" fmla="*/ 1106284 h 1478818"/>
                    <a:gd name="connsiteX36" fmla="*/ 852004 w 1207608"/>
                    <a:gd name="connsiteY36" fmla="*/ 1080884 h 1478818"/>
                    <a:gd name="connsiteX37" fmla="*/ 885871 w 1207608"/>
                    <a:gd name="connsiteY37" fmla="*/ 1055484 h 1478818"/>
                    <a:gd name="connsiteX38" fmla="*/ 902804 w 1207608"/>
                    <a:gd name="connsiteY38" fmla="*/ 1030084 h 1478818"/>
                    <a:gd name="connsiteX39" fmla="*/ 919738 w 1207608"/>
                    <a:gd name="connsiteY39" fmla="*/ 996218 h 1478818"/>
                    <a:gd name="connsiteX40" fmla="*/ 962071 w 1207608"/>
                    <a:gd name="connsiteY40" fmla="*/ 987751 h 1478818"/>
                    <a:gd name="connsiteX41" fmla="*/ 1106004 w 1207608"/>
                    <a:gd name="connsiteY41" fmla="*/ 979284 h 1478818"/>
                    <a:gd name="connsiteX42" fmla="*/ 1182204 w 1207608"/>
                    <a:gd name="connsiteY42" fmla="*/ 953884 h 1478818"/>
                    <a:gd name="connsiteX43" fmla="*/ 1207604 w 1207608"/>
                    <a:gd name="connsiteY43" fmla="*/ 852284 h 1478818"/>
                    <a:gd name="connsiteX44" fmla="*/ 1190671 w 1207608"/>
                    <a:gd name="connsiteY44" fmla="*/ 691418 h 1478818"/>
                    <a:gd name="connsiteX45" fmla="*/ 1173738 w 1207608"/>
                    <a:gd name="connsiteY45" fmla="*/ 666018 h 1478818"/>
                    <a:gd name="connsiteX46" fmla="*/ 1165271 w 1207608"/>
                    <a:gd name="connsiteY46" fmla="*/ 632151 h 1478818"/>
                    <a:gd name="connsiteX47" fmla="*/ 1173738 w 1207608"/>
                    <a:gd name="connsiteY47" fmla="*/ 547484 h 1478818"/>
                    <a:gd name="connsiteX48" fmla="*/ 1207604 w 1207608"/>
                    <a:gd name="connsiteY48" fmla="*/ 530551 h 1478818"/>
                    <a:gd name="connsiteX49" fmla="*/ 1131404 w 1207608"/>
                    <a:gd name="connsiteY49" fmla="*/ 505151 h 1478818"/>
                    <a:gd name="connsiteX0" fmla="*/ 1131404 w 1207608"/>
                    <a:gd name="connsiteY0" fmla="*/ 505151 h 1478818"/>
                    <a:gd name="connsiteX1" fmla="*/ 1149234 w 1207608"/>
                    <a:gd name="connsiteY1" fmla="*/ 368634 h 1478818"/>
                    <a:gd name="connsiteX2" fmla="*/ 986228 w 1207608"/>
                    <a:gd name="connsiteY2" fmla="*/ 214222 h 1478818"/>
                    <a:gd name="connsiteX3" fmla="*/ 979004 w 1207608"/>
                    <a:gd name="connsiteY3" fmla="*/ 539018 h 1478818"/>
                    <a:gd name="connsiteX4" fmla="*/ 953604 w 1207608"/>
                    <a:gd name="connsiteY4" fmla="*/ 555951 h 1478818"/>
                    <a:gd name="connsiteX5" fmla="*/ 168312 w 1207608"/>
                    <a:gd name="connsiteY5" fmla="*/ 189 h 1478818"/>
                    <a:gd name="connsiteX6" fmla="*/ 826604 w 1207608"/>
                    <a:gd name="connsiteY6" fmla="*/ 632151 h 1478818"/>
                    <a:gd name="connsiteX7" fmla="*/ 460466 w 1207608"/>
                    <a:gd name="connsiteY7" fmla="*/ 425648 h 1478818"/>
                    <a:gd name="connsiteX8" fmla="*/ 801204 w 1207608"/>
                    <a:gd name="connsiteY8" fmla="*/ 649084 h 1478818"/>
                    <a:gd name="connsiteX9" fmla="*/ 784271 w 1207608"/>
                    <a:gd name="connsiteY9" fmla="*/ 691418 h 1478818"/>
                    <a:gd name="connsiteX10" fmla="*/ 767338 w 1207608"/>
                    <a:gd name="connsiteY10" fmla="*/ 742218 h 1478818"/>
                    <a:gd name="connsiteX11" fmla="*/ 674204 w 1207608"/>
                    <a:gd name="connsiteY11" fmla="*/ 801484 h 1478818"/>
                    <a:gd name="connsiteX12" fmla="*/ 648804 w 1207608"/>
                    <a:gd name="connsiteY12" fmla="*/ 835351 h 1478818"/>
                    <a:gd name="connsiteX13" fmla="*/ 623404 w 1207608"/>
                    <a:gd name="connsiteY13" fmla="*/ 852284 h 1478818"/>
                    <a:gd name="connsiteX14" fmla="*/ 589538 w 1207608"/>
                    <a:gd name="connsiteY14" fmla="*/ 928484 h 1478818"/>
                    <a:gd name="connsiteX15" fmla="*/ 564138 w 1207608"/>
                    <a:gd name="connsiteY15" fmla="*/ 1013151 h 1478818"/>
                    <a:gd name="connsiteX16" fmla="*/ 504871 w 1207608"/>
                    <a:gd name="connsiteY16" fmla="*/ 1063951 h 1478818"/>
                    <a:gd name="connsiteX17" fmla="*/ 479471 w 1207608"/>
                    <a:gd name="connsiteY17" fmla="*/ 1089351 h 1478818"/>
                    <a:gd name="connsiteX18" fmla="*/ 403271 w 1207608"/>
                    <a:gd name="connsiteY18" fmla="*/ 1140151 h 1478818"/>
                    <a:gd name="connsiteX19" fmla="*/ 360938 w 1207608"/>
                    <a:gd name="connsiteY19" fmla="*/ 1182484 h 1478818"/>
                    <a:gd name="connsiteX20" fmla="*/ 403271 w 1207608"/>
                    <a:gd name="connsiteY20" fmla="*/ 1241751 h 1478818"/>
                    <a:gd name="connsiteX21" fmla="*/ 420204 w 1207608"/>
                    <a:gd name="connsiteY21" fmla="*/ 1275618 h 1478818"/>
                    <a:gd name="connsiteX22" fmla="*/ 394804 w 1207608"/>
                    <a:gd name="connsiteY22" fmla="*/ 1292551 h 1478818"/>
                    <a:gd name="connsiteX23" fmla="*/ 377871 w 1207608"/>
                    <a:gd name="connsiteY23" fmla="*/ 1343351 h 1478818"/>
                    <a:gd name="connsiteX24" fmla="*/ 7234 w 1207608"/>
                    <a:gd name="connsiteY24" fmla="*/ 1462580 h 1478818"/>
                    <a:gd name="connsiteX25" fmla="*/ 428671 w 1207608"/>
                    <a:gd name="connsiteY25" fmla="*/ 1461884 h 1478818"/>
                    <a:gd name="connsiteX26" fmla="*/ 454071 w 1207608"/>
                    <a:gd name="connsiteY26" fmla="*/ 1470351 h 1478818"/>
                    <a:gd name="connsiteX27" fmla="*/ 487938 w 1207608"/>
                    <a:gd name="connsiteY27" fmla="*/ 1478818 h 1478818"/>
                    <a:gd name="connsiteX28" fmla="*/ 547204 w 1207608"/>
                    <a:gd name="connsiteY28" fmla="*/ 1444951 h 1478818"/>
                    <a:gd name="connsiteX29" fmla="*/ 564138 w 1207608"/>
                    <a:gd name="connsiteY29" fmla="*/ 1419551 h 1478818"/>
                    <a:gd name="connsiteX30" fmla="*/ 665738 w 1207608"/>
                    <a:gd name="connsiteY30" fmla="*/ 1411084 h 1478818"/>
                    <a:gd name="connsiteX31" fmla="*/ 708071 w 1207608"/>
                    <a:gd name="connsiteY31" fmla="*/ 1402618 h 1478818"/>
                    <a:gd name="connsiteX32" fmla="*/ 741938 w 1207608"/>
                    <a:gd name="connsiteY32" fmla="*/ 1368751 h 1478818"/>
                    <a:gd name="connsiteX33" fmla="*/ 758871 w 1207608"/>
                    <a:gd name="connsiteY33" fmla="*/ 1309484 h 1478818"/>
                    <a:gd name="connsiteX34" fmla="*/ 775804 w 1207608"/>
                    <a:gd name="connsiteY34" fmla="*/ 1250218 h 1478818"/>
                    <a:gd name="connsiteX35" fmla="*/ 767338 w 1207608"/>
                    <a:gd name="connsiteY35" fmla="*/ 1182484 h 1478818"/>
                    <a:gd name="connsiteX36" fmla="*/ 826604 w 1207608"/>
                    <a:gd name="connsiteY36" fmla="*/ 1106284 h 1478818"/>
                    <a:gd name="connsiteX37" fmla="*/ 852004 w 1207608"/>
                    <a:gd name="connsiteY37" fmla="*/ 1080884 h 1478818"/>
                    <a:gd name="connsiteX38" fmla="*/ 885871 w 1207608"/>
                    <a:gd name="connsiteY38" fmla="*/ 1055484 h 1478818"/>
                    <a:gd name="connsiteX39" fmla="*/ 902804 w 1207608"/>
                    <a:gd name="connsiteY39" fmla="*/ 1030084 h 1478818"/>
                    <a:gd name="connsiteX40" fmla="*/ 919738 w 1207608"/>
                    <a:gd name="connsiteY40" fmla="*/ 996218 h 1478818"/>
                    <a:gd name="connsiteX41" fmla="*/ 962071 w 1207608"/>
                    <a:gd name="connsiteY41" fmla="*/ 987751 h 1478818"/>
                    <a:gd name="connsiteX42" fmla="*/ 1106004 w 1207608"/>
                    <a:gd name="connsiteY42" fmla="*/ 979284 h 1478818"/>
                    <a:gd name="connsiteX43" fmla="*/ 1182204 w 1207608"/>
                    <a:gd name="connsiteY43" fmla="*/ 953884 h 1478818"/>
                    <a:gd name="connsiteX44" fmla="*/ 1207604 w 1207608"/>
                    <a:gd name="connsiteY44" fmla="*/ 852284 h 1478818"/>
                    <a:gd name="connsiteX45" fmla="*/ 1190671 w 1207608"/>
                    <a:gd name="connsiteY45" fmla="*/ 691418 h 1478818"/>
                    <a:gd name="connsiteX46" fmla="*/ 1173738 w 1207608"/>
                    <a:gd name="connsiteY46" fmla="*/ 666018 h 1478818"/>
                    <a:gd name="connsiteX47" fmla="*/ 1165271 w 1207608"/>
                    <a:gd name="connsiteY47" fmla="*/ 632151 h 1478818"/>
                    <a:gd name="connsiteX48" fmla="*/ 1173738 w 1207608"/>
                    <a:gd name="connsiteY48" fmla="*/ 547484 h 1478818"/>
                    <a:gd name="connsiteX49" fmla="*/ 1207604 w 1207608"/>
                    <a:gd name="connsiteY49" fmla="*/ 530551 h 1478818"/>
                    <a:gd name="connsiteX50" fmla="*/ 1131404 w 1207608"/>
                    <a:gd name="connsiteY50" fmla="*/ 505151 h 1478818"/>
                    <a:gd name="connsiteX0" fmla="*/ 1131404 w 1207608"/>
                    <a:gd name="connsiteY0" fmla="*/ 512599 h 1486266"/>
                    <a:gd name="connsiteX1" fmla="*/ 1149234 w 1207608"/>
                    <a:gd name="connsiteY1" fmla="*/ 376082 h 1486266"/>
                    <a:gd name="connsiteX2" fmla="*/ 986228 w 1207608"/>
                    <a:gd name="connsiteY2" fmla="*/ 221670 h 1486266"/>
                    <a:gd name="connsiteX3" fmla="*/ 979004 w 1207608"/>
                    <a:gd name="connsiteY3" fmla="*/ 546466 h 1486266"/>
                    <a:gd name="connsiteX4" fmla="*/ 953604 w 1207608"/>
                    <a:gd name="connsiteY4" fmla="*/ 563399 h 1486266"/>
                    <a:gd name="connsiteX5" fmla="*/ 168312 w 1207608"/>
                    <a:gd name="connsiteY5" fmla="*/ 7637 h 1486266"/>
                    <a:gd name="connsiteX6" fmla="*/ 412178 w 1207608"/>
                    <a:gd name="connsiteY6" fmla="*/ 252694 h 1486266"/>
                    <a:gd name="connsiteX7" fmla="*/ 460466 w 1207608"/>
                    <a:gd name="connsiteY7" fmla="*/ 433096 h 1486266"/>
                    <a:gd name="connsiteX8" fmla="*/ 801204 w 1207608"/>
                    <a:gd name="connsiteY8" fmla="*/ 656532 h 1486266"/>
                    <a:gd name="connsiteX9" fmla="*/ 784271 w 1207608"/>
                    <a:gd name="connsiteY9" fmla="*/ 698866 h 1486266"/>
                    <a:gd name="connsiteX10" fmla="*/ 767338 w 1207608"/>
                    <a:gd name="connsiteY10" fmla="*/ 749666 h 1486266"/>
                    <a:gd name="connsiteX11" fmla="*/ 674204 w 1207608"/>
                    <a:gd name="connsiteY11" fmla="*/ 808932 h 1486266"/>
                    <a:gd name="connsiteX12" fmla="*/ 648804 w 1207608"/>
                    <a:gd name="connsiteY12" fmla="*/ 842799 h 1486266"/>
                    <a:gd name="connsiteX13" fmla="*/ 623404 w 1207608"/>
                    <a:gd name="connsiteY13" fmla="*/ 859732 h 1486266"/>
                    <a:gd name="connsiteX14" fmla="*/ 589538 w 1207608"/>
                    <a:gd name="connsiteY14" fmla="*/ 935932 h 1486266"/>
                    <a:gd name="connsiteX15" fmla="*/ 564138 w 1207608"/>
                    <a:gd name="connsiteY15" fmla="*/ 1020599 h 1486266"/>
                    <a:gd name="connsiteX16" fmla="*/ 504871 w 1207608"/>
                    <a:gd name="connsiteY16" fmla="*/ 1071399 h 1486266"/>
                    <a:gd name="connsiteX17" fmla="*/ 479471 w 1207608"/>
                    <a:gd name="connsiteY17" fmla="*/ 1096799 h 1486266"/>
                    <a:gd name="connsiteX18" fmla="*/ 403271 w 1207608"/>
                    <a:gd name="connsiteY18" fmla="*/ 1147599 h 1486266"/>
                    <a:gd name="connsiteX19" fmla="*/ 360938 w 1207608"/>
                    <a:gd name="connsiteY19" fmla="*/ 1189932 h 1486266"/>
                    <a:gd name="connsiteX20" fmla="*/ 403271 w 1207608"/>
                    <a:gd name="connsiteY20" fmla="*/ 1249199 h 1486266"/>
                    <a:gd name="connsiteX21" fmla="*/ 420204 w 1207608"/>
                    <a:gd name="connsiteY21" fmla="*/ 1283066 h 1486266"/>
                    <a:gd name="connsiteX22" fmla="*/ 394804 w 1207608"/>
                    <a:gd name="connsiteY22" fmla="*/ 1299999 h 1486266"/>
                    <a:gd name="connsiteX23" fmla="*/ 377871 w 1207608"/>
                    <a:gd name="connsiteY23" fmla="*/ 1350799 h 1486266"/>
                    <a:gd name="connsiteX24" fmla="*/ 7234 w 1207608"/>
                    <a:gd name="connsiteY24" fmla="*/ 1470028 h 1486266"/>
                    <a:gd name="connsiteX25" fmla="*/ 428671 w 1207608"/>
                    <a:gd name="connsiteY25" fmla="*/ 1469332 h 1486266"/>
                    <a:gd name="connsiteX26" fmla="*/ 454071 w 1207608"/>
                    <a:gd name="connsiteY26" fmla="*/ 1477799 h 1486266"/>
                    <a:gd name="connsiteX27" fmla="*/ 487938 w 1207608"/>
                    <a:gd name="connsiteY27" fmla="*/ 1486266 h 1486266"/>
                    <a:gd name="connsiteX28" fmla="*/ 547204 w 1207608"/>
                    <a:gd name="connsiteY28" fmla="*/ 1452399 h 1486266"/>
                    <a:gd name="connsiteX29" fmla="*/ 564138 w 1207608"/>
                    <a:gd name="connsiteY29" fmla="*/ 1426999 h 1486266"/>
                    <a:gd name="connsiteX30" fmla="*/ 665738 w 1207608"/>
                    <a:gd name="connsiteY30" fmla="*/ 1418532 h 1486266"/>
                    <a:gd name="connsiteX31" fmla="*/ 708071 w 1207608"/>
                    <a:gd name="connsiteY31" fmla="*/ 1410066 h 1486266"/>
                    <a:gd name="connsiteX32" fmla="*/ 741938 w 1207608"/>
                    <a:gd name="connsiteY32" fmla="*/ 1376199 h 1486266"/>
                    <a:gd name="connsiteX33" fmla="*/ 758871 w 1207608"/>
                    <a:gd name="connsiteY33" fmla="*/ 1316932 h 1486266"/>
                    <a:gd name="connsiteX34" fmla="*/ 775804 w 1207608"/>
                    <a:gd name="connsiteY34" fmla="*/ 1257666 h 1486266"/>
                    <a:gd name="connsiteX35" fmla="*/ 767338 w 1207608"/>
                    <a:gd name="connsiteY35" fmla="*/ 1189932 h 1486266"/>
                    <a:gd name="connsiteX36" fmla="*/ 826604 w 1207608"/>
                    <a:gd name="connsiteY36" fmla="*/ 1113732 h 1486266"/>
                    <a:gd name="connsiteX37" fmla="*/ 852004 w 1207608"/>
                    <a:gd name="connsiteY37" fmla="*/ 1088332 h 1486266"/>
                    <a:gd name="connsiteX38" fmla="*/ 885871 w 1207608"/>
                    <a:gd name="connsiteY38" fmla="*/ 1062932 h 1486266"/>
                    <a:gd name="connsiteX39" fmla="*/ 902804 w 1207608"/>
                    <a:gd name="connsiteY39" fmla="*/ 1037532 h 1486266"/>
                    <a:gd name="connsiteX40" fmla="*/ 919738 w 1207608"/>
                    <a:gd name="connsiteY40" fmla="*/ 1003666 h 1486266"/>
                    <a:gd name="connsiteX41" fmla="*/ 962071 w 1207608"/>
                    <a:gd name="connsiteY41" fmla="*/ 995199 h 1486266"/>
                    <a:gd name="connsiteX42" fmla="*/ 1106004 w 1207608"/>
                    <a:gd name="connsiteY42" fmla="*/ 986732 h 1486266"/>
                    <a:gd name="connsiteX43" fmla="*/ 1182204 w 1207608"/>
                    <a:gd name="connsiteY43" fmla="*/ 961332 h 1486266"/>
                    <a:gd name="connsiteX44" fmla="*/ 1207604 w 1207608"/>
                    <a:gd name="connsiteY44" fmla="*/ 859732 h 1486266"/>
                    <a:gd name="connsiteX45" fmla="*/ 1190671 w 1207608"/>
                    <a:gd name="connsiteY45" fmla="*/ 698866 h 1486266"/>
                    <a:gd name="connsiteX46" fmla="*/ 1173738 w 1207608"/>
                    <a:gd name="connsiteY46" fmla="*/ 673466 h 1486266"/>
                    <a:gd name="connsiteX47" fmla="*/ 1165271 w 1207608"/>
                    <a:gd name="connsiteY47" fmla="*/ 639599 h 1486266"/>
                    <a:gd name="connsiteX48" fmla="*/ 1173738 w 1207608"/>
                    <a:gd name="connsiteY48" fmla="*/ 554932 h 1486266"/>
                    <a:gd name="connsiteX49" fmla="*/ 1207604 w 1207608"/>
                    <a:gd name="connsiteY49" fmla="*/ 537999 h 1486266"/>
                    <a:gd name="connsiteX50" fmla="*/ 1131404 w 1207608"/>
                    <a:gd name="connsiteY50" fmla="*/ 512599 h 1486266"/>
                    <a:gd name="connsiteX0" fmla="*/ 1131404 w 1207608"/>
                    <a:gd name="connsiteY0" fmla="*/ 566650 h 1540317"/>
                    <a:gd name="connsiteX1" fmla="*/ 1149234 w 1207608"/>
                    <a:gd name="connsiteY1" fmla="*/ 430133 h 1540317"/>
                    <a:gd name="connsiteX2" fmla="*/ 986228 w 1207608"/>
                    <a:gd name="connsiteY2" fmla="*/ 275721 h 1540317"/>
                    <a:gd name="connsiteX3" fmla="*/ 979004 w 1207608"/>
                    <a:gd name="connsiteY3" fmla="*/ 600517 h 1540317"/>
                    <a:gd name="connsiteX4" fmla="*/ 390351 w 1207608"/>
                    <a:gd name="connsiteY4" fmla="*/ 45944 h 1540317"/>
                    <a:gd name="connsiteX5" fmla="*/ 168312 w 1207608"/>
                    <a:gd name="connsiteY5" fmla="*/ 61688 h 1540317"/>
                    <a:gd name="connsiteX6" fmla="*/ 412178 w 1207608"/>
                    <a:gd name="connsiteY6" fmla="*/ 306745 h 1540317"/>
                    <a:gd name="connsiteX7" fmla="*/ 460466 w 1207608"/>
                    <a:gd name="connsiteY7" fmla="*/ 487147 h 1540317"/>
                    <a:gd name="connsiteX8" fmla="*/ 801204 w 1207608"/>
                    <a:gd name="connsiteY8" fmla="*/ 710583 h 1540317"/>
                    <a:gd name="connsiteX9" fmla="*/ 784271 w 1207608"/>
                    <a:gd name="connsiteY9" fmla="*/ 752917 h 1540317"/>
                    <a:gd name="connsiteX10" fmla="*/ 767338 w 1207608"/>
                    <a:gd name="connsiteY10" fmla="*/ 803717 h 1540317"/>
                    <a:gd name="connsiteX11" fmla="*/ 674204 w 1207608"/>
                    <a:gd name="connsiteY11" fmla="*/ 862983 h 1540317"/>
                    <a:gd name="connsiteX12" fmla="*/ 648804 w 1207608"/>
                    <a:gd name="connsiteY12" fmla="*/ 896850 h 1540317"/>
                    <a:gd name="connsiteX13" fmla="*/ 623404 w 1207608"/>
                    <a:gd name="connsiteY13" fmla="*/ 913783 h 1540317"/>
                    <a:gd name="connsiteX14" fmla="*/ 589538 w 1207608"/>
                    <a:gd name="connsiteY14" fmla="*/ 989983 h 1540317"/>
                    <a:gd name="connsiteX15" fmla="*/ 564138 w 1207608"/>
                    <a:gd name="connsiteY15" fmla="*/ 1074650 h 1540317"/>
                    <a:gd name="connsiteX16" fmla="*/ 504871 w 1207608"/>
                    <a:gd name="connsiteY16" fmla="*/ 1125450 h 1540317"/>
                    <a:gd name="connsiteX17" fmla="*/ 479471 w 1207608"/>
                    <a:gd name="connsiteY17" fmla="*/ 1150850 h 1540317"/>
                    <a:gd name="connsiteX18" fmla="*/ 403271 w 1207608"/>
                    <a:gd name="connsiteY18" fmla="*/ 1201650 h 1540317"/>
                    <a:gd name="connsiteX19" fmla="*/ 360938 w 1207608"/>
                    <a:gd name="connsiteY19" fmla="*/ 1243983 h 1540317"/>
                    <a:gd name="connsiteX20" fmla="*/ 403271 w 1207608"/>
                    <a:gd name="connsiteY20" fmla="*/ 1303250 h 1540317"/>
                    <a:gd name="connsiteX21" fmla="*/ 420204 w 1207608"/>
                    <a:gd name="connsiteY21" fmla="*/ 1337117 h 1540317"/>
                    <a:gd name="connsiteX22" fmla="*/ 394804 w 1207608"/>
                    <a:gd name="connsiteY22" fmla="*/ 1354050 h 1540317"/>
                    <a:gd name="connsiteX23" fmla="*/ 377871 w 1207608"/>
                    <a:gd name="connsiteY23" fmla="*/ 1404850 h 1540317"/>
                    <a:gd name="connsiteX24" fmla="*/ 7234 w 1207608"/>
                    <a:gd name="connsiteY24" fmla="*/ 1524079 h 1540317"/>
                    <a:gd name="connsiteX25" fmla="*/ 428671 w 1207608"/>
                    <a:gd name="connsiteY25" fmla="*/ 1523383 h 1540317"/>
                    <a:gd name="connsiteX26" fmla="*/ 454071 w 1207608"/>
                    <a:gd name="connsiteY26" fmla="*/ 1531850 h 1540317"/>
                    <a:gd name="connsiteX27" fmla="*/ 487938 w 1207608"/>
                    <a:gd name="connsiteY27" fmla="*/ 1540317 h 1540317"/>
                    <a:gd name="connsiteX28" fmla="*/ 547204 w 1207608"/>
                    <a:gd name="connsiteY28" fmla="*/ 1506450 h 1540317"/>
                    <a:gd name="connsiteX29" fmla="*/ 564138 w 1207608"/>
                    <a:gd name="connsiteY29" fmla="*/ 1481050 h 1540317"/>
                    <a:gd name="connsiteX30" fmla="*/ 665738 w 1207608"/>
                    <a:gd name="connsiteY30" fmla="*/ 1472583 h 1540317"/>
                    <a:gd name="connsiteX31" fmla="*/ 708071 w 1207608"/>
                    <a:gd name="connsiteY31" fmla="*/ 1464117 h 1540317"/>
                    <a:gd name="connsiteX32" fmla="*/ 741938 w 1207608"/>
                    <a:gd name="connsiteY32" fmla="*/ 1430250 h 1540317"/>
                    <a:gd name="connsiteX33" fmla="*/ 758871 w 1207608"/>
                    <a:gd name="connsiteY33" fmla="*/ 1370983 h 1540317"/>
                    <a:gd name="connsiteX34" fmla="*/ 775804 w 1207608"/>
                    <a:gd name="connsiteY34" fmla="*/ 1311717 h 1540317"/>
                    <a:gd name="connsiteX35" fmla="*/ 767338 w 1207608"/>
                    <a:gd name="connsiteY35" fmla="*/ 1243983 h 1540317"/>
                    <a:gd name="connsiteX36" fmla="*/ 826604 w 1207608"/>
                    <a:gd name="connsiteY36" fmla="*/ 1167783 h 1540317"/>
                    <a:gd name="connsiteX37" fmla="*/ 852004 w 1207608"/>
                    <a:gd name="connsiteY37" fmla="*/ 1142383 h 1540317"/>
                    <a:gd name="connsiteX38" fmla="*/ 885871 w 1207608"/>
                    <a:gd name="connsiteY38" fmla="*/ 1116983 h 1540317"/>
                    <a:gd name="connsiteX39" fmla="*/ 902804 w 1207608"/>
                    <a:gd name="connsiteY39" fmla="*/ 1091583 h 1540317"/>
                    <a:gd name="connsiteX40" fmla="*/ 919738 w 1207608"/>
                    <a:gd name="connsiteY40" fmla="*/ 1057717 h 1540317"/>
                    <a:gd name="connsiteX41" fmla="*/ 962071 w 1207608"/>
                    <a:gd name="connsiteY41" fmla="*/ 1049250 h 1540317"/>
                    <a:gd name="connsiteX42" fmla="*/ 1106004 w 1207608"/>
                    <a:gd name="connsiteY42" fmla="*/ 1040783 h 1540317"/>
                    <a:gd name="connsiteX43" fmla="*/ 1182204 w 1207608"/>
                    <a:gd name="connsiteY43" fmla="*/ 1015383 h 1540317"/>
                    <a:gd name="connsiteX44" fmla="*/ 1207604 w 1207608"/>
                    <a:gd name="connsiteY44" fmla="*/ 913783 h 1540317"/>
                    <a:gd name="connsiteX45" fmla="*/ 1190671 w 1207608"/>
                    <a:gd name="connsiteY45" fmla="*/ 752917 h 1540317"/>
                    <a:gd name="connsiteX46" fmla="*/ 1173738 w 1207608"/>
                    <a:gd name="connsiteY46" fmla="*/ 727517 h 1540317"/>
                    <a:gd name="connsiteX47" fmla="*/ 1165271 w 1207608"/>
                    <a:gd name="connsiteY47" fmla="*/ 693650 h 1540317"/>
                    <a:gd name="connsiteX48" fmla="*/ 1173738 w 1207608"/>
                    <a:gd name="connsiteY48" fmla="*/ 608983 h 1540317"/>
                    <a:gd name="connsiteX49" fmla="*/ 1207604 w 1207608"/>
                    <a:gd name="connsiteY49" fmla="*/ 592050 h 1540317"/>
                    <a:gd name="connsiteX50" fmla="*/ 1131404 w 1207608"/>
                    <a:gd name="connsiteY50" fmla="*/ 566650 h 1540317"/>
                    <a:gd name="connsiteX0" fmla="*/ 1131404 w 1207608"/>
                    <a:gd name="connsiteY0" fmla="*/ 566650 h 1540317"/>
                    <a:gd name="connsiteX1" fmla="*/ 1149234 w 1207608"/>
                    <a:gd name="connsiteY1" fmla="*/ 430133 h 1540317"/>
                    <a:gd name="connsiteX2" fmla="*/ 986228 w 1207608"/>
                    <a:gd name="connsiteY2" fmla="*/ 275721 h 1540317"/>
                    <a:gd name="connsiteX3" fmla="*/ 979004 w 1207608"/>
                    <a:gd name="connsiteY3" fmla="*/ 600517 h 1540317"/>
                    <a:gd name="connsiteX4" fmla="*/ 392640 w 1207608"/>
                    <a:gd name="connsiteY4" fmla="*/ 45944 h 1540317"/>
                    <a:gd name="connsiteX5" fmla="*/ 168312 w 1207608"/>
                    <a:gd name="connsiteY5" fmla="*/ 61688 h 1540317"/>
                    <a:gd name="connsiteX6" fmla="*/ 412178 w 1207608"/>
                    <a:gd name="connsiteY6" fmla="*/ 306745 h 1540317"/>
                    <a:gd name="connsiteX7" fmla="*/ 460466 w 1207608"/>
                    <a:gd name="connsiteY7" fmla="*/ 487147 h 1540317"/>
                    <a:gd name="connsiteX8" fmla="*/ 801204 w 1207608"/>
                    <a:gd name="connsiteY8" fmla="*/ 710583 h 1540317"/>
                    <a:gd name="connsiteX9" fmla="*/ 784271 w 1207608"/>
                    <a:gd name="connsiteY9" fmla="*/ 752917 h 1540317"/>
                    <a:gd name="connsiteX10" fmla="*/ 767338 w 1207608"/>
                    <a:gd name="connsiteY10" fmla="*/ 803717 h 1540317"/>
                    <a:gd name="connsiteX11" fmla="*/ 674204 w 1207608"/>
                    <a:gd name="connsiteY11" fmla="*/ 862983 h 1540317"/>
                    <a:gd name="connsiteX12" fmla="*/ 648804 w 1207608"/>
                    <a:gd name="connsiteY12" fmla="*/ 896850 h 1540317"/>
                    <a:gd name="connsiteX13" fmla="*/ 623404 w 1207608"/>
                    <a:gd name="connsiteY13" fmla="*/ 913783 h 1540317"/>
                    <a:gd name="connsiteX14" fmla="*/ 589538 w 1207608"/>
                    <a:gd name="connsiteY14" fmla="*/ 989983 h 1540317"/>
                    <a:gd name="connsiteX15" fmla="*/ 564138 w 1207608"/>
                    <a:gd name="connsiteY15" fmla="*/ 1074650 h 1540317"/>
                    <a:gd name="connsiteX16" fmla="*/ 504871 w 1207608"/>
                    <a:gd name="connsiteY16" fmla="*/ 1125450 h 1540317"/>
                    <a:gd name="connsiteX17" fmla="*/ 479471 w 1207608"/>
                    <a:gd name="connsiteY17" fmla="*/ 1150850 h 1540317"/>
                    <a:gd name="connsiteX18" fmla="*/ 403271 w 1207608"/>
                    <a:gd name="connsiteY18" fmla="*/ 1201650 h 1540317"/>
                    <a:gd name="connsiteX19" fmla="*/ 360938 w 1207608"/>
                    <a:gd name="connsiteY19" fmla="*/ 1243983 h 1540317"/>
                    <a:gd name="connsiteX20" fmla="*/ 403271 w 1207608"/>
                    <a:gd name="connsiteY20" fmla="*/ 1303250 h 1540317"/>
                    <a:gd name="connsiteX21" fmla="*/ 420204 w 1207608"/>
                    <a:gd name="connsiteY21" fmla="*/ 1337117 h 1540317"/>
                    <a:gd name="connsiteX22" fmla="*/ 394804 w 1207608"/>
                    <a:gd name="connsiteY22" fmla="*/ 1354050 h 1540317"/>
                    <a:gd name="connsiteX23" fmla="*/ 377871 w 1207608"/>
                    <a:gd name="connsiteY23" fmla="*/ 1404850 h 1540317"/>
                    <a:gd name="connsiteX24" fmla="*/ 7234 w 1207608"/>
                    <a:gd name="connsiteY24" fmla="*/ 1524079 h 1540317"/>
                    <a:gd name="connsiteX25" fmla="*/ 428671 w 1207608"/>
                    <a:gd name="connsiteY25" fmla="*/ 1523383 h 1540317"/>
                    <a:gd name="connsiteX26" fmla="*/ 454071 w 1207608"/>
                    <a:gd name="connsiteY26" fmla="*/ 1531850 h 1540317"/>
                    <a:gd name="connsiteX27" fmla="*/ 487938 w 1207608"/>
                    <a:gd name="connsiteY27" fmla="*/ 1540317 h 1540317"/>
                    <a:gd name="connsiteX28" fmla="*/ 547204 w 1207608"/>
                    <a:gd name="connsiteY28" fmla="*/ 1506450 h 1540317"/>
                    <a:gd name="connsiteX29" fmla="*/ 564138 w 1207608"/>
                    <a:gd name="connsiteY29" fmla="*/ 1481050 h 1540317"/>
                    <a:gd name="connsiteX30" fmla="*/ 665738 w 1207608"/>
                    <a:gd name="connsiteY30" fmla="*/ 1472583 h 1540317"/>
                    <a:gd name="connsiteX31" fmla="*/ 708071 w 1207608"/>
                    <a:gd name="connsiteY31" fmla="*/ 1464117 h 1540317"/>
                    <a:gd name="connsiteX32" fmla="*/ 741938 w 1207608"/>
                    <a:gd name="connsiteY32" fmla="*/ 1430250 h 1540317"/>
                    <a:gd name="connsiteX33" fmla="*/ 758871 w 1207608"/>
                    <a:gd name="connsiteY33" fmla="*/ 1370983 h 1540317"/>
                    <a:gd name="connsiteX34" fmla="*/ 775804 w 1207608"/>
                    <a:gd name="connsiteY34" fmla="*/ 1311717 h 1540317"/>
                    <a:gd name="connsiteX35" fmla="*/ 767338 w 1207608"/>
                    <a:gd name="connsiteY35" fmla="*/ 1243983 h 1540317"/>
                    <a:gd name="connsiteX36" fmla="*/ 826604 w 1207608"/>
                    <a:gd name="connsiteY36" fmla="*/ 1167783 h 1540317"/>
                    <a:gd name="connsiteX37" fmla="*/ 852004 w 1207608"/>
                    <a:gd name="connsiteY37" fmla="*/ 1142383 h 1540317"/>
                    <a:gd name="connsiteX38" fmla="*/ 885871 w 1207608"/>
                    <a:gd name="connsiteY38" fmla="*/ 1116983 h 1540317"/>
                    <a:gd name="connsiteX39" fmla="*/ 902804 w 1207608"/>
                    <a:gd name="connsiteY39" fmla="*/ 1091583 h 1540317"/>
                    <a:gd name="connsiteX40" fmla="*/ 919738 w 1207608"/>
                    <a:gd name="connsiteY40" fmla="*/ 1057717 h 1540317"/>
                    <a:gd name="connsiteX41" fmla="*/ 962071 w 1207608"/>
                    <a:gd name="connsiteY41" fmla="*/ 1049250 h 1540317"/>
                    <a:gd name="connsiteX42" fmla="*/ 1106004 w 1207608"/>
                    <a:gd name="connsiteY42" fmla="*/ 1040783 h 1540317"/>
                    <a:gd name="connsiteX43" fmla="*/ 1182204 w 1207608"/>
                    <a:gd name="connsiteY43" fmla="*/ 1015383 h 1540317"/>
                    <a:gd name="connsiteX44" fmla="*/ 1207604 w 1207608"/>
                    <a:gd name="connsiteY44" fmla="*/ 913783 h 1540317"/>
                    <a:gd name="connsiteX45" fmla="*/ 1190671 w 1207608"/>
                    <a:gd name="connsiteY45" fmla="*/ 752917 h 1540317"/>
                    <a:gd name="connsiteX46" fmla="*/ 1173738 w 1207608"/>
                    <a:gd name="connsiteY46" fmla="*/ 727517 h 1540317"/>
                    <a:gd name="connsiteX47" fmla="*/ 1165271 w 1207608"/>
                    <a:gd name="connsiteY47" fmla="*/ 693650 h 1540317"/>
                    <a:gd name="connsiteX48" fmla="*/ 1173738 w 1207608"/>
                    <a:gd name="connsiteY48" fmla="*/ 608983 h 1540317"/>
                    <a:gd name="connsiteX49" fmla="*/ 1207604 w 1207608"/>
                    <a:gd name="connsiteY49" fmla="*/ 592050 h 1540317"/>
                    <a:gd name="connsiteX50" fmla="*/ 1131404 w 1207608"/>
                    <a:gd name="connsiteY50" fmla="*/ 566650 h 1540317"/>
                    <a:gd name="connsiteX0" fmla="*/ 1131404 w 1207608"/>
                    <a:gd name="connsiteY0" fmla="*/ 566836 h 1540503"/>
                    <a:gd name="connsiteX1" fmla="*/ 1149234 w 1207608"/>
                    <a:gd name="connsiteY1" fmla="*/ 430319 h 1540503"/>
                    <a:gd name="connsiteX2" fmla="*/ 986228 w 1207608"/>
                    <a:gd name="connsiteY2" fmla="*/ 275907 h 1540503"/>
                    <a:gd name="connsiteX3" fmla="*/ 979004 w 1207608"/>
                    <a:gd name="connsiteY3" fmla="*/ 600703 h 1540503"/>
                    <a:gd name="connsiteX4" fmla="*/ 392640 w 1207608"/>
                    <a:gd name="connsiteY4" fmla="*/ 46130 h 1540503"/>
                    <a:gd name="connsiteX5" fmla="*/ 168312 w 1207608"/>
                    <a:gd name="connsiteY5" fmla="*/ 61874 h 1540503"/>
                    <a:gd name="connsiteX6" fmla="*/ 412178 w 1207608"/>
                    <a:gd name="connsiteY6" fmla="*/ 306931 h 1540503"/>
                    <a:gd name="connsiteX7" fmla="*/ 460466 w 1207608"/>
                    <a:gd name="connsiteY7" fmla="*/ 487333 h 1540503"/>
                    <a:gd name="connsiteX8" fmla="*/ 801204 w 1207608"/>
                    <a:gd name="connsiteY8" fmla="*/ 710769 h 1540503"/>
                    <a:gd name="connsiteX9" fmla="*/ 784271 w 1207608"/>
                    <a:gd name="connsiteY9" fmla="*/ 753103 h 1540503"/>
                    <a:gd name="connsiteX10" fmla="*/ 767338 w 1207608"/>
                    <a:gd name="connsiteY10" fmla="*/ 803903 h 1540503"/>
                    <a:gd name="connsiteX11" fmla="*/ 674204 w 1207608"/>
                    <a:gd name="connsiteY11" fmla="*/ 863169 h 1540503"/>
                    <a:gd name="connsiteX12" fmla="*/ 648804 w 1207608"/>
                    <a:gd name="connsiteY12" fmla="*/ 897036 h 1540503"/>
                    <a:gd name="connsiteX13" fmla="*/ 623404 w 1207608"/>
                    <a:gd name="connsiteY13" fmla="*/ 913969 h 1540503"/>
                    <a:gd name="connsiteX14" fmla="*/ 589538 w 1207608"/>
                    <a:gd name="connsiteY14" fmla="*/ 990169 h 1540503"/>
                    <a:gd name="connsiteX15" fmla="*/ 564138 w 1207608"/>
                    <a:gd name="connsiteY15" fmla="*/ 1074836 h 1540503"/>
                    <a:gd name="connsiteX16" fmla="*/ 504871 w 1207608"/>
                    <a:gd name="connsiteY16" fmla="*/ 1125636 h 1540503"/>
                    <a:gd name="connsiteX17" fmla="*/ 479471 w 1207608"/>
                    <a:gd name="connsiteY17" fmla="*/ 1151036 h 1540503"/>
                    <a:gd name="connsiteX18" fmla="*/ 403271 w 1207608"/>
                    <a:gd name="connsiteY18" fmla="*/ 1201836 h 1540503"/>
                    <a:gd name="connsiteX19" fmla="*/ 360938 w 1207608"/>
                    <a:gd name="connsiteY19" fmla="*/ 1244169 h 1540503"/>
                    <a:gd name="connsiteX20" fmla="*/ 403271 w 1207608"/>
                    <a:gd name="connsiteY20" fmla="*/ 1303436 h 1540503"/>
                    <a:gd name="connsiteX21" fmla="*/ 420204 w 1207608"/>
                    <a:gd name="connsiteY21" fmla="*/ 1337303 h 1540503"/>
                    <a:gd name="connsiteX22" fmla="*/ 394804 w 1207608"/>
                    <a:gd name="connsiteY22" fmla="*/ 1354236 h 1540503"/>
                    <a:gd name="connsiteX23" fmla="*/ 377871 w 1207608"/>
                    <a:gd name="connsiteY23" fmla="*/ 1405036 h 1540503"/>
                    <a:gd name="connsiteX24" fmla="*/ 7234 w 1207608"/>
                    <a:gd name="connsiteY24" fmla="*/ 1524265 h 1540503"/>
                    <a:gd name="connsiteX25" fmla="*/ 428671 w 1207608"/>
                    <a:gd name="connsiteY25" fmla="*/ 1523569 h 1540503"/>
                    <a:gd name="connsiteX26" fmla="*/ 454071 w 1207608"/>
                    <a:gd name="connsiteY26" fmla="*/ 1532036 h 1540503"/>
                    <a:gd name="connsiteX27" fmla="*/ 487938 w 1207608"/>
                    <a:gd name="connsiteY27" fmla="*/ 1540503 h 1540503"/>
                    <a:gd name="connsiteX28" fmla="*/ 547204 w 1207608"/>
                    <a:gd name="connsiteY28" fmla="*/ 1506636 h 1540503"/>
                    <a:gd name="connsiteX29" fmla="*/ 564138 w 1207608"/>
                    <a:gd name="connsiteY29" fmla="*/ 1481236 h 1540503"/>
                    <a:gd name="connsiteX30" fmla="*/ 665738 w 1207608"/>
                    <a:gd name="connsiteY30" fmla="*/ 1472769 h 1540503"/>
                    <a:gd name="connsiteX31" fmla="*/ 708071 w 1207608"/>
                    <a:gd name="connsiteY31" fmla="*/ 1464303 h 1540503"/>
                    <a:gd name="connsiteX32" fmla="*/ 741938 w 1207608"/>
                    <a:gd name="connsiteY32" fmla="*/ 1430436 h 1540503"/>
                    <a:gd name="connsiteX33" fmla="*/ 758871 w 1207608"/>
                    <a:gd name="connsiteY33" fmla="*/ 1371169 h 1540503"/>
                    <a:gd name="connsiteX34" fmla="*/ 775804 w 1207608"/>
                    <a:gd name="connsiteY34" fmla="*/ 1311903 h 1540503"/>
                    <a:gd name="connsiteX35" fmla="*/ 767338 w 1207608"/>
                    <a:gd name="connsiteY35" fmla="*/ 1244169 h 1540503"/>
                    <a:gd name="connsiteX36" fmla="*/ 826604 w 1207608"/>
                    <a:gd name="connsiteY36" fmla="*/ 1167969 h 1540503"/>
                    <a:gd name="connsiteX37" fmla="*/ 852004 w 1207608"/>
                    <a:gd name="connsiteY37" fmla="*/ 1142569 h 1540503"/>
                    <a:gd name="connsiteX38" fmla="*/ 885871 w 1207608"/>
                    <a:gd name="connsiteY38" fmla="*/ 1117169 h 1540503"/>
                    <a:gd name="connsiteX39" fmla="*/ 902804 w 1207608"/>
                    <a:gd name="connsiteY39" fmla="*/ 1091769 h 1540503"/>
                    <a:gd name="connsiteX40" fmla="*/ 919738 w 1207608"/>
                    <a:gd name="connsiteY40" fmla="*/ 1057903 h 1540503"/>
                    <a:gd name="connsiteX41" fmla="*/ 962071 w 1207608"/>
                    <a:gd name="connsiteY41" fmla="*/ 1049436 h 1540503"/>
                    <a:gd name="connsiteX42" fmla="*/ 1106004 w 1207608"/>
                    <a:gd name="connsiteY42" fmla="*/ 1040969 h 1540503"/>
                    <a:gd name="connsiteX43" fmla="*/ 1182204 w 1207608"/>
                    <a:gd name="connsiteY43" fmla="*/ 1015569 h 1540503"/>
                    <a:gd name="connsiteX44" fmla="*/ 1207604 w 1207608"/>
                    <a:gd name="connsiteY44" fmla="*/ 913969 h 1540503"/>
                    <a:gd name="connsiteX45" fmla="*/ 1190671 w 1207608"/>
                    <a:gd name="connsiteY45" fmla="*/ 753103 h 1540503"/>
                    <a:gd name="connsiteX46" fmla="*/ 1173738 w 1207608"/>
                    <a:gd name="connsiteY46" fmla="*/ 727703 h 1540503"/>
                    <a:gd name="connsiteX47" fmla="*/ 1165271 w 1207608"/>
                    <a:gd name="connsiteY47" fmla="*/ 693836 h 1540503"/>
                    <a:gd name="connsiteX48" fmla="*/ 1173738 w 1207608"/>
                    <a:gd name="connsiteY48" fmla="*/ 609169 h 1540503"/>
                    <a:gd name="connsiteX49" fmla="*/ 1207604 w 1207608"/>
                    <a:gd name="connsiteY49" fmla="*/ 592236 h 1540503"/>
                    <a:gd name="connsiteX50" fmla="*/ 1131404 w 1207608"/>
                    <a:gd name="connsiteY50" fmla="*/ 566836 h 1540503"/>
                    <a:gd name="connsiteX0" fmla="*/ 1131404 w 1207608"/>
                    <a:gd name="connsiteY0" fmla="*/ 596913 h 1570580"/>
                    <a:gd name="connsiteX1" fmla="*/ 1149234 w 1207608"/>
                    <a:gd name="connsiteY1" fmla="*/ 460396 h 1570580"/>
                    <a:gd name="connsiteX2" fmla="*/ 986228 w 1207608"/>
                    <a:gd name="connsiteY2" fmla="*/ 305984 h 1570580"/>
                    <a:gd name="connsiteX3" fmla="*/ 979004 w 1207608"/>
                    <a:gd name="connsiteY3" fmla="*/ 630780 h 1570580"/>
                    <a:gd name="connsiteX4" fmla="*/ 392640 w 1207608"/>
                    <a:gd name="connsiteY4" fmla="*/ 76207 h 1570580"/>
                    <a:gd name="connsiteX5" fmla="*/ 366590 w 1207608"/>
                    <a:gd name="connsiteY5" fmla="*/ 6594 h 1570580"/>
                    <a:gd name="connsiteX6" fmla="*/ 168312 w 1207608"/>
                    <a:gd name="connsiteY6" fmla="*/ 91951 h 1570580"/>
                    <a:gd name="connsiteX7" fmla="*/ 412178 w 1207608"/>
                    <a:gd name="connsiteY7" fmla="*/ 337008 h 1570580"/>
                    <a:gd name="connsiteX8" fmla="*/ 460466 w 1207608"/>
                    <a:gd name="connsiteY8" fmla="*/ 517410 h 1570580"/>
                    <a:gd name="connsiteX9" fmla="*/ 801204 w 1207608"/>
                    <a:gd name="connsiteY9" fmla="*/ 740846 h 1570580"/>
                    <a:gd name="connsiteX10" fmla="*/ 784271 w 1207608"/>
                    <a:gd name="connsiteY10" fmla="*/ 783180 h 1570580"/>
                    <a:gd name="connsiteX11" fmla="*/ 767338 w 1207608"/>
                    <a:gd name="connsiteY11" fmla="*/ 833980 h 1570580"/>
                    <a:gd name="connsiteX12" fmla="*/ 674204 w 1207608"/>
                    <a:gd name="connsiteY12" fmla="*/ 893246 h 1570580"/>
                    <a:gd name="connsiteX13" fmla="*/ 648804 w 1207608"/>
                    <a:gd name="connsiteY13" fmla="*/ 927113 h 1570580"/>
                    <a:gd name="connsiteX14" fmla="*/ 623404 w 1207608"/>
                    <a:gd name="connsiteY14" fmla="*/ 944046 h 1570580"/>
                    <a:gd name="connsiteX15" fmla="*/ 589538 w 1207608"/>
                    <a:gd name="connsiteY15" fmla="*/ 1020246 h 1570580"/>
                    <a:gd name="connsiteX16" fmla="*/ 564138 w 1207608"/>
                    <a:gd name="connsiteY16" fmla="*/ 1104913 h 1570580"/>
                    <a:gd name="connsiteX17" fmla="*/ 504871 w 1207608"/>
                    <a:gd name="connsiteY17" fmla="*/ 1155713 h 1570580"/>
                    <a:gd name="connsiteX18" fmla="*/ 479471 w 1207608"/>
                    <a:gd name="connsiteY18" fmla="*/ 1181113 h 1570580"/>
                    <a:gd name="connsiteX19" fmla="*/ 403271 w 1207608"/>
                    <a:gd name="connsiteY19" fmla="*/ 1231913 h 1570580"/>
                    <a:gd name="connsiteX20" fmla="*/ 360938 w 1207608"/>
                    <a:gd name="connsiteY20" fmla="*/ 1274246 h 1570580"/>
                    <a:gd name="connsiteX21" fmla="*/ 403271 w 1207608"/>
                    <a:gd name="connsiteY21" fmla="*/ 1333513 h 1570580"/>
                    <a:gd name="connsiteX22" fmla="*/ 420204 w 1207608"/>
                    <a:gd name="connsiteY22" fmla="*/ 1367380 h 1570580"/>
                    <a:gd name="connsiteX23" fmla="*/ 394804 w 1207608"/>
                    <a:gd name="connsiteY23" fmla="*/ 1384313 h 1570580"/>
                    <a:gd name="connsiteX24" fmla="*/ 377871 w 1207608"/>
                    <a:gd name="connsiteY24" fmla="*/ 1435113 h 1570580"/>
                    <a:gd name="connsiteX25" fmla="*/ 7234 w 1207608"/>
                    <a:gd name="connsiteY25" fmla="*/ 1554342 h 1570580"/>
                    <a:gd name="connsiteX26" fmla="*/ 428671 w 1207608"/>
                    <a:gd name="connsiteY26" fmla="*/ 1553646 h 1570580"/>
                    <a:gd name="connsiteX27" fmla="*/ 454071 w 1207608"/>
                    <a:gd name="connsiteY27" fmla="*/ 1562113 h 1570580"/>
                    <a:gd name="connsiteX28" fmla="*/ 487938 w 1207608"/>
                    <a:gd name="connsiteY28" fmla="*/ 1570580 h 1570580"/>
                    <a:gd name="connsiteX29" fmla="*/ 547204 w 1207608"/>
                    <a:gd name="connsiteY29" fmla="*/ 1536713 h 1570580"/>
                    <a:gd name="connsiteX30" fmla="*/ 564138 w 1207608"/>
                    <a:gd name="connsiteY30" fmla="*/ 1511313 h 1570580"/>
                    <a:gd name="connsiteX31" fmla="*/ 665738 w 1207608"/>
                    <a:gd name="connsiteY31" fmla="*/ 1502846 h 1570580"/>
                    <a:gd name="connsiteX32" fmla="*/ 708071 w 1207608"/>
                    <a:gd name="connsiteY32" fmla="*/ 1494380 h 1570580"/>
                    <a:gd name="connsiteX33" fmla="*/ 741938 w 1207608"/>
                    <a:gd name="connsiteY33" fmla="*/ 1460513 h 1570580"/>
                    <a:gd name="connsiteX34" fmla="*/ 758871 w 1207608"/>
                    <a:gd name="connsiteY34" fmla="*/ 1401246 h 1570580"/>
                    <a:gd name="connsiteX35" fmla="*/ 775804 w 1207608"/>
                    <a:gd name="connsiteY35" fmla="*/ 1341980 h 1570580"/>
                    <a:gd name="connsiteX36" fmla="*/ 767338 w 1207608"/>
                    <a:gd name="connsiteY36" fmla="*/ 1274246 h 1570580"/>
                    <a:gd name="connsiteX37" fmla="*/ 826604 w 1207608"/>
                    <a:gd name="connsiteY37" fmla="*/ 1198046 h 1570580"/>
                    <a:gd name="connsiteX38" fmla="*/ 852004 w 1207608"/>
                    <a:gd name="connsiteY38" fmla="*/ 1172646 h 1570580"/>
                    <a:gd name="connsiteX39" fmla="*/ 885871 w 1207608"/>
                    <a:gd name="connsiteY39" fmla="*/ 1147246 h 1570580"/>
                    <a:gd name="connsiteX40" fmla="*/ 902804 w 1207608"/>
                    <a:gd name="connsiteY40" fmla="*/ 1121846 h 1570580"/>
                    <a:gd name="connsiteX41" fmla="*/ 919738 w 1207608"/>
                    <a:gd name="connsiteY41" fmla="*/ 1087980 h 1570580"/>
                    <a:gd name="connsiteX42" fmla="*/ 962071 w 1207608"/>
                    <a:gd name="connsiteY42" fmla="*/ 1079513 h 1570580"/>
                    <a:gd name="connsiteX43" fmla="*/ 1106004 w 1207608"/>
                    <a:gd name="connsiteY43" fmla="*/ 1071046 h 1570580"/>
                    <a:gd name="connsiteX44" fmla="*/ 1182204 w 1207608"/>
                    <a:gd name="connsiteY44" fmla="*/ 1045646 h 1570580"/>
                    <a:gd name="connsiteX45" fmla="*/ 1207604 w 1207608"/>
                    <a:gd name="connsiteY45" fmla="*/ 944046 h 1570580"/>
                    <a:gd name="connsiteX46" fmla="*/ 1190671 w 1207608"/>
                    <a:gd name="connsiteY46" fmla="*/ 783180 h 1570580"/>
                    <a:gd name="connsiteX47" fmla="*/ 1173738 w 1207608"/>
                    <a:gd name="connsiteY47" fmla="*/ 757780 h 1570580"/>
                    <a:gd name="connsiteX48" fmla="*/ 1165271 w 1207608"/>
                    <a:gd name="connsiteY48" fmla="*/ 723913 h 1570580"/>
                    <a:gd name="connsiteX49" fmla="*/ 1173738 w 1207608"/>
                    <a:gd name="connsiteY49" fmla="*/ 639246 h 1570580"/>
                    <a:gd name="connsiteX50" fmla="*/ 1207604 w 1207608"/>
                    <a:gd name="connsiteY50" fmla="*/ 622313 h 1570580"/>
                    <a:gd name="connsiteX51" fmla="*/ 1131404 w 1207608"/>
                    <a:gd name="connsiteY51" fmla="*/ 596913 h 1570580"/>
                    <a:gd name="connsiteX0" fmla="*/ 1131404 w 1207608"/>
                    <a:gd name="connsiteY0" fmla="*/ 619443 h 1593110"/>
                    <a:gd name="connsiteX1" fmla="*/ 1149234 w 1207608"/>
                    <a:gd name="connsiteY1" fmla="*/ 482926 h 1593110"/>
                    <a:gd name="connsiteX2" fmla="*/ 986228 w 1207608"/>
                    <a:gd name="connsiteY2" fmla="*/ 328514 h 1593110"/>
                    <a:gd name="connsiteX3" fmla="*/ 979004 w 1207608"/>
                    <a:gd name="connsiteY3" fmla="*/ 653310 h 1593110"/>
                    <a:gd name="connsiteX4" fmla="*/ 392640 w 1207608"/>
                    <a:gd name="connsiteY4" fmla="*/ 98737 h 1593110"/>
                    <a:gd name="connsiteX5" fmla="*/ 391776 w 1207608"/>
                    <a:gd name="connsiteY5" fmla="*/ 1307 h 1593110"/>
                    <a:gd name="connsiteX6" fmla="*/ 168312 w 1207608"/>
                    <a:gd name="connsiteY6" fmla="*/ 114481 h 1593110"/>
                    <a:gd name="connsiteX7" fmla="*/ 412178 w 1207608"/>
                    <a:gd name="connsiteY7" fmla="*/ 359538 h 1593110"/>
                    <a:gd name="connsiteX8" fmla="*/ 460466 w 1207608"/>
                    <a:gd name="connsiteY8" fmla="*/ 539940 h 1593110"/>
                    <a:gd name="connsiteX9" fmla="*/ 801204 w 1207608"/>
                    <a:gd name="connsiteY9" fmla="*/ 763376 h 1593110"/>
                    <a:gd name="connsiteX10" fmla="*/ 784271 w 1207608"/>
                    <a:gd name="connsiteY10" fmla="*/ 805710 h 1593110"/>
                    <a:gd name="connsiteX11" fmla="*/ 767338 w 1207608"/>
                    <a:gd name="connsiteY11" fmla="*/ 856510 h 1593110"/>
                    <a:gd name="connsiteX12" fmla="*/ 674204 w 1207608"/>
                    <a:gd name="connsiteY12" fmla="*/ 915776 h 1593110"/>
                    <a:gd name="connsiteX13" fmla="*/ 648804 w 1207608"/>
                    <a:gd name="connsiteY13" fmla="*/ 949643 h 1593110"/>
                    <a:gd name="connsiteX14" fmla="*/ 623404 w 1207608"/>
                    <a:gd name="connsiteY14" fmla="*/ 966576 h 1593110"/>
                    <a:gd name="connsiteX15" fmla="*/ 589538 w 1207608"/>
                    <a:gd name="connsiteY15" fmla="*/ 1042776 h 1593110"/>
                    <a:gd name="connsiteX16" fmla="*/ 564138 w 1207608"/>
                    <a:gd name="connsiteY16" fmla="*/ 1127443 h 1593110"/>
                    <a:gd name="connsiteX17" fmla="*/ 504871 w 1207608"/>
                    <a:gd name="connsiteY17" fmla="*/ 1178243 h 1593110"/>
                    <a:gd name="connsiteX18" fmla="*/ 479471 w 1207608"/>
                    <a:gd name="connsiteY18" fmla="*/ 1203643 h 1593110"/>
                    <a:gd name="connsiteX19" fmla="*/ 403271 w 1207608"/>
                    <a:gd name="connsiteY19" fmla="*/ 1254443 h 1593110"/>
                    <a:gd name="connsiteX20" fmla="*/ 360938 w 1207608"/>
                    <a:gd name="connsiteY20" fmla="*/ 1296776 h 1593110"/>
                    <a:gd name="connsiteX21" fmla="*/ 403271 w 1207608"/>
                    <a:gd name="connsiteY21" fmla="*/ 1356043 h 1593110"/>
                    <a:gd name="connsiteX22" fmla="*/ 420204 w 1207608"/>
                    <a:gd name="connsiteY22" fmla="*/ 1389910 h 1593110"/>
                    <a:gd name="connsiteX23" fmla="*/ 394804 w 1207608"/>
                    <a:gd name="connsiteY23" fmla="*/ 1406843 h 1593110"/>
                    <a:gd name="connsiteX24" fmla="*/ 377871 w 1207608"/>
                    <a:gd name="connsiteY24" fmla="*/ 1457643 h 1593110"/>
                    <a:gd name="connsiteX25" fmla="*/ 7234 w 1207608"/>
                    <a:gd name="connsiteY25" fmla="*/ 1576872 h 1593110"/>
                    <a:gd name="connsiteX26" fmla="*/ 428671 w 1207608"/>
                    <a:gd name="connsiteY26" fmla="*/ 1576176 h 1593110"/>
                    <a:gd name="connsiteX27" fmla="*/ 454071 w 1207608"/>
                    <a:gd name="connsiteY27" fmla="*/ 1584643 h 1593110"/>
                    <a:gd name="connsiteX28" fmla="*/ 487938 w 1207608"/>
                    <a:gd name="connsiteY28" fmla="*/ 1593110 h 1593110"/>
                    <a:gd name="connsiteX29" fmla="*/ 547204 w 1207608"/>
                    <a:gd name="connsiteY29" fmla="*/ 1559243 h 1593110"/>
                    <a:gd name="connsiteX30" fmla="*/ 564138 w 1207608"/>
                    <a:gd name="connsiteY30" fmla="*/ 1533843 h 1593110"/>
                    <a:gd name="connsiteX31" fmla="*/ 665738 w 1207608"/>
                    <a:gd name="connsiteY31" fmla="*/ 1525376 h 1593110"/>
                    <a:gd name="connsiteX32" fmla="*/ 708071 w 1207608"/>
                    <a:gd name="connsiteY32" fmla="*/ 1516910 h 1593110"/>
                    <a:gd name="connsiteX33" fmla="*/ 741938 w 1207608"/>
                    <a:gd name="connsiteY33" fmla="*/ 1483043 h 1593110"/>
                    <a:gd name="connsiteX34" fmla="*/ 758871 w 1207608"/>
                    <a:gd name="connsiteY34" fmla="*/ 1423776 h 1593110"/>
                    <a:gd name="connsiteX35" fmla="*/ 775804 w 1207608"/>
                    <a:gd name="connsiteY35" fmla="*/ 1364510 h 1593110"/>
                    <a:gd name="connsiteX36" fmla="*/ 767338 w 1207608"/>
                    <a:gd name="connsiteY36" fmla="*/ 1296776 h 1593110"/>
                    <a:gd name="connsiteX37" fmla="*/ 826604 w 1207608"/>
                    <a:gd name="connsiteY37" fmla="*/ 1220576 h 1593110"/>
                    <a:gd name="connsiteX38" fmla="*/ 852004 w 1207608"/>
                    <a:gd name="connsiteY38" fmla="*/ 1195176 h 1593110"/>
                    <a:gd name="connsiteX39" fmla="*/ 885871 w 1207608"/>
                    <a:gd name="connsiteY39" fmla="*/ 1169776 h 1593110"/>
                    <a:gd name="connsiteX40" fmla="*/ 902804 w 1207608"/>
                    <a:gd name="connsiteY40" fmla="*/ 1144376 h 1593110"/>
                    <a:gd name="connsiteX41" fmla="*/ 919738 w 1207608"/>
                    <a:gd name="connsiteY41" fmla="*/ 1110510 h 1593110"/>
                    <a:gd name="connsiteX42" fmla="*/ 962071 w 1207608"/>
                    <a:gd name="connsiteY42" fmla="*/ 1102043 h 1593110"/>
                    <a:gd name="connsiteX43" fmla="*/ 1106004 w 1207608"/>
                    <a:gd name="connsiteY43" fmla="*/ 1093576 h 1593110"/>
                    <a:gd name="connsiteX44" fmla="*/ 1182204 w 1207608"/>
                    <a:gd name="connsiteY44" fmla="*/ 1068176 h 1593110"/>
                    <a:gd name="connsiteX45" fmla="*/ 1207604 w 1207608"/>
                    <a:gd name="connsiteY45" fmla="*/ 966576 h 1593110"/>
                    <a:gd name="connsiteX46" fmla="*/ 1190671 w 1207608"/>
                    <a:gd name="connsiteY46" fmla="*/ 805710 h 1593110"/>
                    <a:gd name="connsiteX47" fmla="*/ 1173738 w 1207608"/>
                    <a:gd name="connsiteY47" fmla="*/ 780310 h 1593110"/>
                    <a:gd name="connsiteX48" fmla="*/ 1165271 w 1207608"/>
                    <a:gd name="connsiteY48" fmla="*/ 746443 h 1593110"/>
                    <a:gd name="connsiteX49" fmla="*/ 1173738 w 1207608"/>
                    <a:gd name="connsiteY49" fmla="*/ 661776 h 1593110"/>
                    <a:gd name="connsiteX50" fmla="*/ 1207604 w 1207608"/>
                    <a:gd name="connsiteY50" fmla="*/ 644843 h 1593110"/>
                    <a:gd name="connsiteX51" fmla="*/ 1131404 w 1207608"/>
                    <a:gd name="connsiteY51" fmla="*/ 619443 h 1593110"/>
                    <a:gd name="connsiteX0" fmla="*/ 1131404 w 1207608"/>
                    <a:gd name="connsiteY0" fmla="*/ 618498 h 1592165"/>
                    <a:gd name="connsiteX1" fmla="*/ 1149234 w 1207608"/>
                    <a:gd name="connsiteY1" fmla="*/ 481981 h 1592165"/>
                    <a:gd name="connsiteX2" fmla="*/ 986228 w 1207608"/>
                    <a:gd name="connsiteY2" fmla="*/ 327569 h 1592165"/>
                    <a:gd name="connsiteX3" fmla="*/ 979004 w 1207608"/>
                    <a:gd name="connsiteY3" fmla="*/ 652365 h 1592165"/>
                    <a:gd name="connsiteX4" fmla="*/ 452171 w 1207608"/>
                    <a:gd name="connsiteY4" fmla="*/ 115493 h 1592165"/>
                    <a:gd name="connsiteX5" fmla="*/ 391776 w 1207608"/>
                    <a:gd name="connsiteY5" fmla="*/ 362 h 1592165"/>
                    <a:gd name="connsiteX6" fmla="*/ 168312 w 1207608"/>
                    <a:gd name="connsiteY6" fmla="*/ 113536 h 1592165"/>
                    <a:gd name="connsiteX7" fmla="*/ 412178 w 1207608"/>
                    <a:gd name="connsiteY7" fmla="*/ 358593 h 1592165"/>
                    <a:gd name="connsiteX8" fmla="*/ 460466 w 1207608"/>
                    <a:gd name="connsiteY8" fmla="*/ 538995 h 1592165"/>
                    <a:gd name="connsiteX9" fmla="*/ 801204 w 1207608"/>
                    <a:gd name="connsiteY9" fmla="*/ 762431 h 1592165"/>
                    <a:gd name="connsiteX10" fmla="*/ 784271 w 1207608"/>
                    <a:gd name="connsiteY10" fmla="*/ 804765 h 1592165"/>
                    <a:gd name="connsiteX11" fmla="*/ 767338 w 1207608"/>
                    <a:gd name="connsiteY11" fmla="*/ 855565 h 1592165"/>
                    <a:gd name="connsiteX12" fmla="*/ 674204 w 1207608"/>
                    <a:gd name="connsiteY12" fmla="*/ 914831 h 1592165"/>
                    <a:gd name="connsiteX13" fmla="*/ 648804 w 1207608"/>
                    <a:gd name="connsiteY13" fmla="*/ 948698 h 1592165"/>
                    <a:gd name="connsiteX14" fmla="*/ 623404 w 1207608"/>
                    <a:gd name="connsiteY14" fmla="*/ 965631 h 1592165"/>
                    <a:gd name="connsiteX15" fmla="*/ 589538 w 1207608"/>
                    <a:gd name="connsiteY15" fmla="*/ 1041831 h 1592165"/>
                    <a:gd name="connsiteX16" fmla="*/ 564138 w 1207608"/>
                    <a:gd name="connsiteY16" fmla="*/ 1126498 h 1592165"/>
                    <a:gd name="connsiteX17" fmla="*/ 504871 w 1207608"/>
                    <a:gd name="connsiteY17" fmla="*/ 1177298 h 1592165"/>
                    <a:gd name="connsiteX18" fmla="*/ 479471 w 1207608"/>
                    <a:gd name="connsiteY18" fmla="*/ 1202698 h 1592165"/>
                    <a:gd name="connsiteX19" fmla="*/ 403271 w 1207608"/>
                    <a:gd name="connsiteY19" fmla="*/ 1253498 h 1592165"/>
                    <a:gd name="connsiteX20" fmla="*/ 360938 w 1207608"/>
                    <a:gd name="connsiteY20" fmla="*/ 1295831 h 1592165"/>
                    <a:gd name="connsiteX21" fmla="*/ 403271 w 1207608"/>
                    <a:gd name="connsiteY21" fmla="*/ 1355098 h 1592165"/>
                    <a:gd name="connsiteX22" fmla="*/ 420204 w 1207608"/>
                    <a:gd name="connsiteY22" fmla="*/ 1388965 h 1592165"/>
                    <a:gd name="connsiteX23" fmla="*/ 394804 w 1207608"/>
                    <a:gd name="connsiteY23" fmla="*/ 1405898 h 1592165"/>
                    <a:gd name="connsiteX24" fmla="*/ 377871 w 1207608"/>
                    <a:gd name="connsiteY24" fmla="*/ 1456698 h 1592165"/>
                    <a:gd name="connsiteX25" fmla="*/ 7234 w 1207608"/>
                    <a:gd name="connsiteY25" fmla="*/ 1575927 h 1592165"/>
                    <a:gd name="connsiteX26" fmla="*/ 428671 w 1207608"/>
                    <a:gd name="connsiteY26" fmla="*/ 1575231 h 1592165"/>
                    <a:gd name="connsiteX27" fmla="*/ 454071 w 1207608"/>
                    <a:gd name="connsiteY27" fmla="*/ 1583698 h 1592165"/>
                    <a:gd name="connsiteX28" fmla="*/ 487938 w 1207608"/>
                    <a:gd name="connsiteY28" fmla="*/ 1592165 h 1592165"/>
                    <a:gd name="connsiteX29" fmla="*/ 547204 w 1207608"/>
                    <a:gd name="connsiteY29" fmla="*/ 1558298 h 1592165"/>
                    <a:gd name="connsiteX30" fmla="*/ 564138 w 1207608"/>
                    <a:gd name="connsiteY30" fmla="*/ 1532898 h 1592165"/>
                    <a:gd name="connsiteX31" fmla="*/ 665738 w 1207608"/>
                    <a:gd name="connsiteY31" fmla="*/ 1524431 h 1592165"/>
                    <a:gd name="connsiteX32" fmla="*/ 708071 w 1207608"/>
                    <a:gd name="connsiteY32" fmla="*/ 1515965 h 1592165"/>
                    <a:gd name="connsiteX33" fmla="*/ 741938 w 1207608"/>
                    <a:gd name="connsiteY33" fmla="*/ 1482098 h 1592165"/>
                    <a:gd name="connsiteX34" fmla="*/ 758871 w 1207608"/>
                    <a:gd name="connsiteY34" fmla="*/ 1422831 h 1592165"/>
                    <a:gd name="connsiteX35" fmla="*/ 775804 w 1207608"/>
                    <a:gd name="connsiteY35" fmla="*/ 1363565 h 1592165"/>
                    <a:gd name="connsiteX36" fmla="*/ 767338 w 1207608"/>
                    <a:gd name="connsiteY36" fmla="*/ 1295831 h 1592165"/>
                    <a:gd name="connsiteX37" fmla="*/ 826604 w 1207608"/>
                    <a:gd name="connsiteY37" fmla="*/ 1219631 h 1592165"/>
                    <a:gd name="connsiteX38" fmla="*/ 852004 w 1207608"/>
                    <a:gd name="connsiteY38" fmla="*/ 1194231 h 1592165"/>
                    <a:gd name="connsiteX39" fmla="*/ 885871 w 1207608"/>
                    <a:gd name="connsiteY39" fmla="*/ 1168831 h 1592165"/>
                    <a:gd name="connsiteX40" fmla="*/ 902804 w 1207608"/>
                    <a:gd name="connsiteY40" fmla="*/ 1143431 h 1592165"/>
                    <a:gd name="connsiteX41" fmla="*/ 919738 w 1207608"/>
                    <a:gd name="connsiteY41" fmla="*/ 1109565 h 1592165"/>
                    <a:gd name="connsiteX42" fmla="*/ 962071 w 1207608"/>
                    <a:gd name="connsiteY42" fmla="*/ 1101098 h 1592165"/>
                    <a:gd name="connsiteX43" fmla="*/ 1106004 w 1207608"/>
                    <a:gd name="connsiteY43" fmla="*/ 1092631 h 1592165"/>
                    <a:gd name="connsiteX44" fmla="*/ 1182204 w 1207608"/>
                    <a:gd name="connsiteY44" fmla="*/ 1067231 h 1592165"/>
                    <a:gd name="connsiteX45" fmla="*/ 1207604 w 1207608"/>
                    <a:gd name="connsiteY45" fmla="*/ 965631 h 1592165"/>
                    <a:gd name="connsiteX46" fmla="*/ 1190671 w 1207608"/>
                    <a:gd name="connsiteY46" fmla="*/ 804765 h 1592165"/>
                    <a:gd name="connsiteX47" fmla="*/ 1173738 w 1207608"/>
                    <a:gd name="connsiteY47" fmla="*/ 779365 h 1592165"/>
                    <a:gd name="connsiteX48" fmla="*/ 1165271 w 1207608"/>
                    <a:gd name="connsiteY48" fmla="*/ 745498 h 1592165"/>
                    <a:gd name="connsiteX49" fmla="*/ 1173738 w 1207608"/>
                    <a:gd name="connsiteY49" fmla="*/ 660831 h 1592165"/>
                    <a:gd name="connsiteX50" fmla="*/ 1207604 w 1207608"/>
                    <a:gd name="connsiteY50" fmla="*/ 643898 h 1592165"/>
                    <a:gd name="connsiteX51" fmla="*/ 1131404 w 1207608"/>
                    <a:gd name="connsiteY51" fmla="*/ 618498 h 1592165"/>
                    <a:gd name="connsiteX0" fmla="*/ 1131404 w 1207608"/>
                    <a:gd name="connsiteY0" fmla="*/ 599152 h 1572819"/>
                    <a:gd name="connsiteX1" fmla="*/ 1149234 w 1207608"/>
                    <a:gd name="connsiteY1" fmla="*/ 462635 h 1572819"/>
                    <a:gd name="connsiteX2" fmla="*/ 986228 w 1207608"/>
                    <a:gd name="connsiteY2" fmla="*/ 308223 h 1572819"/>
                    <a:gd name="connsiteX3" fmla="*/ 979004 w 1207608"/>
                    <a:gd name="connsiteY3" fmla="*/ 633019 h 1572819"/>
                    <a:gd name="connsiteX4" fmla="*/ 452171 w 1207608"/>
                    <a:gd name="connsiteY4" fmla="*/ 96147 h 1572819"/>
                    <a:gd name="connsiteX5" fmla="*/ 375748 w 1207608"/>
                    <a:gd name="connsiteY5" fmla="*/ 1247 h 1572819"/>
                    <a:gd name="connsiteX6" fmla="*/ 168312 w 1207608"/>
                    <a:gd name="connsiteY6" fmla="*/ 94190 h 1572819"/>
                    <a:gd name="connsiteX7" fmla="*/ 412178 w 1207608"/>
                    <a:gd name="connsiteY7" fmla="*/ 339247 h 1572819"/>
                    <a:gd name="connsiteX8" fmla="*/ 460466 w 1207608"/>
                    <a:gd name="connsiteY8" fmla="*/ 519649 h 1572819"/>
                    <a:gd name="connsiteX9" fmla="*/ 801204 w 1207608"/>
                    <a:gd name="connsiteY9" fmla="*/ 743085 h 1572819"/>
                    <a:gd name="connsiteX10" fmla="*/ 784271 w 1207608"/>
                    <a:gd name="connsiteY10" fmla="*/ 785419 h 1572819"/>
                    <a:gd name="connsiteX11" fmla="*/ 767338 w 1207608"/>
                    <a:gd name="connsiteY11" fmla="*/ 836219 h 1572819"/>
                    <a:gd name="connsiteX12" fmla="*/ 674204 w 1207608"/>
                    <a:gd name="connsiteY12" fmla="*/ 895485 h 1572819"/>
                    <a:gd name="connsiteX13" fmla="*/ 648804 w 1207608"/>
                    <a:gd name="connsiteY13" fmla="*/ 929352 h 1572819"/>
                    <a:gd name="connsiteX14" fmla="*/ 623404 w 1207608"/>
                    <a:gd name="connsiteY14" fmla="*/ 946285 h 1572819"/>
                    <a:gd name="connsiteX15" fmla="*/ 589538 w 1207608"/>
                    <a:gd name="connsiteY15" fmla="*/ 1022485 h 1572819"/>
                    <a:gd name="connsiteX16" fmla="*/ 564138 w 1207608"/>
                    <a:gd name="connsiteY16" fmla="*/ 1107152 h 1572819"/>
                    <a:gd name="connsiteX17" fmla="*/ 504871 w 1207608"/>
                    <a:gd name="connsiteY17" fmla="*/ 1157952 h 1572819"/>
                    <a:gd name="connsiteX18" fmla="*/ 479471 w 1207608"/>
                    <a:gd name="connsiteY18" fmla="*/ 1183352 h 1572819"/>
                    <a:gd name="connsiteX19" fmla="*/ 403271 w 1207608"/>
                    <a:gd name="connsiteY19" fmla="*/ 1234152 h 1572819"/>
                    <a:gd name="connsiteX20" fmla="*/ 360938 w 1207608"/>
                    <a:gd name="connsiteY20" fmla="*/ 1276485 h 1572819"/>
                    <a:gd name="connsiteX21" fmla="*/ 403271 w 1207608"/>
                    <a:gd name="connsiteY21" fmla="*/ 1335752 h 1572819"/>
                    <a:gd name="connsiteX22" fmla="*/ 420204 w 1207608"/>
                    <a:gd name="connsiteY22" fmla="*/ 1369619 h 1572819"/>
                    <a:gd name="connsiteX23" fmla="*/ 394804 w 1207608"/>
                    <a:gd name="connsiteY23" fmla="*/ 1386552 h 1572819"/>
                    <a:gd name="connsiteX24" fmla="*/ 377871 w 1207608"/>
                    <a:gd name="connsiteY24" fmla="*/ 1437352 h 1572819"/>
                    <a:gd name="connsiteX25" fmla="*/ 7234 w 1207608"/>
                    <a:gd name="connsiteY25" fmla="*/ 1556581 h 1572819"/>
                    <a:gd name="connsiteX26" fmla="*/ 428671 w 1207608"/>
                    <a:gd name="connsiteY26" fmla="*/ 1555885 h 1572819"/>
                    <a:gd name="connsiteX27" fmla="*/ 454071 w 1207608"/>
                    <a:gd name="connsiteY27" fmla="*/ 1564352 h 1572819"/>
                    <a:gd name="connsiteX28" fmla="*/ 487938 w 1207608"/>
                    <a:gd name="connsiteY28" fmla="*/ 1572819 h 1572819"/>
                    <a:gd name="connsiteX29" fmla="*/ 547204 w 1207608"/>
                    <a:gd name="connsiteY29" fmla="*/ 1538952 h 1572819"/>
                    <a:gd name="connsiteX30" fmla="*/ 564138 w 1207608"/>
                    <a:gd name="connsiteY30" fmla="*/ 1513552 h 1572819"/>
                    <a:gd name="connsiteX31" fmla="*/ 665738 w 1207608"/>
                    <a:gd name="connsiteY31" fmla="*/ 1505085 h 1572819"/>
                    <a:gd name="connsiteX32" fmla="*/ 708071 w 1207608"/>
                    <a:gd name="connsiteY32" fmla="*/ 1496619 h 1572819"/>
                    <a:gd name="connsiteX33" fmla="*/ 741938 w 1207608"/>
                    <a:gd name="connsiteY33" fmla="*/ 1462752 h 1572819"/>
                    <a:gd name="connsiteX34" fmla="*/ 758871 w 1207608"/>
                    <a:gd name="connsiteY34" fmla="*/ 1403485 h 1572819"/>
                    <a:gd name="connsiteX35" fmla="*/ 775804 w 1207608"/>
                    <a:gd name="connsiteY35" fmla="*/ 1344219 h 1572819"/>
                    <a:gd name="connsiteX36" fmla="*/ 767338 w 1207608"/>
                    <a:gd name="connsiteY36" fmla="*/ 1276485 h 1572819"/>
                    <a:gd name="connsiteX37" fmla="*/ 826604 w 1207608"/>
                    <a:gd name="connsiteY37" fmla="*/ 1200285 h 1572819"/>
                    <a:gd name="connsiteX38" fmla="*/ 852004 w 1207608"/>
                    <a:gd name="connsiteY38" fmla="*/ 1174885 h 1572819"/>
                    <a:gd name="connsiteX39" fmla="*/ 885871 w 1207608"/>
                    <a:gd name="connsiteY39" fmla="*/ 1149485 h 1572819"/>
                    <a:gd name="connsiteX40" fmla="*/ 902804 w 1207608"/>
                    <a:gd name="connsiteY40" fmla="*/ 1124085 h 1572819"/>
                    <a:gd name="connsiteX41" fmla="*/ 919738 w 1207608"/>
                    <a:gd name="connsiteY41" fmla="*/ 1090219 h 1572819"/>
                    <a:gd name="connsiteX42" fmla="*/ 962071 w 1207608"/>
                    <a:gd name="connsiteY42" fmla="*/ 1081752 h 1572819"/>
                    <a:gd name="connsiteX43" fmla="*/ 1106004 w 1207608"/>
                    <a:gd name="connsiteY43" fmla="*/ 1073285 h 1572819"/>
                    <a:gd name="connsiteX44" fmla="*/ 1182204 w 1207608"/>
                    <a:gd name="connsiteY44" fmla="*/ 1047885 h 1572819"/>
                    <a:gd name="connsiteX45" fmla="*/ 1207604 w 1207608"/>
                    <a:gd name="connsiteY45" fmla="*/ 946285 h 1572819"/>
                    <a:gd name="connsiteX46" fmla="*/ 1190671 w 1207608"/>
                    <a:gd name="connsiteY46" fmla="*/ 785419 h 1572819"/>
                    <a:gd name="connsiteX47" fmla="*/ 1173738 w 1207608"/>
                    <a:gd name="connsiteY47" fmla="*/ 760019 h 1572819"/>
                    <a:gd name="connsiteX48" fmla="*/ 1165271 w 1207608"/>
                    <a:gd name="connsiteY48" fmla="*/ 726152 h 1572819"/>
                    <a:gd name="connsiteX49" fmla="*/ 1173738 w 1207608"/>
                    <a:gd name="connsiteY49" fmla="*/ 641485 h 1572819"/>
                    <a:gd name="connsiteX50" fmla="*/ 1207604 w 1207608"/>
                    <a:gd name="connsiteY50" fmla="*/ 624552 h 1572819"/>
                    <a:gd name="connsiteX51" fmla="*/ 1131404 w 1207608"/>
                    <a:gd name="connsiteY51" fmla="*/ 599152 h 1572819"/>
                    <a:gd name="connsiteX0" fmla="*/ 1131404 w 1207608"/>
                    <a:gd name="connsiteY0" fmla="*/ 597905 h 1571572"/>
                    <a:gd name="connsiteX1" fmla="*/ 1149234 w 1207608"/>
                    <a:gd name="connsiteY1" fmla="*/ 461388 h 1571572"/>
                    <a:gd name="connsiteX2" fmla="*/ 986228 w 1207608"/>
                    <a:gd name="connsiteY2" fmla="*/ 306976 h 1571572"/>
                    <a:gd name="connsiteX3" fmla="*/ 979004 w 1207608"/>
                    <a:gd name="connsiteY3" fmla="*/ 631772 h 1571572"/>
                    <a:gd name="connsiteX4" fmla="*/ 452171 w 1207608"/>
                    <a:gd name="connsiteY4" fmla="*/ 94900 h 1571572"/>
                    <a:gd name="connsiteX5" fmla="*/ 375748 w 1207608"/>
                    <a:gd name="connsiteY5" fmla="*/ 0 h 1571572"/>
                    <a:gd name="connsiteX6" fmla="*/ 168312 w 1207608"/>
                    <a:gd name="connsiteY6" fmla="*/ 92943 h 1571572"/>
                    <a:gd name="connsiteX7" fmla="*/ 412178 w 1207608"/>
                    <a:gd name="connsiteY7" fmla="*/ 338000 h 1571572"/>
                    <a:gd name="connsiteX8" fmla="*/ 460466 w 1207608"/>
                    <a:gd name="connsiteY8" fmla="*/ 518402 h 1571572"/>
                    <a:gd name="connsiteX9" fmla="*/ 801204 w 1207608"/>
                    <a:gd name="connsiteY9" fmla="*/ 741838 h 1571572"/>
                    <a:gd name="connsiteX10" fmla="*/ 784271 w 1207608"/>
                    <a:gd name="connsiteY10" fmla="*/ 784172 h 1571572"/>
                    <a:gd name="connsiteX11" fmla="*/ 767338 w 1207608"/>
                    <a:gd name="connsiteY11" fmla="*/ 834972 h 1571572"/>
                    <a:gd name="connsiteX12" fmla="*/ 674204 w 1207608"/>
                    <a:gd name="connsiteY12" fmla="*/ 894238 h 1571572"/>
                    <a:gd name="connsiteX13" fmla="*/ 648804 w 1207608"/>
                    <a:gd name="connsiteY13" fmla="*/ 928105 h 1571572"/>
                    <a:gd name="connsiteX14" fmla="*/ 623404 w 1207608"/>
                    <a:gd name="connsiteY14" fmla="*/ 945038 h 1571572"/>
                    <a:gd name="connsiteX15" fmla="*/ 589538 w 1207608"/>
                    <a:gd name="connsiteY15" fmla="*/ 1021238 h 1571572"/>
                    <a:gd name="connsiteX16" fmla="*/ 564138 w 1207608"/>
                    <a:gd name="connsiteY16" fmla="*/ 1105905 h 1571572"/>
                    <a:gd name="connsiteX17" fmla="*/ 504871 w 1207608"/>
                    <a:gd name="connsiteY17" fmla="*/ 1156705 h 1571572"/>
                    <a:gd name="connsiteX18" fmla="*/ 479471 w 1207608"/>
                    <a:gd name="connsiteY18" fmla="*/ 1182105 h 1571572"/>
                    <a:gd name="connsiteX19" fmla="*/ 403271 w 1207608"/>
                    <a:gd name="connsiteY19" fmla="*/ 1232905 h 1571572"/>
                    <a:gd name="connsiteX20" fmla="*/ 360938 w 1207608"/>
                    <a:gd name="connsiteY20" fmla="*/ 1275238 h 1571572"/>
                    <a:gd name="connsiteX21" fmla="*/ 403271 w 1207608"/>
                    <a:gd name="connsiteY21" fmla="*/ 1334505 h 1571572"/>
                    <a:gd name="connsiteX22" fmla="*/ 420204 w 1207608"/>
                    <a:gd name="connsiteY22" fmla="*/ 1368372 h 1571572"/>
                    <a:gd name="connsiteX23" fmla="*/ 394804 w 1207608"/>
                    <a:gd name="connsiteY23" fmla="*/ 1385305 h 1571572"/>
                    <a:gd name="connsiteX24" fmla="*/ 377871 w 1207608"/>
                    <a:gd name="connsiteY24" fmla="*/ 1436105 h 1571572"/>
                    <a:gd name="connsiteX25" fmla="*/ 7234 w 1207608"/>
                    <a:gd name="connsiteY25" fmla="*/ 1555334 h 1571572"/>
                    <a:gd name="connsiteX26" fmla="*/ 428671 w 1207608"/>
                    <a:gd name="connsiteY26" fmla="*/ 1554638 h 1571572"/>
                    <a:gd name="connsiteX27" fmla="*/ 454071 w 1207608"/>
                    <a:gd name="connsiteY27" fmla="*/ 1563105 h 1571572"/>
                    <a:gd name="connsiteX28" fmla="*/ 487938 w 1207608"/>
                    <a:gd name="connsiteY28" fmla="*/ 1571572 h 1571572"/>
                    <a:gd name="connsiteX29" fmla="*/ 547204 w 1207608"/>
                    <a:gd name="connsiteY29" fmla="*/ 1537705 h 1571572"/>
                    <a:gd name="connsiteX30" fmla="*/ 564138 w 1207608"/>
                    <a:gd name="connsiteY30" fmla="*/ 1512305 h 1571572"/>
                    <a:gd name="connsiteX31" fmla="*/ 665738 w 1207608"/>
                    <a:gd name="connsiteY31" fmla="*/ 1503838 h 1571572"/>
                    <a:gd name="connsiteX32" fmla="*/ 708071 w 1207608"/>
                    <a:gd name="connsiteY32" fmla="*/ 1495372 h 1571572"/>
                    <a:gd name="connsiteX33" fmla="*/ 741938 w 1207608"/>
                    <a:gd name="connsiteY33" fmla="*/ 1461505 h 1571572"/>
                    <a:gd name="connsiteX34" fmla="*/ 758871 w 1207608"/>
                    <a:gd name="connsiteY34" fmla="*/ 1402238 h 1571572"/>
                    <a:gd name="connsiteX35" fmla="*/ 775804 w 1207608"/>
                    <a:gd name="connsiteY35" fmla="*/ 1342972 h 1571572"/>
                    <a:gd name="connsiteX36" fmla="*/ 767338 w 1207608"/>
                    <a:gd name="connsiteY36" fmla="*/ 1275238 h 1571572"/>
                    <a:gd name="connsiteX37" fmla="*/ 826604 w 1207608"/>
                    <a:gd name="connsiteY37" fmla="*/ 1199038 h 1571572"/>
                    <a:gd name="connsiteX38" fmla="*/ 852004 w 1207608"/>
                    <a:gd name="connsiteY38" fmla="*/ 1173638 h 1571572"/>
                    <a:gd name="connsiteX39" fmla="*/ 885871 w 1207608"/>
                    <a:gd name="connsiteY39" fmla="*/ 1148238 h 1571572"/>
                    <a:gd name="connsiteX40" fmla="*/ 902804 w 1207608"/>
                    <a:gd name="connsiteY40" fmla="*/ 1122838 h 1571572"/>
                    <a:gd name="connsiteX41" fmla="*/ 919738 w 1207608"/>
                    <a:gd name="connsiteY41" fmla="*/ 1088972 h 1571572"/>
                    <a:gd name="connsiteX42" fmla="*/ 962071 w 1207608"/>
                    <a:gd name="connsiteY42" fmla="*/ 1080505 h 1571572"/>
                    <a:gd name="connsiteX43" fmla="*/ 1106004 w 1207608"/>
                    <a:gd name="connsiteY43" fmla="*/ 1072038 h 1571572"/>
                    <a:gd name="connsiteX44" fmla="*/ 1182204 w 1207608"/>
                    <a:gd name="connsiteY44" fmla="*/ 1046638 h 1571572"/>
                    <a:gd name="connsiteX45" fmla="*/ 1207604 w 1207608"/>
                    <a:gd name="connsiteY45" fmla="*/ 945038 h 1571572"/>
                    <a:gd name="connsiteX46" fmla="*/ 1190671 w 1207608"/>
                    <a:gd name="connsiteY46" fmla="*/ 784172 h 1571572"/>
                    <a:gd name="connsiteX47" fmla="*/ 1173738 w 1207608"/>
                    <a:gd name="connsiteY47" fmla="*/ 758772 h 1571572"/>
                    <a:gd name="connsiteX48" fmla="*/ 1165271 w 1207608"/>
                    <a:gd name="connsiteY48" fmla="*/ 724905 h 1571572"/>
                    <a:gd name="connsiteX49" fmla="*/ 1173738 w 1207608"/>
                    <a:gd name="connsiteY49" fmla="*/ 640238 h 1571572"/>
                    <a:gd name="connsiteX50" fmla="*/ 1207604 w 1207608"/>
                    <a:gd name="connsiteY50" fmla="*/ 623305 h 1571572"/>
                    <a:gd name="connsiteX51" fmla="*/ 1131404 w 1207608"/>
                    <a:gd name="connsiteY51" fmla="*/ 597905 h 157157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86228 w 1207608"/>
                    <a:gd name="connsiteY2" fmla="*/ 327206 h 1591802"/>
                    <a:gd name="connsiteX3" fmla="*/ 979004 w 1207608"/>
                    <a:gd name="connsiteY3" fmla="*/ 652002 h 1591802"/>
                    <a:gd name="connsiteX4" fmla="*/ 452171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86228 w 1207608"/>
                    <a:gd name="connsiteY2" fmla="*/ 327206 h 1591802"/>
                    <a:gd name="connsiteX3" fmla="*/ 979004 w 1207608"/>
                    <a:gd name="connsiteY3" fmla="*/ 652002 h 1591802"/>
                    <a:gd name="connsiteX4" fmla="*/ 463619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86228 w 1207608"/>
                    <a:gd name="connsiteY2" fmla="*/ 327206 h 1591802"/>
                    <a:gd name="connsiteX3" fmla="*/ 665322 w 1207608"/>
                    <a:gd name="connsiteY3" fmla="*/ 249925 h 1591802"/>
                    <a:gd name="connsiteX4" fmla="*/ 463619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65322 w 1207608"/>
                    <a:gd name="connsiteY3" fmla="*/ 249925 h 1591802"/>
                    <a:gd name="connsiteX4" fmla="*/ 463619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95087 w 1207608"/>
                    <a:gd name="connsiteY3" fmla="*/ 262569 h 1591802"/>
                    <a:gd name="connsiteX4" fmla="*/ 463619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28687 w 1207608"/>
                    <a:gd name="connsiteY3" fmla="*/ 232223 h 1591802"/>
                    <a:gd name="connsiteX4" fmla="*/ 463619 w 1207608"/>
                    <a:gd name="connsiteY4" fmla="*/ 115130 h 1591802"/>
                    <a:gd name="connsiteX5" fmla="*/ 378038 w 1207608"/>
                    <a:gd name="connsiteY5" fmla="*/ 0 h 1591802"/>
                    <a:gd name="connsiteX6" fmla="*/ 168312 w 1207608"/>
                    <a:gd name="connsiteY6" fmla="*/ 113173 h 1591802"/>
                    <a:gd name="connsiteX7" fmla="*/ 412178 w 1207608"/>
                    <a:gd name="connsiteY7" fmla="*/ 358230 h 1591802"/>
                    <a:gd name="connsiteX8" fmla="*/ 460466 w 1207608"/>
                    <a:gd name="connsiteY8" fmla="*/ 538632 h 1591802"/>
                    <a:gd name="connsiteX9" fmla="*/ 801204 w 1207608"/>
                    <a:gd name="connsiteY9" fmla="*/ 762068 h 1591802"/>
                    <a:gd name="connsiteX10" fmla="*/ 784271 w 1207608"/>
                    <a:gd name="connsiteY10" fmla="*/ 804402 h 1591802"/>
                    <a:gd name="connsiteX11" fmla="*/ 767338 w 1207608"/>
                    <a:gd name="connsiteY11" fmla="*/ 855202 h 1591802"/>
                    <a:gd name="connsiteX12" fmla="*/ 674204 w 1207608"/>
                    <a:gd name="connsiteY12" fmla="*/ 914468 h 1591802"/>
                    <a:gd name="connsiteX13" fmla="*/ 648804 w 1207608"/>
                    <a:gd name="connsiteY13" fmla="*/ 948335 h 1591802"/>
                    <a:gd name="connsiteX14" fmla="*/ 623404 w 1207608"/>
                    <a:gd name="connsiteY14" fmla="*/ 965268 h 1591802"/>
                    <a:gd name="connsiteX15" fmla="*/ 589538 w 1207608"/>
                    <a:gd name="connsiteY15" fmla="*/ 1041468 h 1591802"/>
                    <a:gd name="connsiteX16" fmla="*/ 564138 w 1207608"/>
                    <a:gd name="connsiteY16" fmla="*/ 1126135 h 1591802"/>
                    <a:gd name="connsiteX17" fmla="*/ 504871 w 1207608"/>
                    <a:gd name="connsiteY17" fmla="*/ 1176935 h 1591802"/>
                    <a:gd name="connsiteX18" fmla="*/ 479471 w 1207608"/>
                    <a:gd name="connsiteY18" fmla="*/ 1202335 h 1591802"/>
                    <a:gd name="connsiteX19" fmla="*/ 403271 w 1207608"/>
                    <a:gd name="connsiteY19" fmla="*/ 1253135 h 1591802"/>
                    <a:gd name="connsiteX20" fmla="*/ 360938 w 1207608"/>
                    <a:gd name="connsiteY20" fmla="*/ 1295468 h 1591802"/>
                    <a:gd name="connsiteX21" fmla="*/ 403271 w 1207608"/>
                    <a:gd name="connsiteY21" fmla="*/ 1354735 h 1591802"/>
                    <a:gd name="connsiteX22" fmla="*/ 420204 w 1207608"/>
                    <a:gd name="connsiteY22" fmla="*/ 1388602 h 1591802"/>
                    <a:gd name="connsiteX23" fmla="*/ 394804 w 1207608"/>
                    <a:gd name="connsiteY23" fmla="*/ 1405535 h 1591802"/>
                    <a:gd name="connsiteX24" fmla="*/ 377871 w 1207608"/>
                    <a:gd name="connsiteY24" fmla="*/ 1456335 h 1591802"/>
                    <a:gd name="connsiteX25" fmla="*/ 7234 w 1207608"/>
                    <a:gd name="connsiteY25" fmla="*/ 1575564 h 1591802"/>
                    <a:gd name="connsiteX26" fmla="*/ 428671 w 1207608"/>
                    <a:gd name="connsiteY26" fmla="*/ 1574868 h 1591802"/>
                    <a:gd name="connsiteX27" fmla="*/ 454071 w 1207608"/>
                    <a:gd name="connsiteY27" fmla="*/ 1583335 h 1591802"/>
                    <a:gd name="connsiteX28" fmla="*/ 487938 w 1207608"/>
                    <a:gd name="connsiteY28" fmla="*/ 1591802 h 1591802"/>
                    <a:gd name="connsiteX29" fmla="*/ 547204 w 1207608"/>
                    <a:gd name="connsiteY29" fmla="*/ 1557935 h 1591802"/>
                    <a:gd name="connsiteX30" fmla="*/ 564138 w 1207608"/>
                    <a:gd name="connsiteY30" fmla="*/ 1532535 h 1591802"/>
                    <a:gd name="connsiteX31" fmla="*/ 665738 w 1207608"/>
                    <a:gd name="connsiteY31" fmla="*/ 1524068 h 1591802"/>
                    <a:gd name="connsiteX32" fmla="*/ 708071 w 1207608"/>
                    <a:gd name="connsiteY32" fmla="*/ 1515602 h 1591802"/>
                    <a:gd name="connsiteX33" fmla="*/ 741938 w 1207608"/>
                    <a:gd name="connsiteY33" fmla="*/ 1481735 h 1591802"/>
                    <a:gd name="connsiteX34" fmla="*/ 758871 w 1207608"/>
                    <a:gd name="connsiteY34" fmla="*/ 1422468 h 1591802"/>
                    <a:gd name="connsiteX35" fmla="*/ 775804 w 1207608"/>
                    <a:gd name="connsiteY35" fmla="*/ 1363202 h 1591802"/>
                    <a:gd name="connsiteX36" fmla="*/ 767338 w 1207608"/>
                    <a:gd name="connsiteY36" fmla="*/ 1295468 h 1591802"/>
                    <a:gd name="connsiteX37" fmla="*/ 826604 w 1207608"/>
                    <a:gd name="connsiteY37" fmla="*/ 1219268 h 1591802"/>
                    <a:gd name="connsiteX38" fmla="*/ 852004 w 1207608"/>
                    <a:gd name="connsiteY38" fmla="*/ 1193868 h 1591802"/>
                    <a:gd name="connsiteX39" fmla="*/ 885871 w 1207608"/>
                    <a:gd name="connsiteY39" fmla="*/ 1168468 h 1591802"/>
                    <a:gd name="connsiteX40" fmla="*/ 902804 w 1207608"/>
                    <a:gd name="connsiteY40" fmla="*/ 1143068 h 1591802"/>
                    <a:gd name="connsiteX41" fmla="*/ 919738 w 1207608"/>
                    <a:gd name="connsiteY41" fmla="*/ 1109202 h 1591802"/>
                    <a:gd name="connsiteX42" fmla="*/ 962071 w 1207608"/>
                    <a:gd name="connsiteY42" fmla="*/ 1100735 h 1591802"/>
                    <a:gd name="connsiteX43" fmla="*/ 1106004 w 1207608"/>
                    <a:gd name="connsiteY43" fmla="*/ 1092268 h 1591802"/>
                    <a:gd name="connsiteX44" fmla="*/ 1182204 w 1207608"/>
                    <a:gd name="connsiteY44" fmla="*/ 1066868 h 1591802"/>
                    <a:gd name="connsiteX45" fmla="*/ 1207604 w 1207608"/>
                    <a:gd name="connsiteY45" fmla="*/ 965268 h 1591802"/>
                    <a:gd name="connsiteX46" fmla="*/ 1190671 w 1207608"/>
                    <a:gd name="connsiteY46" fmla="*/ 804402 h 1591802"/>
                    <a:gd name="connsiteX47" fmla="*/ 1173738 w 1207608"/>
                    <a:gd name="connsiteY47" fmla="*/ 779002 h 1591802"/>
                    <a:gd name="connsiteX48" fmla="*/ 1165271 w 1207608"/>
                    <a:gd name="connsiteY48" fmla="*/ 745135 h 1591802"/>
                    <a:gd name="connsiteX49" fmla="*/ 1173738 w 1207608"/>
                    <a:gd name="connsiteY49" fmla="*/ 660468 h 1591802"/>
                    <a:gd name="connsiteX50" fmla="*/ 1207604 w 1207608"/>
                    <a:gd name="connsiteY50" fmla="*/ 643535 h 1591802"/>
                    <a:gd name="connsiteX51" fmla="*/ 1131404 w 1207608"/>
                    <a:gd name="connsiteY5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82562 w 1207608"/>
                    <a:gd name="connsiteY3" fmla="*/ 204831 h 1591802"/>
                    <a:gd name="connsiteX4" fmla="*/ 628687 w 1207608"/>
                    <a:gd name="connsiteY4" fmla="*/ 232223 h 1591802"/>
                    <a:gd name="connsiteX5" fmla="*/ 463619 w 1207608"/>
                    <a:gd name="connsiteY5" fmla="*/ 115130 h 1591802"/>
                    <a:gd name="connsiteX6" fmla="*/ 378038 w 1207608"/>
                    <a:gd name="connsiteY6" fmla="*/ 0 h 1591802"/>
                    <a:gd name="connsiteX7" fmla="*/ 168312 w 1207608"/>
                    <a:gd name="connsiteY7" fmla="*/ 113173 h 1591802"/>
                    <a:gd name="connsiteX8" fmla="*/ 412178 w 1207608"/>
                    <a:gd name="connsiteY8" fmla="*/ 358230 h 1591802"/>
                    <a:gd name="connsiteX9" fmla="*/ 460466 w 1207608"/>
                    <a:gd name="connsiteY9" fmla="*/ 538632 h 1591802"/>
                    <a:gd name="connsiteX10" fmla="*/ 801204 w 1207608"/>
                    <a:gd name="connsiteY10" fmla="*/ 762068 h 1591802"/>
                    <a:gd name="connsiteX11" fmla="*/ 784271 w 1207608"/>
                    <a:gd name="connsiteY11" fmla="*/ 804402 h 1591802"/>
                    <a:gd name="connsiteX12" fmla="*/ 767338 w 1207608"/>
                    <a:gd name="connsiteY12" fmla="*/ 855202 h 1591802"/>
                    <a:gd name="connsiteX13" fmla="*/ 674204 w 1207608"/>
                    <a:gd name="connsiteY13" fmla="*/ 914468 h 1591802"/>
                    <a:gd name="connsiteX14" fmla="*/ 648804 w 1207608"/>
                    <a:gd name="connsiteY14" fmla="*/ 948335 h 1591802"/>
                    <a:gd name="connsiteX15" fmla="*/ 623404 w 1207608"/>
                    <a:gd name="connsiteY15" fmla="*/ 965268 h 1591802"/>
                    <a:gd name="connsiteX16" fmla="*/ 589538 w 1207608"/>
                    <a:gd name="connsiteY16" fmla="*/ 1041468 h 1591802"/>
                    <a:gd name="connsiteX17" fmla="*/ 564138 w 1207608"/>
                    <a:gd name="connsiteY17" fmla="*/ 1126135 h 1591802"/>
                    <a:gd name="connsiteX18" fmla="*/ 504871 w 1207608"/>
                    <a:gd name="connsiteY18" fmla="*/ 1176935 h 1591802"/>
                    <a:gd name="connsiteX19" fmla="*/ 479471 w 1207608"/>
                    <a:gd name="connsiteY19" fmla="*/ 1202335 h 1591802"/>
                    <a:gd name="connsiteX20" fmla="*/ 403271 w 1207608"/>
                    <a:gd name="connsiteY20" fmla="*/ 1253135 h 1591802"/>
                    <a:gd name="connsiteX21" fmla="*/ 360938 w 1207608"/>
                    <a:gd name="connsiteY21" fmla="*/ 1295468 h 1591802"/>
                    <a:gd name="connsiteX22" fmla="*/ 403271 w 1207608"/>
                    <a:gd name="connsiteY22" fmla="*/ 1354735 h 1591802"/>
                    <a:gd name="connsiteX23" fmla="*/ 420204 w 1207608"/>
                    <a:gd name="connsiteY23" fmla="*/ 1388602 h 1591802"/>
                    <a:gd name="connsiteX24" fmla="*/ 394804 w 1207608"/>
                    <a:gd name="connsiteY24" fmla="*/ 1405535 h 1591802"/>
                    <a:gd name="connsiteX25" fmla="*/ 377871 w 1207608"/>
                    <a:gd name="connsiteY25" fmla="*/ 1456335 h 1591802"/>
                    <a:gd name="connsiteX26" fmla="*/ 7234 w 1207608"/>
                    <a:gd name="connsiteY26" fmla="*/ 1575564 h 1591802"/>
                    <a:gd name="connsiteX27" fmla="*/ 428671 w 1207608"/>
                    <a:gd name="connsiteY27" fmla="*/ 1574868 h 1591802"/>
                    <a:gd name="connsiteX28" fmla="*/ 454071 w 1207608"/>
                    <a:gd name="connsiteY28" fmla="*/ 1583335 h 1591802"/>
                    <a:gd name="connsiteX29" fmla="*/ 487938 w 1207608"/>
                    <a:gd name="connsiteY29" fmla="*/ 1591802 h 1591802"/>
                    <a:gd name="connsiteX30" fmla="*/ 547204 w 1207608"/>
                    <a:gd name="connsiteY30" fmla="*/ 1557935 h 1591802"/>
                    <a:gd name="connsiteX31" fmla="*/ 564138 w 1207608"/>
                    <a:gd name="connsiteY31" fmla="*/ 1532535 h 1591802"/>
                    <a:gd name="connsiteX32" fmla="*/ 665738 w 1207608"/>
                    <a:gd name="connsiteY32" fmla="*/ 1524068 h 1591802"/>
                    <a:gd name="connsiteX33" fmla="*/ 708071 w 1207608"/>
                    <a:gd name="connsiteY33" fmla="*/ 1515602 h 1591802"/>
                    <a:gd name="connsiteX34" fmla="*/ 741938 w 1207608"/>
                    <a:gd name="connsiteY34" fmla="*/ 1481735 h 1591802"/>
                    <a:gd name="connsiteX35" fmla="*/ 758871 w 1207608"/>
                    <a:gd name="connsiteY35" fmla="*/ 1422468 h 1591802"/>
                    <a:gd name="connsiteX36" fmla="*/ 775804 w 1207608"/>
                    <a:gd name="connsiteY36" fmla="*/ 1363202 h 1591802"/>
                    <a:gd name="connsiteX37" fmla="*/ 767338 w 1207608"/>
                    <a:gd name="connsiteY37" fmla="*/ 1295468 h 1591802"/>
                    <a:gd name="connsiteX38" fmla="*/ 826604 w 1207608"/>
                    <a:gd name="connsiteY38" fmla="*/ 1219268 h 1591802"/>
                    <a:gd name="connsiteX39" fmla="*/ 852004 w 1207608"/>
                    <a:gd name="connsiteY39" fmla="*/ 1193868 h 1591802"/>
                    <a:gd name="connsiteX40" fmla="*/ 885871 w 1207608"/>
                    <a:gd name="connsiteY40" fmla="*/ 1168468 h 1591802"/>
                    <a:gd name="connsiteX41" fmla="*/ 902804 w 1207608"/>
                    <a:gd name="connsiteY41" fmla="*/ 1143068 h 1591802"/>
                    <a:gd name="connsiteX42" fmla="*/ 919738 w 1207608"/>
                    <a:gd name="connsiteY42" fmla="*/ 1109202 h 1591802"/>
                    <a:gd name="connsiteX43" fmla="*/ 962071 w 1207608"/>
                    <a:gd name="connsiteY43" fmla="*/ 1100735 h 1591802"/>
                    <a:gd name="connsiteX44" fmla="*/ 1106004 w 1207608"/>
                    <a:gd name="connsiteY44" fmla="*/ 1092268 h 1591802"/>
                    <a:gd name="connsiteX45" fmla="*/ 1182204 w 1207608"/>
                    <a:gd name="connsiteY45" fmla="*/ 1066868 h 1591802"/>
                    <a:gd name="connsiteX46" fmla="*/ 1207604 w 1207608"/>
                    <a:gd name="connsiteY46" fmla="*/ 965268 h 1591802"/>
                    <a:gd name="connsiteX47" fmla="*/ 1190671 w 1207608"/>
                    <a:gd name="connsiteY47" fmla="*/ 804402 h 1591802"/>
                    <a:gd name="connsiteX48" fmla="*/ 1173738 w 1207608"/>
                    <a:gd name="connsiteY48" fmla="*/ 779002 h 1591802"/>
                    <a:gd name="connsiteX49" fmla="*/ 1165271 w 1207608"/>
                    <a:gd name="connsiteY49" fmla="*/ 745135 h 1591802"/>
                    <a:gd name="connsiteX50" fmla="*/ 1173738 w 1207608"/>
                    <a:gd name="connsiteY50" fmla="*/ 660468 h 1591802"/>
                    <a:gd name="connsiteX51" fmla="*/ 1207604 w 1207608"/>
                    <a:gd name="connsiteY51" fmla="*/ 643535 h 1591802"/>
                    <a:gd name="connsiteX52" fmla="*/ 1131404 w 1207608"/>
                    <a:gd name="connsiteY52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36769 w 1207608"/>
                    <a:gd name="connsiteY3" fmla="*/ 149198 h 1591802"/>
                    <a:gd name="connsiteX4" fmla="*/ 628687 w 1207608"/>
                    <a:gd name="connsiteY4" fmla="*/ 232223 h 1591802"/>
                    <a:gd name="connsiteX5" fmla="*/ 463619 w 1207608"/>
                    <a:gd name="connsiteY5" fmla="*/ 115130 h 1591802"/>
                    <a:gd name="connsiteX6" fmla="*/ 378038 w 1207608"/>
                    <a:gd name="connsiteY6" fmla="*/ 0 h 1591802"/>
                    <a:gd name="connsiteX7" fmla="*/ 168312 w 1207608"/>
                    <a:gd name="connsiteY7" fmla="*/ 113173 h 1591802"/>
                    <a:gd name="connsiteX8" fmla="*/ 412178 w 1207608"/>
                    <a:gd name="connsiteY8" fmla="*/ 358230 h 1591802"/>
                    <a:gd name="connsiteX9" fmla="*/ 460466 w 1207608"/>
                    <a:gd name="connsiteY9" fmla="*/ 538632 h 1591802"/>
                    <a:gd name="connsiteX10" fmla="*/ 801204 w 1207608"/>
                    <a:gd name="connsiteY10" fmla="*/ 762068 h 1591802"/>
                    <a:gd name="connsiteX11" fmla="*/ 784271 w 1207608"/>
                    <a:gd name="connsiteY11" fmla="*/ 804402 h 1591802"/>
                    <a:gd name="connsiteX12" fmla="*/ 767338 w 1207608"/>
                    <a:gd name="connsiteY12" fmla="*/ 855202 h 1591802"/>
                    <a:gd name="connsiteX13" fmla="*/ 674204 w 1207608"/>
                    <a:gd name="connsiteY13" fmla="*/ 914468 h 1591802"/>
                    <a:gd name="connsiteX14" fmla="*/ 648804 w 1207608"/>
                    <a:gd name="connsiteY14" fmla="*/ 948335 h 1591802"/>
                    <a:gd name="connsiteX15" fmla="*/ 623404 w 1207608"/>
                    <a:gd name="connsiteY15" fmla="*/ 965268 h 1591802"/>
                    <a:gd name="connsiteX16" fmla="*/ 589538 w 1207608"/>
                    <a:gd name="connsiteY16" fmla="*/ 1041468 h 1591802"/>
                    <a:gd name="connsiteX17" fmla="*/ 564138 w 1207608"/>
                    <a:gd name="connsiteY17" fmla="*/ 1126135 h 1591802"/>
                    <a:gd name="connsiteX18" fmla="*/ 504871 w 1207608"/>
                    <a:gd name="connsiteY18" fmla="*/ 1176935 h 1591802"/>
                    <a:gd name="connsiteX19" fmla="*/ 479471 w 1207608"/>
                    <a:gd name="connsiteY19" fmla="*/ 1202335 h 1591802"/>
                    <a:gd name="connsiteX20" fmla="*/ 403271 w 1207608"/>
                    <a:gd name="connsiteY20" fmla="*/ 1253135 h 1591802"/>
                    <a:gd name="connsiteX21" fmla="*/ 360938 w 1207608"/>
                    <a:gd name="connsiteY21" fmla="*/ 1295468 h 1591802"/>
                    <a:gd name="connsiteX22" fmla="*/ 403271 w 1207608"/>
                    <a:gd name="connsiteY22" fmla="*/ 1354735 h 1591802"/>
                    <a:gd name="connsiteX23" fmla="*/ 420204 w 1207608"/>
                    <a:gd name="connsiteY23" fmla="*/ 1388602 h 1591802"/>
                    <a:gd name="connsiteX24" fmla="*/ 394804 w 1207608"/>
                    <a:gd name="connsiteY24" fmla="*/ 1405535 h 1591802"/>
                    <a:gd name="connsiteX25" fmla="*/ 377871 w 1207608"/>
                    <a:gd name="connsiteY25" fmla="*/ 1456335 h 1591802"/>
                    <a:gd name="connsiteX26" fmla="*/ 7234 w 1207608"/>
                    <a:gd name="connsiteY26" fmla="*/ 1575564 h 1591802"/>
                    <a:gd name="connsiteX27" fmla="*/ 428671 w 1207608"/>
                    <a:gd name="connsiteY27" fmla="*/ 1574868 h 1591802"/>
                    <a:gd name="connsiteX28" fmla="*/ 454071 w 1207608"/>
                    <a:gd name="connsiteY28" fmla="*/ 1583335 h 1591802"/>
                    <a:gd name="connsiteX29" fmla="*/ 487938 w 1207608"/>
                    <a:gd name="connsiteY29" fmla="*/ 1591802 h 1591802"/>
                    <a:gd name="connsiteX30" fmla="*/ 547204 w 1207608"/>
                    <a:gd name="connsiteY30" fmla="*/ 1557935 h 1591802"/>
                    <a:gd name="connsiteX31" fmla="*/ 564138 w 1207608"/>
                    <a:gd name="connsiteY31" fmla="*/ 1532535 h 1591802"/>
                    <a:gd name="connsiteX32" fmla="*/ 665738 w 1207608"/>
                    <a:gd name="connsiteY32" fmla="*/ 1524068 h 1591802"/>
                    <a:gd name="connsiteX33" fmla="*/ 708071 w 1207608"/>
                    <a:gd name="connsiteY33" fmla="*/ 1515602 h 1591802"/>
                    <a:gd name="connsiteX34" fmla="*/ 741938 w 1207608"/>
                    <a:gd name="connsiteY34" fmla="*/ 1481735 h 1591802"/>
                    <a:gd name="connsiteX35" fmla="*/ 758871 w 1207608"/>
                    <a:gd name="connsiteY35" fmla="*/ 1422468 h 1591802"/>
                    <a:gd name="connsiteX36" fmla="*/ 775804 w 1207608"/>
                    <a:gd name="connsiteY36" fmla="*/ 1363202 h 1591802"/>
                    <a:gd name="connsiteX37" fmla="*/ 767338 w 1207608"/>
                    <a:gd name="connsiteY37" fmla="*/ 1295468 h 1591802"/>
                    <a:gd name="connsiteX38" fmla="*/ 826604 w 1207608"/>
                    <a:gd name="connsiteY38" fmla="*/ 1219268 h 1591802"/>
                    <a:gd name="connsiteX39" fmla="*/ 852004 w 1207608"/>
                    <a:gd name="connsiteY39" fmla="*/ 1193868 h 1591802"/>
                    <a:gd name="connsiteX40" fmla="*/ 885871 w 1207608"/>
                    <a:gd name="connsiteY40" fmla="*/ 1168468 h 1591802"/>
                    <a:gd name="connsiteX41" fmla="*/ 902804 w 1207608"/>
                    <a:gd name="connsiteY41" fmla="*/ 1143068 h 1591802"/>
                    <a:gd name="connsiteX42" fmla="*/ 919738 w 1207608"/>
                    <a:gd name="connsiteY42" fmla="*/ 1109202 h 1591802"/>
                    <a:gd name="connsiteX43" fmla="*/ 962071 w 1207608"/>
                    <a:gd name="connsiteY43" fmla="*/ 1100735 h 1591802"/>
                    <a:gd name="connsiteX44" fmla="*/ 1106004 w 1207608"/>
                    <a:gd name="connsiteY44" fmla="*/ 1092268 h 1591802"/>
                    <a:gd name="connsiteX45" fmla="*/ 1182204 w 1207608"/>
                    <a:gd name="connsiteY45" fmla="*/ 1066868 h 1591802"/>
                    <a:gd name="connsiteX46" fmla="*/ 1207604 w 1207608"/>
                    <a:gd name="connsiteY46" fmla="*/ 965268 h 1591802"/>
                    <a:gd name="connsiteX47" fmla="*/ 1190671 w 1207608"/>
                    <a:gd name="connsiteY47" fmla="*/ 804402 h 1591802"/>
                    <a:gd name="connsiteX48" fmla="*/ 1173738 w 1207608"/>
                    <a:gd name="connsiteY48" fmla="*/ 779002 h 1591802"/>
                    <a:gd name="connsiteX49" fmla="*/ 1165271 w 1207608"/>
                    <a:gd name="connsiteY49" fmla="*/ 745135 h 1591802"/>
                    <a:gd name="connsiteX50" fmla="*/ 1173738 w 1207608"/>
                    <a:gd name="connsiteY50" fmla="*/ 660468 h 1591802"/>
                    <a:gd name="connsiteX51" fmla="*/ 1207604 w 1207608"/>
                    <a:gd name="connsiteY51" fmla="*/ 643535 h 1591802"/>
                    <a:gd name="connsiteX52" fmla="*/ 1131404 w 1207608"/>
                    <a:gd name="connsiteY52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36769 w 1207608"/>
                    <a:gd name="connsiteY3" fmla="*/ 149198 h 1591802"/>
                    <a:gd name="connsiteX4" fmla="*/ 610370 w 1207608"/>
                    <a:gd name="connsiteY4" fmla="*/ 211993 h 1591802"/>
                    <a:gd name="connsiteX5" fmla="*/ 463619 w 1207608"/>
                    <a:gd name="connsiteY5" fmla="*/ 115130 h 1591802"/>
                    <a:gd name="connsiteX6" fmla="*/ 378038 w 1207608"/>
                    <a:gd name="connsiteY6" fmla="*/ 0 h 1591802"/>
                    <a:gd name="connsiteX7" fmla="*/ 168312 w 1207608"/>
                    <a:gd name="connsiteY7" fmla="*/ 113173 h 1591802"/>
                    <a:gd name="connsiteX8" fmla="*/ 412178 w 1207608"/>
                    <a:gd name="connsiteY8" fmla="*/ 358230 h 1591802"/>
                    <a:gd name="connsiteX9" fmla="*/ 460466 w 1207608"/>
                    <a:gd name="connsiteY9" fmla="*/ 538632 h 1591802"/>
                    <a:gd name="connsiteX10" fmla="*/ 801204 w 1207608"/>
                    <a:gd name="connsiteY10" fmla="*/ 762068 h 1591802"/>
                    <a:gd name="connsiteX11" fmla="*/ 784271 w 1207608"/>
                    <a:gd name="connsiteY11" fmla="*/ 804402 h 1591802"/>
                    <a:gd name="connsiteX12" fmla="*/ 767338 w 1207608"/>
                    <a:gd name="connsiteY12" fmla="*/ 855202 h 1591802"/>
                    <a:gd name="connsiteX13" fmla="*/ 674204 w 1207608"/>
                    <a:gd name="connsiteY13" fmla="*/ 914468 h 1591802"/>
                    <a:gd name="connsiteX14" fmla="*/ 648804 w 1207608"/>
                    <a:gd name="connsiteY14" fmla="*/ 948335 h 1591802"/>
                    <a:gd name="connsiteX15" fmla="*/ 623404 w 1207608"/>
                    <a:gd name="connsiteY15" fmla="*/ 965268 h 1591802"/>
                    <a:gd name="connsiteX16" fmla="*/ 589538 w 1207608"/>
                    <a:gd name="connsiteY16" fmla="*/ 1041468 h 1591802"/>
                    <a:gd name="connsiteX17" fmla="*/ 564138 w 1207608"/>
                    <a:gd name="connsiteY17" fmla="*/ 1126135 h 1591802"/>
                    <a:gd name="connsiteX18" fmla="*/ 504871 w 1207608"/>
                    <a:gd name="connsiteY18" fmla="*/ 1176935 h 1591802"/>
                    <a:gd name="connsiteX19" fmla="*/ 479471 w 1207608"/>
                    <a:gd name="connsiteY19" fmla="*/ 1202335 h 1591802"/>
                    <a:gd name="connsiteX20" fmla="*/ 403271 w 1207608"/>
                    <a:gd name="connsiteY20" fmla="*/ 1253135 h 1591802"/>
                    <a:gd name="connsiteX21" fmla="*/ 360938 w 1207608"/>
                    <a:gd name="connsiteY21" fmla="*/ 1295468 h 1591802"/>
                    <a:gd name="connsiteX22" fmla="*/ 403271 w 1207608"/>
                    <a:gd name="connsiteY22" fmla="*/ 1354735 h 1591802"/>
                    <a:gd name="connsiteX23" fmla="*/ 420204 w 1207608"/>
                    <a:gd name="connsiteY23" fmla="*/ 1388602 h 1591802"/>
                    <a:gd name="connsiteX24" fmla="*/ 394804 w 1207608"/>
                    <a:gd name="connsiteY24" fmla="*/ 1405535 h 1591802"/>
                    <a:gd name="connsiteX25" fmla="*/ 377871 w 1207608"/>
                    <a:gd name="connsiteY25" fmla="*/ 1456335 h 1591802"/>
                    <a:gd name="connsiteX26" fmla="*/ 7234 w 1207608"/>
                    <a:gd name="connsiteY26" fmla="*/ 1575564 h 1591802"/>
                    <a:gd name="connsiteX27" fmla="*/ 428671 w 1207608"/>
                    <a:gd name="connsiteY27" fmla="*/ 1574868 h 1591802"/>
                    <a:gd name="connsiteX28" fmla="*/ 454071 w 1207608"/>
                    <a:gd name="connsiteY28" fmla="*/ 1583335 h 1591802"/>
                    <a:gd name="connsiteX29" fmla="*/ 487938 w 1207608"/>
                    <a:gd name="connsiteY29" fmla="*/ 1591802 h 1591802"/>
                    <a:gd name="connsiteX30" fmla="*/ 547204 w 1207608"/>
                    <a:gd name="connsiteY30" fmla="*/ 1557935 h 1591802"/>
                    <a:gd name="connsiteX31" fmla="*/ 564138 w 1207608"/>
                    <a:gd name="connsiteY31" fmla="*/ 1532535 h 1591802"/>
                    <a:gd name="connsiteX32" fmla="*/ 665738 w 1207608"/>
                    <a:gd name="connsiteY32" fmla="*/ 1524068 h 1591802"/>
                    <a:gd name="connsiteX33" fmla="*/ 708071 w 1207608"/>
                    <a:gd name="connsiteY33" fmla="*/ 1515602 h 1591802"/>
                    <a:gd name="connsiteX34" fmla="*/ 741938 w 1207608"/>
                    <a:gd name="connsiteY34" fmla="*/ 1481735 h 1591802"/>
                    <a:gd name="connsiteX35" fmla="*/ 758871 w 1207608"/>
                    <a:gd name="connsiteY35" fmla="*/ 1422468 h 1591802"/>
                    <a:gd name="connsiteX36" fmla="*/ 775804 w 1207608"/>
                    <a:gd name="connsiteY36" fmla="*/ 1363202 h 1591802"/>
                    <a:gd name="connsiteX37" fmla="*/ 767338 w 1207608"/>
                    <a:gd name="connsiteY37" fmla="*/ 1295468 h 1591802"/>
                    <a:gd name="connsiteX38" fmla="*/ 826604 w 1207608"/>
                    <a:gd name="connsiteY38" fmla="*/ 1219268 h 1591802"/>
                    <a:gd name="connsiteX39" fmla="*/ 852004 w 1207608"/>
                    <a:gd name="connsiteY39" fmla="*/ 1193868 h 1591802"/>
                    <a:gd name="connsiteX40" fmla="*/ 885871 w 1207608"/>
                    <a:gd name="connsiteY40" fmla="*/ 1168468 h 1591802"/>
                    <a:gd name="connsiteX41" fmla="*/ 902804 w 1207608"/>
                    <a:gd name="connsiteY41" fmla="*/ 1143068 h 1591802"/>
                    <a:gd name="connsiteX42" fmla="*/ 919738 w 1207608"/>
                    <a:gd name="connsiteY42" fmla="*/ 1109202 h 1591802"/>
                    <a:gd name="connsiteX43" fmla="*/ 962071 w 1207608"/>
                    <a:gd name="connsiteY43" fmla="*/ 1100735 h 1591802"/>
                    <a:gd name="connsiteX44" fmla="*/ 1106004 w 1207608"/>
                    <a:gd name="connsiteY44" fmla="*/ 1092268 h 1591802"/>
                    <a:gd name="connsiteX45" fmla="*/ 1182204 w 1207608"/>
                    <a:gd name="connsiteY45" fmla="*/ 1066868 h 1591802"/>
                    <a:gd name="connsiteX46" fmla="*/ 1207604 w 1207608"/>
                    <a:gd name="connsiteY46" fmla="*/ 965268 h 1591802"/>
                    <a:gd name="connsiteX47" fmla="*/ 1190671 w 1207608"/>
                    <a:gd name="connsiteY47" fmla="*/ 804402 h 1591802"/>
                    <a:gd name="connsiteX48" fmla="*/ 1173738 w 1207608"/>
                    <a:gd name="connsiteY48" fmla="*/ 779002 h 1591802"/>
                    <a:gd name="connsiteX49" fmla="*/ 1165271 w 1207608"/>
                    <a:gd name="connsiteY49" fmla="*/ 745135 h 1591802"/>
                    <a:gd name="connsiteX50" fmla="*/ 1173738 w 1207608"/>
                    <a:gd name="connsiteY50" fmla="*/ 660468 h 1591802"/>
                    <a:gd name="connsiteX51" fmla="*/ 1207604 w 1207608"/>
                    <a:gd name="connsiteY51" fmla="*/ 643535 h 1591802"/>
                    <a:gd name="connsiteX52" fmla="*/ 1131404 w 1207608"/>
                    <a:gd name="connsiteY52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751251 w 1207608"/>
                    <a:gd name="connsiteY3" fmla="*/ 268051 h 1591802"/>
                    <a:gd name="connsiteX4" fmla="*/ 636769 w 1207608"/>
                    <a:gd name="connsiteY4" fmla="*/ 149198 h 1591802"/>
                    <a:gd name="connsiteX5" fmla="*/ 610370 w 1207608"/>
                    <a:gd name="connsiteY5" fmla="*/ 211993 h 1591802"/>
                    <a:gd name="connsiteX6" fmla="*/ 463619 w 1207608"/>
                    <a:gd name="connsiteY6" fmla="*/ 115130 h 1591802"/>
                    <a:gd name="connsiteX7" fmla="*/ 378038 w 1207608"/>
                    <a:gd name="connsiteY7" fmla="*/ 0 h 1591802"/>
                    <a:gd name="connsiteX8" fmla="*/ 168312 w 1207608"/>
                    <a:gd name="connsiteY8" fmla="*/ 113173 h 1591802"/>
                    <a:gd name="connsiteX9" fmla="*/ 412178 w 1207608"/>
                    <a:gd name="connsiteY9" fmla="*/ 358230 h 1591802"/>
                    <a:gd name="connsiteX10" fmla="*/ 460466 w 1207608"/>
                    <a:gd name="connsiteY10" fmla="*/ 538632 h 1591802"/>
                    <a:gd name="connsiteX11" fmla="*/ 801204 w 1207608"/>
                    <a:gd name="connsiteY11" fmla="*/ 762068 h 1591802"/>
                    <a:gd name="connsiteX12" fmla="*/ 784271 w 1207608"/>
                    <a:gd name="connsiteY12" fmla="*/ 804402 h 1591802"/>
                    <a:gd name="connsiteX13" fmla="*/ 767338 w 1207608"/>
                    <a:gd name="connsiteY13" fmla="*/ 855202 h 1591802"/>
                    <a:gd name="connsiteX14" fmla="*/ 674204 w 1207608"/>
                    <a:gd name="connsiteY14" fmla="*/ 914468 h 1591802"/>
                    <a:gd name="connsiteX15" fmla="*/ 648804 w 1207608"/>
                    <a:gd name="connsiteY15" fmla="*/ 948335 h 1591802"/>
                    <a:gd name="connsiteX16" fmla="*/ 623404 w 1207608"/>
                    <a:gd name="connsiteY16" fmla="*/ 965268 h 1591802"/>
                    <a:gd name="connsiteX17" fmla="*/ 589538 w 1207608"/>
                    <a:gd name="connsiteY17" fmla="*/ 1041468 h 1591802"/>
                    <a:gd name="connsiteX18" fmla="*/ 564138 w 1207608"/>
                    <a:gd name="connsiteY18" fmla="*/ 1126135 h 1591802"/>
                    <a:gd name="connsiteX19" fmla="*/ 504871 w 1207608"/>
                    <a:gd name="connsiteY19" fmla="*/ 1176935 h 1591802"/>
                    <a:gd name="connsiteX20" fmla="*/ 479471 w 1207608"/>
                    <a:gd name="connsiteY20" fmla="*/ 1202335 h 1591802"/>
                    <a:gd name="connsiteX21" fmla="*/ 403271 w 1207608"/>
                    <a:gd name="connsiteY21" fmla="*/ 1253135 h 1591802"/>
                    <a:gd name="connsiteX22" fmla="*/ 360938 w 1207608"/>
                    <a:gd name="connsiteY22" fmla="*/ 1295468 h 1591802"/>
                    <a:gd name="connsiteX23" fmla="*/ 403271 w 1207608"/>
                    <a:gd name="connsiteY23" fmla="*/ 1354735 h 1591802"/>
                    <a:gd name="connsiteX24" fmla="*/ 420204 w 1207608"/>
                    <a:gd name="connsiteY24" fmla="*/ 1388602 h 1591802"/>
                    <a:gd name="connsiteX25" fmla="*/ 394804 w 1207608"/>
                    <a:gd name="connsiteY25" fmla="*/ 1405535 h 1591802"/>
                    <a:gd name="connsiteX26" fmla="*/ 377871 w 1207608"/>
                    <a:gd name="connsiteY26" fmla="*/ 1456335 h 1591802"/>
                    <a:gd name="connsiteX27" fmla="*/ 7234 w 1207608"/>
                    <a:gd name="connsiteY27" fmla="*/ 1575564 h 1591802"/>
                    <a:gd name="connsiteX28" fmla="*/ 428671 w 1207608"/>
                    <a:gd name="connsiteY28" fmla="*/ 1574868 h 1591802"/>
                    <a:gd name="connsiteX29" fmla="*/ 454071 w 1207608"/>
                    <a:gd name="connsiteY29" fmla="*/ 1583335 h 1591802"/>
                    <a:gd name="connsiteX30" fmla="*/ 487938 w 1207608"/>
                    <a:gd name="connsiteY30" fmla="*/ 1591802 h 1591802"/>
                    <a:gd name="connsiteX31" fmla="*/ 547204 w 1207608"/>
                    <a:gd name="connsiteY31" fmla="*/ 1557935 h 1591802"/>
                    <a:gd name="connsiteX32" fmla="*/ 564138 w 1207608"/>
                    <a:gd name="connsiteY32" fmla="*/ 1532535 h 1591802"/>
                    <a:gd name="connsiteX33" fmla="*/ 665738 w 1207608"/>
                    <a:gd name="connsiteY33" fmla="*/ 1524068 h 1591802"/>
                    <a:gd name="connsiteX34" fmla="*/ 708071 w 1207608"/>
                    <a:gd name="connsiteY34" fmla="*/ 1515602 h 1591802"/>
                    <a:gd name="connsiteX35" fmla="*/ 741938 w 1207608"/>
                    <a:gd name="connsiteY35" fmla="*/ 1481735 h 1591802"/>
                    <a:gd name="connsiteX36" fmla="*/ 758871 w 1207608"/>
                    <a:gd name="connsiteY36" fmla="*/ 1422468 h 1591802"/>
                    <a:gd name="connsiteX37" fmla="*/ 775804 w 1207608"/>
                    <a:gd name="connsiteY37" fmla="*/ 1363202 h 1591802"/>
                    <a:gd name="connsiteX38" fmla="*/ 767338 w 1207608"/>
                    <a:gd name="connsiteY38" fmla="*/ 1295468 h 1591802"/>
                    <a:gd name="connsiteX39" fmla="*/ 826604 w 1207608"/>
                    <a:gd name="connsiteY39" fmla="*/ 1219268 h 1591802"/>
                    <a:gd name="connsiteX40" fmla="*/ 852004 w 1207608"/>
                    <a:gd name="connsiteY40" fmla="*/ 1193868 h 1591802"/>
                    <a:gd name="connsiteX41" fmla="*/ 885871 w 1207608"/>
                    <a:gd name="connsiteY41" fmla="*/ 1168468 h 1591802"/>
                    <a:gd name="connsiteX42" fmla="*/ 902804 w 1207608"/>
                    <a:gd name="connsiteY42" fmla="*/ 1143068 h 1591802"/>
                    <a:gd name="connsiteX43" fmla="*/ 919738 w 1207608"/>
                    <a:gd name="connsiteY43" fmla="*/ 1109202 h 1591802"/>
                    <a:gd name="connsiteX44" fmla="*/ 962071 w 1207608"/>
                    <a:gd name="connsiteY44" fmla="*/ 1100735 h 1591802"/>
                    <a:gd name="connsiteX45" fmla="*/ 1106004 w 1207608"/>
                    <a:gd name="connsiteY45" fmla="*/ 1092268 h 1591802"/>
                    <a:gd name="connsiteX46" fmla="*/ 1182204 w 1207608"/>
                    <a:gd name="connsiteY46" fmla="*/ 1066868 h 1591802"/>
                    <a:gd name="connsiteX47" fmla="*/ 1207604 w 1207608"/>
                    <a:gd name="connsiteY47" fmla="*/ 965268 h 1591802"/>
                    <a:gd name="connsiteX48" fmla="*/ 1190671 w 1207608"/>
                    <a:gd name="connsiteY48" fmla="*/ 804402 h 1591802"/>
                    <a:gd name="connsiteX49" fmla="*/ 1173738 w 1207608"/>
                    <a:gd name="connsiteY49" fmla="*/ 779002 h 1591802"/>
                    <a:gd name="connsiteX50" fmla="*/ 1165271 w 1207608"/>
                    <a:gd name="connsiteY50" fmla="*/ 745135 h 1591802"/>
                    <a:gd name="connsiteX51" fmla="*/ 1173738 w 1207608"/>
                    <a:gd name="connsiteY51" fmla="*/ 660468 h 1591802"/>
                    <a:gd name="connsiteX52" fmla="*/ 1207604 w 1207608"/>
                    <a:gd name="connsiteY52" fmla="*/ 643535 h 1591802"/>
                    <a:gd name="connsiteX53" fmla="*/ 1131404 w 1207608"/>
                    <a:gd name="connsiteY53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91720 w 1207608"/>
                    <a:gd name="connsiteY3" fmla="*/ 199774 h 1591802"/>
                    <a:gd name="connsiteX4" fmla="*/ 636769 w 1207608"/>
                    <a:gd name="connsiteY4" fmla="*/ 149198 h 1591802"/>
                    <a:gd name="connsiteX5" fmla="*/ 610370 w 1207608"/>
                    <a:gd name="connsiteY5" fmla="*/ 211993 h 1591802"/>
                    <a:gd name="connsiteX6" fmla="*/ 463619 w 1207608"/>
                    <a:gd name="connsiteY6" fmla="*/ 115130 h 1591802"/>
                    <a:gd name="connsiteX7" fmla="*/ 378038 w 1207608"/>
                    <a:gd name="connsiteY7" fmla="*/ 0 h 1591802"/>
                    <a:gd name="connsiteX8" fmla="*/ 168312 w 1207608"/>
                    <a:gd name="connsiteY8" fmla="*/ 113173 h 1591802"/>
                    <a:gd name="connsiteX9" fmla="*/ 412178 w 1207608"/>
                    <a:gd name="connsiteY9" fmla="*/ 358230 h 1591802"/>
                    <a:gd name="connsiteX10" fmla="*/ 460466 w 1207608"/>
                    <a:gd name="connsiteY10" fmla="*/ 538632 h 1591802"/>
                    <a:gd name="connsiteX11" fmla="*/ 801204 w 1207608"/>
                    <a:gd name="connsiteY11" fmla="*/ 762068 h 1591802"/>
                    <a:gd name="connsiteX12" fmla="*/ 784271 w 1207608"/>
                    <a:gd name="connsiteY12" fmla="*/ 804402 h 1591802"/>
                    <a:gd name="connsiteX13" fmla="*/ 767338 w 1207608"/>
                    <a:gd name="connsiteY13" fmla="*/ 855202 h 1591802"/>
                    <a:gd name="connsiteX14" fmla="*/ 674204 w 1207608"/>
                    <a:gd name="connsiteY14" fmla="*/ 914468 h 1591802"/>
                    <a:gd name="connsiteX15" fmla="*/ 648804 w 1207608"/>
                    <a:gd name="connsiteY15" fmla="*/ 948335 h 1591802"/>
                    <a:gd name="connsiteX16" fmla="*/ 623404 w 1207608"/>
                    <a:gd name="connsiteY16" fmla="*/ 965268 h 1591802"/>
                    <a:gd name="connsiteX17" fmla="*/ 589538 w 1207608"/>
                    <a:gd name="connsiteY17" fmla="*/ 1041468 h 1591802"/>
                    <a:gd name="connsiteX18" fmla="*/ 564138 w 1207608"/>
                    <a:gd name="connsiteY18" fmla="*/ 1126135 h 1591802"/>
                    <a:gd name="connsiteX19" fmla="*/ 504871 w 1207608"/>
                    <a:gd name="connsiteY19" fmla="*/ 1176935 h 1591802"/>
                    <a:gd name="connsiteX20" fmla="*/ 479471 w 1207608"/>
                    <a:gd name="connsiteY20" fmla="*/ 1202335 h 1591802"/>
                    <a:gd name="connsiteX21" fmla="*/ 403271 w 1207608"/>
                    <a:gd name="connsiteY21" fmla="*/ 1253135 h 1591802"/>
                    <a:gd name="connsiteX22" fmla="*/ 360938 w 1207608"/>
                    <a:gd name="connsiteY22" fmla="*/ 1295468 h 1591802"/>
                    <a:gd name="connsiteX23" fmla="*/ 403271 w 1207608"/>
                    <a:gd name="connsiteY23" fmla="*/ 1354735 h 1591802"/>
                    <a:gd name="connsiteX24" fmla="*/ 420204 w 1207608"/>
                    <a:gd name="connsiteY24" fmla="*/ 1388602 h 1591802"/>
                    <a:gd name="connsiteX25" fmla="*/ 394804 w 1207608"/>
                    <a:gd name="connsiteY25" fmla="*/ 1405535 h 1591802"/>
                    <a:gd name="connsiteX26" fmla="*/ 377871 w 1207608"/>
                    <a:gd name="connsiteY26" fmla="*/ 1456335 h 1591802"/>
                    <a:gd name="connsiteX27" fmla="*/ 7234 w 1207608"/>
                    <a:gd name="connsiteY27" fmla="*/ 1575564 h 1591802"/>
                    <a:gd name="connsiteX28" fmla="*/ 428671 w 1207608"/>
                    <a:gd name="connsiteY28" fmla="*/ 1574868 h 1591802"/>
                    <a:gd name="connsiteX29" fmla="*/ 454071 w 1207608"/>
                    <a:gd name="connsiteY29" fmla="*/ 1583335 h 1591802"/>
                    <a:gd name="connsiteX30" fmla="*/ 487938 w 1207608"/>
                    <a:gd name="connsiteY30" fmla="*/ 1591802 h 1591802"/>
                    <a:gd name="connsiteX31" fmla="*/ 547204 w 1207608"/>
                    <a:gd name="connsiteY31" fmla="*/ 1557935 h 1591802"/>
                    <a:gd name="connsiteX32" fmla="*/ 564138 w 1207608"/>
                    <a:gd name="connsiteY32" fmla="*/ 1532535 h 1591802"/>
                    <a:gd name="connsiteX33" fmla="*/ 665738 w 1207608"/>
                    <a:gd name="connsiteY33" fmla="*/ 1524068 h 1591802"/>
                    <a:gd name="connsiteX34" fmla="*/ 708071 w 1207608"/>
                    <a:gd name="connsiteY34" fmla="*/ 1515602 h 1591802"/>
                    <a:gd name="connsiteX35" fmla="*/ 741938 w 1207608"/>
                    <a:gd name="connsiteY35" fmla="*/ 1481735 h 1591802"/>
                    <a:gd name="connsiteX36" fmla="*/ 758871 w 1207608"/>
                    <a:gd name="connsiteY36" fmla="*/ 1422468 h 1591802"/>
                    <a:gd name="connsiteX37" fmla="*/ 775804 w 1207608"/>
                    <a:gd name="connsiteY37" fmla="*/ 1363202 h 1591802"/>
                    <a:gd name="connsiteX38" fmla="*/ 767338 w 1207608"/>
                    <a:gd name="connsiteY38" fmla="*/ 1295468 h 1591802"/>
                    <a:gd name="connsiteX39" fmla="*/ 826604 w 1207608"/>
                    <a:gd name="connsiteY39" fmla="*/ 1219268 h 1591802"/>
                    <a:gd name="connsiteX40" fmla="*/ 852004 w 1207608"/>
                    <a:gd name="connsiteY40" fmla="*/ 1193868 h 1591802"/>
                    <a:gd name="connsiteX41" fmla="*/ 885871 w 1207608"/>
                    <a:gd name="connsiteY41" fmla="*/ 1168468 h 1591802"/>
                    <a:gd name="connsiteX42" fmla="*/ 902804 w 1207608"/>
                    <a:gd name="connsiteY42" fmla="*/ 1143068 h 1591802"/>
                    <a:gd name="connsiteX43" fmla="*/ 919738 w 1207608"/>
                    <a:gd name="connsiteY43" fmla="*/ 1109202 h 1591802"/>
                    <a:gd name="connsiteX44" fmla="*/ 962071 w 1207608"/>
                    <a:gd name="connsiteY44" fmla="*/ 1100735 h 1591802"/>
                    <a:gd name="connsiteX45" fmla="*/ 1106004 w 1207608"/>
                    <a:gd name="connsiteY45" fmla="*/ 1092268 h 1591802"/>
                    <a:gd name="connsiteX46" fmla="*/ 1182204 w 1207608"/>
                    <a:gd name="connsiteY46" fmla="*/ 1066868 h 1591802"/>
                    <a:gd name="connsiteX47" fmla="*/ 1207604 w 1207608"/>
                    <a:gd name="connsiteY47" fmla="*/ 965268 h 1591802"/>
                    <a:gd name="connsiteX48" fmla="*/ 1190671 w 1207608"/>
                    <a:gd name="connsiteY48" fmla="*/ 804402 h 1591802"/>
                    <a:gd name="connsiteX49" fmla="*/ 1173738 w 1207608"/>
                    <a:gd name="connsiteY49" fmla="*/ 779002 h 1591802"/>
                    <a:gd name="connsiteX50" fmla="*/ 1165271 w 1207608"/>
                    <a:gd name="connsiteY50" fmla="*/ 745135 h 1591802"/>
                    <a:gd name="connsiteX51" fmla="*/ 1173738 w 1207608"/>
                    <a:gd name="connsiteY51" fmla="*/ 660468 h 1591802"/>
                    <a:gd name="connsiteX52" fmla="*/ 1207604 w 1207608"/>
                    <a:gd name="connsiteY52" fmla="*/ 643535 h 1591802"/>
                    <a:gd name="connsiteX53" fmla="*/ 1131404 w 1207608"/>
                    <a:gd name="connsiteY53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91720 w 1207608"/>
                    <a:gd name="connsiteY3" fmla="*/ 199774 h 1591802"/>
                    <a:gd name="connsiteX4" fmla="*/ 625321 w 1207608"/>
                    <a:gd name="connsiteY4" fmla="*/ 136554 h 1591802"/>
                    <a:gd name="connsiteX5" fmla="*/ 610370 w 1207608"/>
                    <a:gd name="connsiteY5" fmla="*/ 211993 h 1591802"/>
                    <a:gd name="connsiteX6" fmla="*/ 463619 w 1207608"/>
                    <a:gd name="connsiteY6" fmla="*/ 115130 h 1591802"/>
                    <a:gd name="connsiteX7" fmla="*/ 378038 w 1207608"/>
                    <a:gd name="connsiteY7" fmla="*/ 0 h 1591802"/>
                    <a:gd name="connsiteX8" fmla="*/ 168312 w 1207608"/>
                    <a:gd name="connsiteY8" fmla="*/ 113173 h 1591802"/>
                    <a:gd name="connsiteX9" fmla="*/ 412178 w 1207608"/>
                    <a:gd name="connsiteY9" fmla="*/ 358230 h 1591802"/>
                    <a:gd name="connsiteX10" fmla="*/ 460466 w 1207608"/>
                    <a:gd name="connsiteY10" fmla="*/ 538632 h 1591802"/>
                    <a:gd name="connsiteX11" fmla="*/ 801204 w 1207608"/>
                    <a:gd name="connsiteY11" fmla="*/ 762068 h 1591802"/>
                    <a:gd name="connsiteX12" fmla="*/ 784271 w 1207608"/>
                    <a:gd name="connsiteY12" fmla="*/ 804402 h 1591802"/>
                    <a:gd name="connsiteX13" fmla="*/ 767338 w 1207608"/>
                    <a:gd name="connsiteY13" fmla="*/ 855202 h 1591802"/>
                    <a:gd name="connsiteX14" fmla="*/ 674204 w 1207608"/>
                    <a:gd name="connsiteY14" fmla="*/ 914468 h 1591802"/>
                    <a:gd name="connsiteX15" fmla="*/ 648804 w 1207608"/>
                    <a:gd name="connsiteY15" fmla="*/ 948335 h 1591802"/>
                    <a:gd name="connsiteX16" fmla="*/ 623404 w 1207608"/>
                    <a:gd name="connsiteY16" fmla="*/ 965268 h 1591802"/>
                    <a:gd name="connsiteX17" fmla="*/ 589538 w 1207608"/>
                    <a:gd name="connsiteY17" fmla="*/ 1041468 h 1591802"/>
                    <a:gd name="connsiteX18" fmla="*/ 564138 w 1207608"/>
                    <a:gd name="connsiteY18" fmla="*/ 1126135 h 1591802"/>
                    <a:gd name="connsiteX19" fmla="*/ 504871 w 1207608"/>
                    <a:gd name="connsiteY19" fmla="*/ 1176935 h 1591802"/>
                    <a:gd name="connsiteX20" fmla="*/ 479471 w 1207608"/>
                    <a:gd name="connsiteY20" fmla="*/ 1202335 h 1591802"/>
                    <a:gd name="connsiteX21" fmla="*/ 403271 w 1207608"/>
                    <a:gd name="connsiteY21" fmla="*/ 1253135 h 1591802"/>
                    <a:gd name="connsiteX22" fmla="*/ 360938 w 1207608"/>
                    <a:gd name="connsiteY22" fmla="*/ 1295468 h 1591802"/>
                    <a:gd name="connsiteX23" fmla="*/ 403271 w 1207608"/>
                    <a:gd name="connsiteY23" fmla="*/ 1354735 h 1591802"/>
                    <a:gd name="connsiteX24" fmla="*/ 420204 w 1207608"/>
                    <a:gd name="connsiteY24" fmla="*/ 1388602 h 1591802"/>
                    <a:gd name="connsiteX25" fmla="*/ 394804 w 1207608"/>
                    <a:gd name="connsiteY25" fmla="*/ 1405535 h 1591802"/>
                    <a:gd name="connsiteX26" fmla="*/ 377871 w 1207608"/>
                    <a:gd name="connsiteY26" fmla="*/ 1456335 h 1591802"/>
                    <a:gd name="connsiteX27" fmla="*/ 7234 w 1207608"/>
                    <a:gd name="connsiteY27" fmla="*/ 1575564 h 1591802"/>
                    <a:gd name="connsiteX28" fmla="*/ 428671 w 1207608"/>
                    <a:gd name="connsiteY28" fmla="*/ 1574868 h 1591802"/>
                    <a:gd name="connsiteX29" fmla="*/ 454071 w 1207608"/>
                    <a:gd name="connsiteY29" fmla="*/ 1583335 h 1591802"/>
                    <a:gd name="connsiteX30" fmla="*/ 487938 w 1207608"/>
                    <a:gd name="connsiteY30" fmla="*/ 1591802 h 1591802"/>
                    <a:gd name="connsiteX31" fmla="*/ 547204 w 1207608"/>
                    <a:gd name="connsiteY31" fmla="*/ 1557935 h 1591802"/>
                    <a:gd name="connsiteX32" fmla="*/ 564138 w 1207608"/>
                    <a:gd name="connsiteY32" fmla="*/ 1532535 h 1591802"/>
                    <a:gd name="connsiteX33" fmla="*/ 665738 w 1207608"/>
                    <a:gd name="connsiteY33" fmla="*/ 1524068 h 1591802"/>
                    <a:gd name="connsiteX34" fmla="*/ 708071 w 1207608"/>
                    <a:gd name="connsiteY34" fmla="*/ 1515602 h 1591802"/>
                    <a:gd name="connsiteX35" fmla="*/ 741938 w 1207608"/>
                    <a:gd name="connsiteY35" fmla="*/ 1481735 h 1591802"/>
                    <a:gd name="connsiteX36" fmla="*/ 758871 w 1207608"/>
                    <a:gd name="connsiteY36" fmla="*/ 1422468 h 1591802"/>
                    <a:gd name="connsiteX37" fmla="*/ 775804 w 1207608"/>
                    <a:gd name="connsiteY37" fmla="*/ 1363202 h 1591802"/>
                    <a:gd name="connsiteX38" fmla="*/ 767338 w 1207608"/>
                    <a:gd name="connsiteY38" fmla="*/ 1295468 h 1591802"/>
                    <a:gd name="connsiteX39" fmla="*/ 826604 w 1207608"/>
                    <a:gd name="connsiteY39" fmla="*/ 1219268 h 1591802"/>
                    <a:gd name="connsiteX40" fmla="*/ 852004 w 1207608"/>
                    <a:gd name="connsiteY40" fmla="*/ 1193868 h 1591802"/>
                    <a:gd name="connsiteX41" fmla="*/ 885871 w 1207608"/>
                    <a:gd name="connsiteY41" fmla="*/ 1168468 h 1591802"/>
                    <a:gd name="connsiteX42" fmla="*/ 902804 w 1207608"/>
                    <a:gd name="connsiteY42" fmla="*/ 1143068 h 1591802"/>
                    <a:gd name="connsiteX43" fmla="*/ 919738 w 1207608"/>
                    <a:gd name="connsiteY43" fmla="*/ 1109202 h 1591802"/>
                    <a:gd name="connsiteX44" fmla="*/ 962071 w 1207608"/>
                    <a:gd name="connsiteY44" fmla="*/ 1100735 h 1591802"/>
                    <a:gd name="connsiteX45" fmla="*/ 1106004 w 1207608"/>
                    <a:gd name="connsiteY45" fmla="*/ 1092268 h 1591802"/>
                    <a:gd name="connsiteX46" fmla="*/ 1182204 w 1207608"/>
                    <a:gd name="connsiteY46" fmla="*/ 1066868 h 1591802"/>
                    <a:gd name="connsiteX47" fmla="*/ 1207604 w 1207608"/>
                    <a:gd name="connsiteY47" fmla="*/ 965268 h 1591802"/>
                    <a:gd name="connsiteX48" fmla="*/ 1190671 w 1207608"/>
                    <a:gd name="connsiteY48" fmla="*/ 804402 h 1591802"/>
                    <a:gd name="connsiteX49" fmla="*/ 1173738 w 1207608"/>
                    <a:gd name="connsiteY49" fmla="*/ 779002 h 1591802"/>
                    <a:gd name="connsiteX50" fmla="*/ 1165271 w 1207608"/>
                    <a:gd name="connsiteY50" fmla="*/ 745135 h 1591802"/>
                    <a:gd name="connsiteX51" fmla="*/ 1173738 w 1207608"/>
                    <a:gd name="connsiteY51" fmla="*/ 660468 h 1591802"/>
                    <a:gd name="connsiteX52" fmla="*/ 1207604 w 1207608"/>
                    <a:gd name="connsiteY52" fmla="*/ 643535 h 1591802"/>
                    <a:gd name="connsiteX53" fmla="*/ 1131404 w 1207608"/>
                    <a:gd name="connsiteY53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91720 w 1207608"/>
                    <a:gd name="connsiteY3" fmla="*/ 199774 h 1591802"/>
                    <a:gd name="connsiteX4" fmla="*/ 664245 w 1207608"/>
                    <a:gd name="connsiteY4" fmla="*/ 159313 h 1591802"/>
                    <a:gd name="connsiteX5" fmla="*/ 625321 w 1207608"/>
                    <a:gd name="connsiteY5" fmla="*/ 136554 h 1591802"/>
                    <a:gd name="connsiteX6" fmla="*/ 610370 w 1207608"/>
                    <a:gd name="connsiteY6" fmla="*/ 211993 h 1591802"/>
                    <a:gd name="connsiteX7" fmla="*/ 463619 w 1207608"/>
                    <a:gd name="connsiteY7" fmla="*/ 115130 h 1591802"/>
                    <a:gd name="connsiteX8" fmla="*/ 378038 w 1207608"/>
                    <a:gd name="connsiteY8" fmla="*/ 0 h 1591802"/>
                    <a:gd name="connsiteX9" fmla="*/ 168312 w 1207608"/>
                    <a:gd name="connsiteY9" fmla="*/ 113173 h 1591802"/>
                    <a:gd name="connsiteX10" fmla="*/ 412178 w 1207608"/>
                    <a:gd name="connsiteY10" fmla="*/ 358230 h 1591802"/>
                    <a:gd name="connsiteX11" fmla="*/ 460466 w 1207608"/>
                    <a:gd name="connsiteY11" fmla="*/ 538632 h 1591802"/>
                    <a:gd name="connsiteX12" fmla="*/ 801204 w 1207608"/>
                    <a:gd name="connsiteY12" fmla="*/ 762068 h 1591802"/>
                    <a:gd name="connsiteX13" fmla="*/ 784271 w 1207608"/>
                    <a:gd name="connsiteY13" fmla="*/ 804402 h 1591802"/>
                    <a:gd name="connsiteX14" fmla="*/ 767338 w 1207608"/>
                    <a:gd name="connsiteY14" fmla="*/ 855202 h 1591802"/>
                    <a:gd name="connsiteX15" fmla="*/ 674204 w 1207608"/>
                    <a:gd name="connsiteY15" fmla="*/ 914468 h 1591802"/>
                    <a:gd name="connsiteX16" fmla="*/ 648804 w 1207608"/>
                    <a:gd name="connsiteY16" fmla="*/ 948335 h 1591802"/>
                    <a:gd name="connsiteX17" fmla="*/ 623404 w 1207608"/>
                    <a:gd name="connsiteY17" fmla="*/ 965268 h 1591802"/>
                    <a:gd name="connsiteX18" fmla="*/ 589538 w 1207608"/>
                    <a:gd name="connsiteY18" fmla="*/ 1041468 h 1591802"/>
                    <a:gd name="connsiteX19" fmla="*/ 564138 w 1207608"/>
                    <a:gd name="connsiteY19" fmla="*/ 1126135 h 1591802"/>
                    <a:gd name="connsiteX20" fmla="*/ 504871 w 1207608"/>
                    <a:gd name="connsiteY20" fmla="*/ 1176935 h 1591802"/>
                    <a:gd name="connsiteX21" fmla="*/ 479471 w 1207608"/>
                    <a:gd name="connsiteY21" fmla="*/ 1202335 h 1591802"/>
                    <a:gd name="connsiteX22" fmla="*/ 403271 w 1207608"/>
                    <a:gd name="connsiteY22" fmla="*/ 1253135 h 1591802"/>
                    <a:gd name="connsiteX23" fmla="*/ 360938 w 1207608"/>
                    <a:gd name="connsiteY23" fmla="*/ 1295468 h 1591802"/>
                    <a:gd name="connsiteX24" fmla="*/ 403271 w 1207608"/>
                    <a:gd name="connsiteY24" fmla="*/ 1354735 h 1591802"/>
                    <a:gd name="connsiteX25" fmla="*/ 420204 w 1207608"/>
                    <a:gd name="connsiteY25" fmla="*/ 1388602 h 1591802"/>
                    <a:gd name="connsiteX26" fmla="*/ 394804 w 1207608"/>
                    <a:gd name="connsiteY26" fmla="*/ 1405535 h 1591802"/>
                    <a:gd name="connsiteX27" fmla="*/ 377871 w 1207608"/>
                    <a:gd name="connsiteY27" fmla="*/ 1456335 h 1591802"/>
                    <a:gd name="connsiteX28" fmla="*/ 7234 w 1207608"/>
                    <a:gd name="connsiteY28" fmla="*/ 1575564 h 1591802"/>
                    <a:gd name="connsiteX29" fmla="*/ 428671 w 1207608"/>
                    <a:gd name="connsiteY29" fmla="*/ 1574868 h 1591802"/>
                    <a:gd name="connsiteX30" fmla="*/ 454071 w 1207608"/>
                    <a:gd name="connsiteY30" fmla="*/ 1583335 h 1591802"/>
                    <a:gd name="connsiteX31" fmla="*/ 487938 w 1207608"/>
                    <a:gd name="connsiteY31" fmla="*/ 1591802 h 1591802"/>
                    <a:gd name="connsiteX32" fmla="*/ 547204 w 1207608"/>
                    <a:gd name="connsiteY32" fmla="*/ 1557935 h 1591802"/>
                    <a:gd name="connsiteX33" fmla="*/ 564138 w 1207608"/>
                    <a:gd name="connsiteY33" fmla="*/ 1532535 h 1591802"/>
                    <a:gd name="connsiteX34" fmla="*/ 665738 w 1207608"/>
                    <a:gd name="connsiteY34" fmla="*/ 1524068 h 1591802"/>
                    <a:gd name="connsiteX35" fmla="*/ 708071 w 1207608"/>
                    <a:gd name="connsiteY35" fmla="*/ 1515602 h 1591802"/>
                    <a:gd name="connsiteX36" fmla="*/ 741938 w 1207608"/>
                    <a:gd name="connsiteY36" fmla="*/ 1481735 h 1591802"/>
                    <a:gd name="connsiteX37" fmla="*/ 758871 w 1207608"/>
                    <a:gd name="connsiteY37" fmla="*/ 1422468 h 1591802"/>
                    <a:gd name="connsiteX38" fmla="*/ 775804 w 1207608"/>
                    <a:gd name="connsiteY38" fmla="*/ 1363202 h 1591802"/>
                    <a:gd name="connsiteX39" fmla="*/ 767338 w 1207608"/>
                    <a:gd name="connsiteY39" fmla="*/ 1295468 h 1591802"/>
                    <a:gd name="connsiteX40" fmla="*/ 826604 w 1207608"/>
                    <a:gd name="connsiteY40" fmla="*/ 1219268 h 1591802"/>
                    <a:gd name="connsiteX41" fmla="*/ 852004 w 1207608"/>
                    <a:gd name="connsiteY41" fmla="*/ 1193868 h 1591802"/>
                    <a:gd name="connsiteX42" fmla="*/ 885871 w 1207608"/>
                    <a:gd name="connsiteY42" fmla="*/ 1168468 h 1591802"/>
                    <a:gd name="connsiteX43" fmla="*/ 902804 w 1207608"/>
                    <a:gd name="connsiteY43" fmla="*/ 1143068 h 1591802"/>
                    <a:gd name="connsiteX44" fmla="*/ 919738 w 1207608"/>
                    <a:gd name="connsiteY44" fmla="*/ 1109202 h 1591802"/>
                    <a:gd name="connsiteX45" fmla="*/ 962071 w 1207608"/>
                    <a:gd name="connsiteY45" fmla="*/ 1100735 h 1591802"/>
                    <a:gd name="connsiteX46" fmla="*/ 1106004 w 1207608"/>
                    <a:gd name="connsiteY46" fmla="*/ 1092268 h 1591802"/>
                    <a:gd name="connsiteX47" fmla="*/ 1182204 w 1207608"/>
                    <a:gd name="connsiteY47" fmla="*/ 1066868 h 1591802"/>
                    <a:gd name="connsiteX48" fmla="*/ 1207604 w 1207608"/>
                    <a:gd name="connsiteY48" fmla="*/ 965268 h 1591802"/>
                    <a:gd name="connsiteX49" fmla="*/ 1190671 w 1207608"/>
                    <a:gd name="connsiteY49" fmla="*/ 804402 h 1591802"/>
                    <a:gd name="connsiteX50" fmla="*/ 1173738 w 1207608"/>
                    <a:gd name="connsiteY50" fmla="*/ 779002 h 1591802"/>
                    <a:gd name="connsiteX51" fmla="*/ 1165271 w 1207608"/>
                    <a:gd name="connsiteY51" fmla="*/ 745135 h 1591802"/>
                    <a:gd name="connsiteX52" fmla="*/ 1173738 w 1207608"/>
                    <a:gd name="connsiteY52" fmla="*/ 660468 h 1591802"/>
                    <a:gd name="connsiteX53" fmla="*/ 1207604 w 1207608"/>
                    <a:gd name="connsiteY53" fmla="*/ 643535 h 1591802"/>
                    <a:gd name="connsiteX54" fmla="*/ 1131404 w 1207608"/>
                    <a:gd name="connsiteY54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691720 w 1207608"/>
                    <a:gd name="connsiteY3" fmla="*/ 199774 h 1591802"/>
                    <a:gd name="connsiteX4" fmla="*/ 664245 w 1207608"/>
                    <a:gd name="connsiteY4" fmla="*/ 159313 h 1591802"/>
                    <a:gd name="connsiteX5" fmla="*/ 625321 w 1207608"/>
                    <a:gd name="connsiteY5" fmla="*/ 136554 h 1591802"/>
                    <a:gd name="connsiteX6" fmla="*/ 609293 w 1207608"/>
                    <a:gd name="connsiteY6" fmla="*/ 164370 h 1591802"/>
                    <a:gd name="connsiteX7" fmla="*/ 610370 w 1207608"/>
                    <a:gd name="connsiteY7" fmla="*/ 211993 h 1591802"/>
                    <a:gd name="connsiteX8" fmla="*/ 463619 w 1207608"/>
                    <a:gd name="connsiteY8" fmla="*/ 115130 h 1591802"/>
                    <a:gd name="connsiteX9" fmla="*/ 378038 w 1207608"/>
                    <a:gd name="connsiteY9" fmla="*/ 0 h 1591802"/>
                    <a:gd name="connsiteX10" fmla="*/ 168312 w 1207608"/>
                    <a:gd name="connsiteY10" fmla="*/ 113173 h 1591802"/>
                    <a:gd name="connsiteX11" fmla="*/ 412178 w 1207608"/>
                    <a:gd name="connsiteY11" fmla="*/ 358230 h 1591802"/>
                    <a:gd name="connsiteX12" fmla="*/ 460466 w 1207608"/>
                    <a:gd name="connsiteY12" fmla="*/ 538632 h 1591802"/>
                    <a:gd name="connsiteX13" fmla="*/ 801204 w 1207608"/>
                    <a:gd name="connsiteY13" fmla="*/ 762068 h 1591802"/>
                    <a:gd name="connsiteX14" fmla="*/ 784271 w 1207608"/>
                    <a:gd name="connsiteY14" fmla="*/ 804402 h 1591802"/>
                    <a:gd name="connsiteX15" fmla="*/ 767338 w 1207608"/>
                    <a:gd name="connsiteY15" fmla="*/ 855202 h 1591802"/>
                    <a:gd name="connsiteX16" fmla="*/ 674204 w 1207608"/>
                    <a:gd name="connsiteY16" fmla="*/ 914468 h 1591802"/>
                    <a:gd name="connsiteX17" fmla="*/ 648804 w 1207608"/>
                    <a:gd name="connsiteY17" fmla="*/ 948335 h 1591802"/>
                    <a:gd name="connsiteX18" fmla="*/ 623404 w 1207608"/>
                    <a:gd name="connsiteY18" fmla="*/ 965268 h 1591802"/>
                    <a:gd name="connsiteX19" fmla="*/ 589538 w 1207608"/>
                    <a:gd name="connsiteY19" fmla="*/ 1041468 h 1591802"/>
                    <a:gd name="connsiteX20" fmla="*/ 564138 w 1207608"/>
                    <a:gd name="connsiteY20" fmla="*/ 1126135 h 1591802"/>
                    <a:gd name="connsiteX21" fmla="*/ 504871 w 1207608"/>
                    <a:gd name="connsiteY21" fmla="*/ 1176935 h 1591802"/>
                    <a:gd name="connsiteX22" fmla="*/ 479471 w 1207608"/>
                    <a:gd name="connsiteY22" fmla="*/ 1202335 h 1591802"/>
                    <a:gd name="connsiteX23" fmla="*/ 403271 w 1207608"/>
                    <a:gd name="connsiteY23" fmla="*/ 1253135 h 1591802"/>
                    <a:gd name="connsiteX24" fmla="*/ 360938 w 1207608"/>
                    <a:gd name="connsiteY24" fmla="*/ 1295468 h 1591802"/>
                    <a:gd name="connsiteX25" fmla="*/ 403271 w 1207608"/>
                    <a:gd name="connsiteY25" fmla="*/ 1354735 h 1591802"/>
                    <a:gd name="connsiteX26" fmla="*/ 420204 w 1207608"/>
                    <a:gd name="connsiteY26" fmla="*/ 1388602 h 1591802"/>
                    <a:gd name="connsiteX27" fmla="*/ 394804 w 1207608"/>
                    <a:gd name="connsiteY27" fmla="*/ 1405535 h 1591802"/>
                    <a:gd name="connsiteX28" fmla="*/ 377871 w 1207608"/>
                    <a:gd name="connsiteY28" fmla="*/ 1456335 h 1591802"/>
                    <a:gd name="connsiteX29" fmla="*/ 7234 w 1207608"/>
                    <a:gd name="connsiteY29" fmla="*/ 1575564 h 1591802"/>
                    <a:gd name="connsiteX30" fmla="*/ 428671 w 1207608"/>
                    <a:gd name="connsiteY30" fmla="*/ 1574868 h 1591802"/>
                    <a:gd name="connsiteX31" fmla="*/ 454071 w 1207608"/>
                    <a:gd name="connsiteY31" fmla="*/ 1583335 h 1591802"/>
                    <a:gd name="connsiteX32" fmla="*/ 487938 w 1207608"/>
                    <a:gd name="connsiteY32" fmla="*/ 1591802 h 1591802"/>
                    <a:gd name="connsiteX33" fmla="*/ 547204 w 1207608"/>
                    <a:gd name="connsiteY33" fmla="*/ 1557935 h 1591802"/>
                    <a:gd name="connsiteX34" fmla="*/ 564138 w 1207608"/>
                    <a:gd name="connsiteY34" fmla="*/ 1532535 h 1591802"/>
                    <a:gd name="connsiteX35" fmla="*/ 665738 w 1207608"/>
                    <a:gd name="connsiteY35" fmla="*/ 1524068 h 1591802"/>
                    <a:gd name="connsiteX36" fmla="*/ 708071 w 1207608"/>
                    <a:gd name="connsiteY36" fmla="*/ 1515602 h 1591802"/>
                    <a:gd name="connsiteX37" fmla="*/ 741938 w 1207608"/>
                    <a:gd name="connsiteY37" fmla="*/ 1481735 h 1591802"/>
                    <a:gd name="connsiteX38" fmla="*/ 758871 w 1207608"/>
                    <a:gd name="connsiteY38" fmla="*/ 1422468 h 1591802"/>
                    <a:gd name="connsiteX39" fmla="*/ 775804 w 1207608"/>
                    <a:gd name="connsiteY39" fmla="*/ 1363202 h 1591802"/>
                    <a:gd name="connsiteX40" fmla="*/ 767338 w 1207608"/>
                    <a:gd name="connsiteY40" fmla="*/ 1295468 h 1591802"/>
                    <a:gd name="connsiteX41" fmla="*/ 826604 w 1207608"/>
                    <a:gd name="connsiteY41" fmla="*/ 1219268 h 1591802"/>
                    <a:gd name="connsiteX42" fmla="*/ 852004 w 1207608"/>
                    <a:gd name="connsiteY42" fmla="*/ 1193868 h 1591802"/>
                    <a:gd name="connsiteX43" fmla="*/ 885871 w 1207608"/>
                    <a:gd name="connsiteY43" fmla="*/ 1168468 h 1591802"/>
                    <a:gd name="connsiteX44" fmla="*/ 902804 w 1207608"/>
                    <a:gd name="connsiteY44" fmla="*/ 1143068 h 1591802"/>
                    <a:gd name="connsiteX45" fmla="*/ 919738 w 1207608"/>
                    <a:gd name="connsiteY45" fmla="*/ 1109202 h 1591802"/>
                    <a:gd name="connsiteX46" fmla="*/ 962071 w 1207608"/>
                    <a:gd name="connsiteY46" fmla="*/ 1100735 h 1591802"/>
                    <a:gd name="connsiteX47" fmla="*/ 1106004 w 1207608"/>
                    <a:gd name="connsiteY47" fmla="*/ 1092268 h 1591802"/>
                    <a:gd name="connsiteX48" fmla="*/ 1182204 w 1207608"/>
                    <a:gd name="connsiteY48" fmla="*/ 1066868 h 1591802"/>
                    <a:gd name="connsiteX49" fmla="*/ 1207604 w 1207608"/>
                    <a:gd name="connsiteY49" fmla="*/ 965268 h 1591802"/>
                    <a:gd name="connsiteX50" fmla="*/ 1190671 w 1207608"/>
                    <a:gd name="connsiteY50" fmla="*/ 804402 h 1591802"/>
                    <a:gd name="connsiteX51" fmla="*/ 1173738 w 1207608"/>
                    <a:gd name="connsiteY51" fmla="*/ 779002 h 1591802"/>
                    <a:gd name="connsiteX52" fmla="*/ 1165271 w 1207608"/>
                    <a:gd name="connsiteY52" fmla="*/ 745135 h 1591802"/>
                    <a:gd name="connsiteX53" fmla="*/ 1173738 w 1207608"/>
                    <a:gd name="connsiteY53" fmla="*/ 660468 h 1591802"/>
                    <a:gd name="connsiteX54" fmla="*/ 1207604 w 1207608"/>
                    <a:gd name="connsiteY54" fmla="*/ 643535 h 1591802"/>
                    <a:gd name="connsiteX55" fmla="*/ 1131404 w 1207608"/>
                    <a:gd name="connsiteY55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25152 w 1207608"/>
                    <a:gd name="connsiteY2" fmla="*/ 256400 h 1591802"/>
                    <a:gd name="connsiteX3" fmla="*/ 746672 w 1207608"/>
                    <a:gd name="connsiteY3" fmla="*/ 197245 h 1591802"/>
                    <a:gd name="connsiteX4" fmla="*/ 691720 w 1207608"/>
                    <a:gd name="connsiteY4" fmla="*/ 199774 h 1591802"/>
                    <a:gd name="connsiteX5" fmla="*/ 664245 w 1207608"/>
                    <a:gd name="connsiteY5" fmla="*/ 159313 h 1591802"/>
                    <a:gd name="connsiteX6" fmla="*/ 625321 w 1207608"/>
                    <a:gd name="connsiteY6" fmla="*/ 136554 h 1591802"/>
                    <a:gd name="connsiteX7" fmla="*/ 609293 w 1207608"/>
                    <a:gd name="connsiteY7" fmla="*/ 164370 h 1591802"/>
                    <a:gd name="connsiteX8" fmla="*/ 610370 w 1207608"/>
                    <a:gd name="connsiteY8" fmla="*/ 211993 h 1591802"/>
                    <a:gd name="connsiteX9" fmla="*/ 463619 w 1207608"/>
                    <a:gd name="connsiteY9" fmla="*/ 115130 h 1591802"/>
                    <a:gd name="connsiteX10" fmla="*/ 378038 w 1207608"/>
                    <a:gd name="connsiteY10" fmla="*/ 0 h 1591802"/>
                    <a:gd name="connsiteX11" fmla="*/ 168312 w 1207608"/>
                    <a:gd name="connsiteY11" fmla="*/ 113173 h 1591802"/>
                    <a:gd name="connsiteX12" fmla="*/ 412178 w 1207608"/>
                    <a:gd name="connsiteY12" fmla="*/ 358230 h 1591802"/>
                    <a:gd name="connsiteX13" fmla="*/ 460466 w 1207608"/>
                    <a:gd name="connsiteY13" fmla="*/ 538632 h 1591802"/>
                    <a:gd name="connsiteX14" fmla="*/ 801204 w 1207608"/>
                    <a:gd name="connsiteY14" fmla="*/ 762068 h 1591802"/>
                    <a:gd name="connsiteX15" fmla="*/ 784271 w 1207608"/>
                    <a:gd name="connsiteY15" fmla="*/ 804402 h 1591802"/>
                    <a:gd name="connsiteX16" fmla="*/ 767338 w 1207608"/>
                    <a:gd name="connsiteY16" fmla="*/ 855202 h 1591802"/>
                    <a:gd name="connsiteX17" fmla="*/ 674204 w 1207608"/>
                    <a:gd name="connsiteY17" fmla="*/ 914468 h 1591802"/>
                    <a:gd name="connsiteX18" fmla="*/ 648804 w 1207608"/>
                    <a:gd name="connsiteY18" fmla="*/ 948335 h 1591802"/>
                    <a:gd name="connsiteX19" fmla="*/ 623404 w 1207608"/>
                    <a:gd name="connsiteY19" fmla="*/ 965268 h 1591802"/>
                    <a:gd name="connsiteX20" fmla="*/ 589538 w 1207608"/>
                    <a:gd name="connsiteY20" fmla="*/ 1041468 h 1591802"/>
                    <a:gd name="connsiteX21" fmla="*/ 564138 w 1207608"/>
                    <a:gd name="connsiteY21" fmla="*/ 1126135 h 1591802"/>
                    <a:gd name="connsiteX22" fmla="*/ 504871 w 1207608"/>
                    <a:gd name="connsiteY22" fmla="*/ 1176935 h 1591802"/>
                    <a:gd name="connsiteX23" fmla="*/ 479471 w 1207608"/>
                    <a:gd name="connsiteY23" fmla="*/ 1202335 h 1591802"/>
                    <a:gd name="connsiteX24" fmla="*/ 403271 w 1207608"/>
                    <a:gd name="connsiteY24" fmla="*/ 1253135 h 1591802"/>
                    <a:gd name="connsiteX25" fmla="*/ 360938 w 1207608"/>
                    <a:gd name="connsiteY25" fmla="*/ 1295468 h 1591802"/>
                    <a:gd name="connsiteX26" fmla="*/ 403271 w 1207608"/>
                    <a:gd name="connsiteY26" fmla="*/ 1354735 h 1591802"/>
                    <a:gd name="connsiteX27" fmla="*/ 420204 w 1207608"/>
                    <a:gd name="connsiteY27" fmla="*/ 1388602 h 1591802"/>
                    <a:gd name="connsiteX28" fmla="*/ 394804 w 1207608"/>
                    <a:gd name="connsiteY28" fmla="*/ 1405535 h 1591802"/>
                    <a:gd name="connsiteX29" fmla="*/ 377871 w 1207608"/>
                    <a:gd name="connsiteY29" fmla="*/ 1456335 h 1591802"/>
                    <a:gd name="connsiteX30" fmla="*/ 7234 w 1207608"/>
                    <a:gd name="connsiteY30" fmla="*/ 1575564 h 1591802"/>
                    <a:gd name="connsiteX31" fmla="*/ 428671 w 1207608"/>
                    <a:gd name="connsiteY31" fmla="*/ 1574868 h 1591802"/>
                    <a:gd name="connsiteX32" fmla="*/ 454071 w 1207608"/>
                    <a:gd name="connsiteY32" fmla="*/ 1583335 h 1591802"/>
                    <a:gd name="connsiteX33" fmla="*/ 487938 w 1207608"/>
                    <a:gd name="connsiteY33" fmla="*/ 1591802 h 1591802"/>
                    <a:gd name="connsiteX34" fmla="*/ 547204 w 1207608"/>
                    <a:gd name="connsiteY34" fmla="*/ 1557935 h 1591802"/>
                    <a:gd name="connsiteX35" fmla="*/ 564138 w 1207608"/>
                    <a:gd name="connsiteY35" fmla="*/ 1532535 h 1591802"/>
                    <a:gd name="connsiteX36" fmla="*/ 665738 w 1207608"/>
                    <a:gd name="connsiteY36" fmla="*/ 1524068 h 1591802"/>
                    <a:gd name="connsiteX37" fmla="*/ 708071 w 1207608"/>
                    <a:gd name="connsiteY37" fmla="*/ 1515602 h 1591802"/>
                    <a:gd name="connsiteX38" fmla="*/ 741938 w 1207608"/>
                    <a:gd name="connsiteY38" fmla="*/ 1481735 h 1591802"/>
                    <a:gd name="connsiteX39" fmla="*/ 758871 w 1207608"/>
                    <a:gd name="connsiteY39" fmla="*/ 1422468 h 1591802"/>
                    <a:gd name="connsiteX40" fmla="*/ 775804 w 1207608"/>
                    <a:gd name="connsiteY40" fmla="*/ 1363202 h 1591802"/>
                    <a:gd name="connsiteX41" fmla="*/ 767338 w 1207608"/>
                    <a:gd name="connsiteY41" fmla="*/ 1295468 h 1591802"/>
                    <a:gd name="connsiteX42" fmla="*/ 826604 w 1207608"/>
                    <a:gd name="connsiteY42" fmla="*/ 1219268 h 1591802"/>
                    <a:gd name="connsiteX43" fmla="*/ 852004 w 1207608"/>
                    <a:gd name="connsiteY43" fmla="*/ 1193868 h 1591802"/>
                    <a:gd name="connsiteX44" fmla="*/ 885871 w 1207608"/>
                    <a:gd name="connsiteY44" fmla="*/ 1168468 h 1591802"/>
                    <a:gd name="connsiteX45" fmla="*/ 902804 w 1207608"/>
                    <a:gd name="connsiteY45" fmla="*/ 1143068 h 1591802"/>
                    <a:gd name="connsiteX46" fmla="*/ 919738 w 1207608"/>
                    <a:gd name="connsiteY46" fmla="*/ 1109202 h 1591802"/>
                    <a:gd name="connsiteX47" fmla="*/ 962071 w 1207608"/>
                    <a:gd name="connsiteY47" fmla="*/ 1100735 h 1591802"/>
                    <a:gd name="connsiteX48" fmla="*/ 1106004 w 1207608"/>
                    <a:gd name="connsiteY48" fmla="*/ 1092268 h 1591802"/>
                    <a:gd name="connsiteX49" fmla="*/ 1182204 w 1207608"/>
                    <a:gd name="connsiteY49" fmla="*/ 1066868 h 1591802"/>
                    <a:gd name="connsiteX50" fmla="*/ 1207604 w 1207608"/>
                    <a:gd name="connsiteY50" fmla="*/ 965268 h 1591802"/>
                    <a:gd name="connsiteX51" fmla="*/ 1190671 w 1207608"/>
                    <a:gd name="connsiteY51" fmla="*/ 804402 h 1591802"/>
                    <a:gd name="connsiteX52" fmla="*/ 1173738 w 1207608"/>
                    <a:gd name="connsiteY52" fmla="*/ 779002 h 1591802"/>
                    <a:gd name="connsiteX53" fmla="*/ 1165271 w 1207608"/>
                    <a:gd name="connsiteY53" fmla="*/ 745135 h 1591802"/>
                    <a:gd name="connsiteX54" fmla="*/ 1173738 w 1207608"/>
                    <a:gd name="connsiteY54" fmla="*/ 660468 h 1591802"/>
                    <a:gd name="connsiteX55" fmla="*/ 1207604 w 1207608"/>
                    <a:gd name="connsiteY55" fmla="*/ 643535 h 1591802"/>
                    <a:gd name="connsiteX56" fmla="*/ 1131404 w 1207608"/>
                    <a:gd name="connsiteY56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63332 w 1207608"/>
                    <a:gd name="connsiteY2" fmla="*/ 309505 h 1591802"/>
                    <a:gd name="connsiteX3" fmla="*/ 746672 w 1207608"/>
                    <a:gd name="connsiteY3" fmla="*/ 197245 h 1591802"/>
                    <a:gd name="connsiteX4" fmla="*/ 691720 w 1207608"/>
                    <a:gd name="connsiteY4" fmla="*/ 199774 h 1591802"/>
                    <a:gd name="connsiteX5" fmla="*/ 664245 w 1207608"/>
                    <a:gd name="connsiteY5" fmla="*/ 159313 h 1591802"/>
                    <a:gd name="connsiteX6" fmla="*/ 625321 w 1207608"/>
                    <a:gd name="connsiteY6" fmla="*/ 136554 h 1591802"/>
                    <a:gd name="connsiteX7" fmla="*/ 609293 w 1207608"/>
                    <a:gd name="connsiteY7" fmla="*/ 164370 h 1591802"/>
                    <a:gd name="connsiteX8" fmla="*/ 610370 w 1207608"/>
                    <a:gd name="connsiteY8" fmla="*/ 211993 h 1591802"/>
                    <a:gd name="connsiteX9" fmla="*/ 463619 w 1207608"/>
                    <a:gd name="connsiteY9" fmla="*/ 115130 h 1591802"/>
                    <a:gd name="connsiteX10" fmla="*/ 378038 w 1207608"/>
                    <a:gd name="connsiteY10" fmla="*/ 0 h 1591802"/>
                    <a:gd name="connsiteX11" fmla="*/ 168312 w 1207608"/>
                    <a:gd name="connsiteY11" fmla="*/ 113173 h 1591802"/>
                    <a:gd name="connsiteX12" fmla="*/ 412178 w 1207608"/>
                    <a:gd name="connsiteY12" fmla="*/ 358230 h 1591802"/>
                    <a:gd name="connsiteX13" fmla="*/ 460466 w 1207608"/>
                    <a:gd name="connsiteY13" fmla="*/ 538632 h 1591802"/>
                    <a:gd name="connsiteX14" fmla="*/ 801204 w 1207608"/>
                    <a:gd name="connsiteY14" fmla="*/ 762068 h 1591802"/>
                    <a:gd name="connsiteX15" fmla="*/ 784271 w 1207608"/>
                    <a:gd name="connsiteY15" fmla="*/ 804402 h 1591802"/>
                    <a:gd name="connsiteX16" fmla="*/ 767338 w 1207608"/>
                    <a:gd name="connsiteY16" fmla="*/ 855202 h 1591802"/>
                    <a:gd name="connsiteX17" fmla="*/ 674204 w 1207608"/>
                    <a:gd name="connsiteY17" fmla="*/ 914468 h 1591802"/>
                    <a:gd name="connsiteX18" fmla="*/ 648804 w 1207608"/>
                    <a:gd name="connsiteY18" fmla="*/ 948335 h 1591802"/>
                    <a:gd name="connsiteX19" fmla="*/ 623404 w 1207608"/>
                    <a:gd name="connsiteY19" fmla="*/ 965268 h 1591802"/>
                    <a:gd name="connsiteX20" fmla="*/ 589538 w 1207608"/>
                    <a:gd name="connsiteY20" fmla="*/ 1041468 h 1591802"/>
                    <a:gd name="connsiteX21" fmla="*/ 564138 w 1207608"/>
                    <a:gd name="connsiteY21" fmla="*/ 1126135 h 1591802"/>
                    <a:gd name="connsiteX22" fmla="*/ 504871 w 1207608"/>
                    <a:gd name="connsiteY22" fmla="*/ 1176935 h 1591802"/>
                    <a:gd name="connsiteX23" fmla="*/ 479471 w 1207608"/>
                    <a:gd name="connsiteY23" fmla="*/ 1202335 h 1591802"/>
                    <a:gd name="connsiteX24" fmla="*/ 403271 w 1207608"/>
                    <a:gd name="connsiteY24" fmla="*/ 1253135 h 1591802"/>
                    <a:gd name="connsiteX25" fmla="*/ 360938 w 1207608"/>
                    <a:gd name="connsiteY25" fmla="*/ 1295468 h 1591802"/>
                    <a:gd name="connsiteX26" fmla="*/ 403271 w 1207608"/>
                    <a:gd name="connsiteY26" fmla="*/ 1354735 h 1591802"/>
                    <a:gd name="connsiteX27" fmla="*/ 420204 w 1207608"/>
                    <a:gd name="connsiteY27" fmla="*/ 1388602 h 1591802"/>
                    <a:gd name="connsiteX28" fmla="*/ 394804 w 1207608"/>
                    <a:gd name="connsiteY28" fmla="*/ 1405535 h 1591802"/>
                    <a:gd name="connsiteX29" fmla="*/ 377871 w 1207608"/>
                    <a:gd name="connsiteY29" fmla="*/ 1456335 h 1591802"/>
                    <a:gd name="connsiteX30" fmla="*/ 7234 w 1207608"/>
                    <a:gd name="connsiteY30" fmla="*/ 1575564 h 1591802"/>
                    <a:gd name="connsiteX31" fmla="*/ 428671 w 1207608"/>
                    <a:gd name="connsiteY31" fmla="*/ 1574868 h 1591802"/>
                    <a:gd name="connsiteX32" fmla="*/ 454071 w 1207608"/>
                    <a:gd name="connsiteY32" fmla="*/ 1583335 h 1591802"/>
                    <a:gd name="connsiteX33" fmla="*/ 487938 w 1207608"/>
                    <a:gd name="connsiteY33" fmla="*/ 1591802 h 1591802"/>
                    <a:gd name="connsiteX34" fmla="*/ 547204 w 1207608"/>
                    <a:gd name="connsiteY34" fmla="*/ 1557935 h 1591802"/>
                    <a:gd name="connsiteX35" fmla="*/ 564138 w 1207608"/>
                    <a:gd name="connsiteY35" fmla="*/ 1532535 h 1591802"/>
                    <a:gd name="connsiteX36" fmla="*/ 665738 w 1207608"/>
                    <a:gd name="connsiteY36" fmla="*/ 1524068 h 1591802"/>
                    <a:gd name="connsiteX37" fmla="*/ 708071 w 1207608"/>
                    <a:gd name="connsiteY37" fmla="*/ 1515602 h 1591802"/>
                    <a:gd name="connsiteX38" fmla="*/ 741938 w 1207608"/>
                    <a:gd name="connsiteY38" fmla="*/ 1481735 h 1591802"/>
                    <a:gd name="connsiteX39" fmla="*/ 758871 w 1207608"/>
                    <a:gd name="connsiteY39" fmla="*/ 1422468 h 1591802"/>
                    <a:gd name="connsiteX40" fmla="*/ 775804 w 1207608"/>
                    <a:gd name="connsiteY40" fmla="*/ 1363202 h 1591802"/>
                    <a:gd name="connsiteX41" fmla="*/ 767338 w 1207608"/>
                    <a:gd name="connsiteY41" fmla="*/ 1295468 h 1591802"/>
                    <a:gd name="connsiteX42" fmla="*/ 826604 w 1207608"/>
                    <a:gd name="connsiteY42" fmla="*/ 1219268 h 1591802"/>
                    <a:gd name="connsiteX43" fmla="*/ 852004 w 1207608"/>
                    <a:gd name="connsiteY43" fmla="*/ 1193868 h 1591802"/>
                    <a:gd name="connsiteX44" fmla="*/ 885871 w 1207608"/>
                    <a:gd name="connsiteY44" fmla="*/ 1168468 h 1591802"/>
                    <a:gd name="connsiteX45" fmla="*/ 902804 w 1207608"/>
                    <a:gd name="connsiteY45" fmla="*/ 1143068 h 1591802"/>
                    <a:gd name="connsiteX46" fmla="*/ 919738 w 1207608"/>
                    <a:gd name="connsiteY46" fmla="*/ 1109202 h 1591802"/>
                    <a:gd name="connsiteX47" fmla="*/ 962071 w 1207608"/>
                    <a:gd name="connsiteY47" fmla="*/ 1100735 h 1591802"/>
                    <a:gd name="connsiteX48" fmla="*/ 1106004 w 1207608"/>
                    <a:gd name="connsiteY48" fmla="*/ 1092268 h 1591802"/>
                    <a:gd name="connsiteX49" fmla="*/ 1182204 w 1207608"/>
                    <a:gd name="connsiteY49" fmla="*/ 1066868 h 1591802"/>
                    <a:gd name="connsiteX50" fmla="*/ 1207604 w 1207608"/>
                    <a:gd name="connsiteY50" fmla="*/ 965268 h 1591802"/>
                    <a:gd name="connsiteX51" fmla="*/ 1190671 w 1207608"/>
                    <a:gd name="connsiteY51" fmla="*/ 804402 h 1591802"/>
                    <a:gd name="connsiteX52" fmla="*/ 1173738 w 1207608"/>
                    <a:gd name="connsiteY52" fmla="*/ 779002 h 1591802"/>
                    <a:gd name="connsiteX53" fmla="*/ 1165271 w 1207608"/>
                    <a:gd name="connsiteY53" fmla="*/ 745135 h 1591802"/>
                    <a:gd name="connsiteX54" fmla="*/ 1173738 w 1207608"/>
                    <a:gd name="connsiteY54" fmla="*/ 660468 h 1591802"/>
                    <a:gd name="connsiteX55" fmla="*/ 1207604 w 1207608"/>
                    <a:gd name="connsiteY55" fmla="*/ 643535 h 1591802"/>
                    <a:gd name="connsiteX56" fmla="*/ 1131404 w 1207608"/>
                    <a:gd name="connsiteY56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746672 w 1207608"/>
                    <a:gd name="connsiteY3" fmla="*/ 197245 h 1591802"/>
                    <a:gd name="connsiteX4" fmla="*/ 691720 w 1207608"/>
                    <a:gd name="connsiteY4" fmla="*/ 199774 h 1591802"/>
                    <a:gd name="connsiteX5" fmla="*/ 664245 w 1207608"/>
                    <a:gd name="connsiteY5" fmla="*/ 159313 h 1591802"/>
                    <a:gd name="connsiteX6" fmla="*/ 625321 w 1207608"/>
                    <a:gd name="connsiteY6" fmla="*/ 136554 h 1591802"/>
                    <a:gd name="connsiteX7" fmla="*/ 609293 w 1207608"/>
                    <a:gd name="connsiteY7" fmla="*/ 164370 h 1591802"/>
                    <a:gd name="connsiteX8" fmla="*/ 610370 w 1207608"/>
                    <a:gd name="connsiteY8" fmla="*/ 211993 h 1591802"/>
                    <a:gd name="connsiteX9" fmla="*/ 463619 w 1207608"/>
                    <a:gd name="connsiteY9" fmla="*/ 115130 h 1591802"/>
                    <a:gd name="connsiteX10" fmla="*/ 378038 w 1207608"/>
                    <a:gd name="connsiteY10" fmla="*/ 0 h 1591802"/>
                    <a:gd name="connsiteX11" fmla="*/ 168312 w 1207608"/>
                    <a:gd name="connsiteY11" fmla="*/ 113173 h 1591802"/>
                    <a:gd name="connsiteX12" fmla="*/ 412178 w 1207608"/>
                    <a:gd name="connsiteY12" fmla="*/ 358230 h 1591802"/>
                    <a:gd name="connsiteX13" fmla="*/ 460466 w 1207608"/>
                    <a:gd name="connsiteY13" fmla="*/ 538632 h 1591802"/>
                    <a:gd name="connsiteX14" fmla="*/ 801204 w 1207608"/>
                    <a:gd name="connsiteY14" fmla="*/ 762068 h 1591802"/>
                    <a:gd name="connsiteX15" fmla="*/ 784271 w 1207608"/>
                    <a:gd name="connsiteY15" fmla="*/ 804402 h 1591802"/>
                    <a:gd name="connsiteX16" fmla="*/ 767338 w 1207608"/>
                    <a:gd name="connsiteY16" fmla="*/ 855202 h 1591802"/>
                    <a:gd name="connsiteX17" fmla="*/ 674204 w 1207608"/>
                    <a:gd name="connsiteY17" fmla="*/ 914468 h 1591802"/>
                    <a:gd name="connsiteX18" fmla="*/ 648804 w 1207608"/>
                    <a:gd name="connsiteY18" fmla="*/ 948335 h 1591802"/>
                    <a:gd name="connsiteX19" fmla="*/ 623404 w 1207608"/>
                    <a:gd name="connsiteY19" fmla="*/ 965268 h 1591802"/>
                    <a:gd name="connsiteX20" fmla="*/ 589538 w 1207608"/>
                    <a:gd name="connsiteY20" fmla="*/ 1041468 h 1591802"/>
                    <a:gd name="connsiteX21" fmla="*/ 564138 w 1207608"/>
                    <a:gd name="connsiteY21" fmla="*/ 1126135 h 1591802"/>
                    <a:gd name="connsiteX22" fmla="*/ 504871 w 1207608"/>
                    <a:gd name="connsiteY22" fmla="*/ 1176935 h 1591802"/>
                    <a:gd name="connsiteX23" fmla="*/ 479471 w 1207608"/>
                    <a:gd name="connsiteY23" fmla="*/ 1202335 h 1591802"/>
                    <a:gd name="connsiteX24" fmla="*/ 403271 w 1207608"/>
                    <a:gd name="connsiteY24" fmla="*/ 1253135 h 1591802"/>
                    <a:gd name="connsiteX25" fmla="*/ 360938 w 1207608"/>
                    <a:gd name="connsiteY25" fmla="*/ 1295468 h 1591802"/>
                    <a:gd name="connsiteX26" fmla="*/ 403271 w 1207608"/>
                    <a:gd name="connsiteY26" fmla="*/ 1354735 h 1591802"/>
                    <a:gd name="connsiteX27" fmla="*/ 420204 w 1207608"/>
                    <a:gd name="connsiteY27" fmla="*/ 1388602 h 1591802"/>
                    <a:gd name="connsiteX28" fmla="*/ 394804 w 1207608"/>
                    <a:gd name="connsiteY28" fmla="*/ 1405535 h 1591802"/>
                    <a:gd name="connsiteX29" fmla="*/ 377871 w 1207608"/>
                    <a:gd name="connsiteY29" fmla="*/ 1456335 h 1591802"/>
                    <a:gd name="connsiteX30" fmla="*/ 7234 w 1207608"/>
                    <a:gd name="connsiteY30" fmla="*/ 1575564 h 1591802"/>
                    <a:gd name="connsiteX31" fmla="*/ 428671 w 1207608"/>
                    <a:gd name="connsiteY31" fmla="*/ 1574868 h 1591802"/>
                    <a:gd name="connsiteX32" fmla="*/ 454071 w 1207608"/>
                    <a:gd name="connsiteY32" fmla="*/ 1583335 h 1591802"/>
                    <a:gd name="connsiteX33" fmla="*/ 487938 w 1207608"/>
                    <a:gd name="connsiteY33" fmla="*/ 1591802 h 1591802"/>
                    <a:gd name="connsiteX34" fmla="*/ 547204 w 1207608"/>
                    <a:gd name="connsiteY34" fmla="*/ 1557935 h 1591802"/>
                    <a:gd name="connsiteX35" fmla="*/ 564138 w 1207608"/>
                    <a:gd name="connsiteY35" fmla="*/ 1532535 h 1591802"/>
                    <a:gd name="connsiteX36" fmla="*/ 665738 w 1207608"/>
                    <a:gd name="connsiteY36" fmla="*/ 1524068 h 1591802"/>
                    <a:gd name="connsiteX37" fmla="*/ 708071 w 1207608"/>
                    <a:gd name="connsiteY37" fmla="*/ 1515602 h 1591802"/>
                    <a:gd name="connsiteX38" fmla="*/ 741938 w 1207608"/>
                    <a:gd name="connsiteY38" fmla="*/ 1481735 h 1591802"/>
                    <a:gd name="connsiteX39" fmla="*/ 758871 w 1207608"/>
                    <a:gd name="connsiteY39" fmla="*/ 1422468 h 1591802"/>
                    <a:gd name="connsiteX40" fmla="*/ 775804 w 1207608"/>
                    <a:gd name="connsiteY40" fmla="*/ 1363202 h 1591802"/>
                    <a:gd name="connsiteX41" fmla="*/ 767338 w 1207608"/>
                    <a:gd name="connsiteY41" fmla="*/ 1295468 h 1591802"/>
                    <a:gd name="connsiteX42" fmla="*/ 826604 w 1207608"/>
                    <a:gd name="connsiteY42" fmla="*/ 1219268 h 1591802"/>
                    <a:gd name="connsiteX43" fmla="*/ 852004 w 1207608"/>
                    <a:gd name="connsiteY43" fmla="*/ 1193868 h 1591802"/>
                    <a:gd name="connsiteX44" fmla="*/ 885871 w 1207608"/>
                    <a:gd name="connsiteY44" fmla="*/ 1168468 h 1591802"/>
                    <a:gd name="connsiteX45" fmla="*/ 902804 w 1207608"/>
                    <a:gd name="connsiteY45" fmla="*/ 1143068 h 1591802"/>
                    <a:gd name="connsiteX46" fmla="*/ 919738 w 1207608"/>
                    <a:gd name="connsiteY46" fmla="*/ 1109202 h 1591802"/>
                    <a:gd name="connsiteX47" fmla="*/ 962071 w 1207608"/>
                    <a:gd name="connsiteY47" fmla="*/ 1100735 h 1591802"/>
                    <a:gd name="connsiteX48" fmla="*/ 1106004 w 1207608"/>
                    <a:gd name="connsiteY48" fmla="*/ 1092268 h 1591802"/>
                    <a:gd name="connsiteX49" fmla="*/ 1182204 w 1207608"/>
                    <a:gd name="connsiteY49" fmla="*/ 1066868 h 1591802"/>
                    <a:gd name="connsiteX50" fmla="*/ 1207604 w 1207608"/>
                    <a:gd name="connsiteY50" fmla="*/ 965268 h 1591802"/>
                    <a:gd name="connsiteX51" fmla="*/ 1190671 w 1207608"/>
                    <a:gd name="connsiteY51" fmla="*/ 804402 h 1591802"/>
                    <a:gd name="connsiteX52" fmla="*/ 1173738 w 1207608"/>
                    <a:gd name="connsiteY52" fmla="*/ 779002 h 1591802"/>
                    <a:gd name="connsiteX53" fmla="*/ 1165271 w 1207608"/>
                    <a:gd name="connsiteY53" fmla="*/ 745135 h 1591802"/>
                    <a:gd name="connsiteX54" fmla="*/ 1173738 w 1207608"/>
                    <a:gd name="connsiteY54" fmla="*/ 660468 h 1591802"/>
                    <a:gd name="connsiteX55" fmla="*/ 1207604 w 1207608"/>
                    <a:gd name="connsiteY55" fmla="*/ 643535 h 1591802"/>
                    <a:gd name="connsiteX56" fmla="*/ 1131404 w 1207608"/>
                    <a:gd name="connsiteY56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842837 w 1207608"/>
                    <a:gd name="connsiteY3" fmla="*/ 260464 h 1591802"/>
                    <a:gd name="connsiteX4" fmla="*/ 746672 w 1207608"/>
                    <a:gd name="connsiteY4" fmla="*/ 197245 h 1591802"/>
                    <a:gd name="connsiteX5" fmla="*/ 691720 w 1207608"/>
                    <a:gd name="connsiteY5" fmla="*/ 199774 h 1591802"/>
                    <a:gd name="connsiteX6" fmla="*/ 664245 w 1207608"/>
                    <a:gd name="connsiteY6" fmla="*/ 159313 h 1591802"/>
                    <a:gd name="connsiteX7" fmla="*/ 625321 w 1207608"/>
                    <a:gd name="connsiteY7" fmla="*/ 136554 h 1591802"/>
                    <a:gd name="connsiteX8" fmla="*/ 609293 w 1207608"/>
                    <a:gd name="connsiteY8" fmla="*/ 164370 h 1591802"/>
                    <a:gd name="connsiteX9" fmla="*/ 610370 w 1207608"/>
                    <a:gd name="connsiteY9" fmla="*/ 211993 h 1591802"/>
                    <a:gd name="connsiteX10" fmla="*/ 463619 w 1207608"/>
                    <a:gd name="connsiteY10" fmla="*/ 115130 h 1591802"/>
                    <a:gd name="connsiteX11" fmla="*/ 378038 w 1207608"/>
                    <a:gd name="connsiteY11" fmla="*/ 0 h 1591802"/>
                    <a:gd name="connsiteX12" fmla="*/ 168312 w 1207608"/>
                    <a:gd name="connsiteY12" fmla="*/ 113173 h 1591802"/>
                    <a:gd name="connsiteX13" fmla="*/ 412178 w 1207608"/>
                    <a:gd name="connsiteY13" fmla="*/ 358230 h 1591802"/>
                    <a:gd name="connsiteX14" fmla="*/ 460466 w 1207608"/>
                    <a:gd name="connsiteY14" fmla="*/ 538632 h 1591802"/>
                    <a:gd name="connsiteX15" fmla="*/ 801204 w 1207608"/>
                    <a:gd name="connsiteY15" fmla="*/ 762068 h 1591802"/>
                    <a:gd name="connsiteX16" fmla="*/ 784271 w 1207608"/>
                    <a:gd name="connsiteY16" fmla="*/ 804402 h 1591802"/>
                    <a:gd name="connsiteX17" fmla="*/ 767338 w 1207608"/>
                    <a:gd name="connsiteY17" fmla="*/ 855202 h 1591802"/>
                    <a:gd name="connsiteX18" fmla="*/ 674204 w 1207608"/>
                    <a:gd name="connsiteY18" fmla="*/ 914468 h 1591802"/>
                    <a:gd name="connsiteX19" fmla="*/ 648804 w 1207608"/>
                    <a:gd name="connsiteY19" fmla="*/ 948335 h 1591802"/>
                    <a:gd name="connsiteX20" fmla="*/ 623404 w 1207608"/>
                    <a:gd name="connsiteY20" fmla="*/ 965268 h 1591802"/>
                    <a:gd name="connsiteX21" fmla="*/ 589538 w 1207608"/>
                    <a:gd name="connsiteY21" fmla="*/ 1041468 h 1591802"/>
                    <a:gd name="connsiteX22" fmla="*/ 564138 w 1207608"/>
                    <a:gd name="connsiteY22" fmla="*/ 1126135 h 1591802"/>
                    <a:gd name="connsiteX23" fmla="*/ 504871 w 1207608"/>
                    <a:gd name="connsiteY23" fmla="*/ 1176935 h 1591802"/>
                    <a:gd name="connsiteX24" fmla="*/ 479471 w 1207608"/>
                    <a:gd name="connsiteY24" fmla="*/ 1202335 h 1591802"/>
                    <a:gd name="connsiteX25" fmla="*/ 403271 w 1207608"/>
                    <a:gd name="connsiteY25" fmla="*/ 1253135 h 1591802"/>
                    <a:gd name="connsiteX26" fmla="*/ 360938 w 1207608"/>
                    <a:gd name="connsiteY26" fmla="*/ 1295468 h 1591802"/>
                    <a:gd name="connsiteX27" fmla="*/ 403271 w 1207608"/>
                    <a:gd name="connsiteY27" fmla="*/ 1354735 h 1591802"/>
                    <a:gd name="connsiteX28" fmla="*/ 420204 w 1207608"/>
                    <a:gd name="connsiteY28" fmla="*/ 1388602 h 1591802"/>
                    <a:gd name="connsiteX29" fmla="*/ 394804 w 1207608"/>
                    <a:gd name="connsiteY29" fmla="*/ 1405535 h 1591802"/>
                    <a:gd name="connsiteX30" fmla="*/ 377871 w 1207608"/>
                    <a:gd name="connsiteY30" fmla="*/ 1456335 h 1591802"/>
                    <a:gd name="connsiteX31" fmla="*/ 7234 w 1207608"/>
                    <a:gd name="connsiteY31" fmla="*/ 1575564 h 1591802"/>
                    <a:gd name="connsiteX32" fmla="*/ 428671 w 1207608"/>
                    <a:gd name="connsiteY32" fmla="*/ 1574868 h 1591802"/>
                    <a:gd name="connsiteX33" fmla="*/ 454071 w 1207608"/>
                    <a:gd name="connsiteY33" fmla="*/ 1583335 h 1591802"/>
                    <a:gd name="connsiteX34" fmla="*/ 487938 w 1207608"/>
                    <a:gd name="connsiteY34" fmla="*/ 1591802 h 1591802"/>
                    <a:gd name="connsiteX35" fmla="*/ 547204 w 1207608"/>
                    <a:gd name="connsiteY35" fmla="*/ 1557935 h 1591802"/>
                    <a:gd name="connsiteX36" fmla="*/ 564138 w 1207608"/>
                    <a:gd name="connsiteY36" fmla="*/ 1532535 h 1591802"/>
                    <a:gd name="connsiteX37" fmla="*/ 665738 w 1207608"/>
                    <a:gd name="connsiteY37" fmla="*/ 1524068 h 1591802"/>
                    <a:gd name="connsiteX38" fmla="*/ 708071 w 1207608"/>
                    <a:gd name="connsiteY38" fmla="*/ 1515602 h 1591802"/>
                    <a:gd name="connsiteX39" fmla="*/ 741938 w 1207608"/>
                    <a:gd name="connsiteY39" fmla="*/ 1481735 h 1591802"/>
                    <a:gd name="connsiteX40" fmla="*/ 758871 w 1207608"/>
                    <a:gd name="connsiteY40" fmla="*/ 1422468 h 1591802"/>
                    <a:gd name="connsiteX41" fmla="*/ 775804 w 1207608"/>
                    <a:gd name="connsiteY41" fmla="*/ 1363202 h 1591802"/>
                    <a:gd name="connsiteX42" fmla="*/ 767338 w 1207608"/>
                    <a:gd name="connsiteY42" fmla="*/ 1295468 h 1591802"/>
                    <a:gd name="connsiteX43" fmla="*/ 826604 w 1207608"/>
                    <a:gd name="connsiteY43" fmla="*/ 1219268 h 1591802"/>
                    <a:gd name="connsiteX44" fmla="*/ 852004 w 1207608"/>
                    <a:gd name="connsiteY44" fmla="*/ 1193868 h 1591802"/>
                    <a:gd name="connsiteX45" fmla="*/ 885871 w 1207608"/>
                    <a:gd name="connsiteY45" fmla="*/ 1168468 h 1591802"/>
                    <a:gd name="connsiteX46" fmla="*/ 902804 w 1207608"/>
                    <a:gd name="connsiteY46" fmla="*/ 1143068 h 1591802"/>
                    <a:gd name="connsiteX47" fmla="*/ 919738 w 1207608"/>
                    <a:gd name="connsiteY47" fmla="*/ 1109202 h 1591802"/>
                    <a:gd name="connsiteX48" fmla="*/ 962071 w 1207608"/>
                    <a:gd name="connsiteY48" fmla="*/ 1100735 h 1591802"/>
                    <a:gd name="connsiteX49" fmla="*/ 1106004 w 1207608"/>
                    <a:gd name="connsiteY49" fmla="*/ 1092268 h 1591802"/>
                    <a:gd name="connsiteX50" fmla="*/ 1182204 w 1207608"/>
                    <a:gd name="connsiteY50" fmla="*/ 1066868 h 1591802"/>
                    <a:gd name="connsiteX51" fmla="*/ 1207604 w 1207608"/>
                    <a:gd name="connsiteY51" fmla="*/ 965268 h 1591802"/>
                    <a:gd name="connsiteX52" fmla="*/ 1190671 w 1207608"/>
                    <a:gd name="connsiteY52" fmla="*/ 804402 h 1591802"/>
                    <a:gd name="connsiteX53" fmla="*/ 1173738 w 1207608"/>
                    <a:gd name="connsiteY53" fmla="*/ 779002 h 1591802"/>
                    <a:gd name="connsiteX54" fmla="*/ 1165271 w 1207608"/>
                    <a:gd name="connsiteY54" fmla="*/ 745135 h 1591802"/>
                    <a:gd name="connsiteX55" fmla="*/ 1173738 w 1207608"/>
                    <a:gd name="connsiteY55" fmla="*/ 660468 h 1591802"/>
                    <a:gd name="connsiteX56" fmla="*/ 1207604 w 1207608"/>
                    <a:gd name="connsiteY56" fmla="*/ 643535 h 1591802"/>
                    <a:gd name="connsiteX57" fmla="*/ 1131404 w 1207608"/>
                    <a:gd name="connsiteY57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849706 w 1207608"/>
                    <a:gd name="connsiteY3" fmla="*/ 250348 h 1591802"/>
                    <a:gd name="connsiteX4" fmla="*/ 746672 w 1207608"/>
                    <a:gd name="connsiteY4" fmla="*/ 197245 h 1591802"/>
                    <a:gd name="connsiteX5" fmla="*/ 691720 w 1207608"/>
                    <a:gd name="connsiteY5" fmla="*/ 199774 h 1591802"/>
                    <a:gd name="connsiteX6" fmla="*/ 664245 w 1207608"/>
                    <a:gd name="connsiteY6" fmla="*/ 159313 h 1591802"/>
                    <a:gd name="connsiteX7" fmla="*/ 625321 w 1207608"/>
                    <a:gd name="connsiteY7" fmla="*/ 136554 h 1591802"/>
                    <a:gd name="connsiteX8" fmla="*/ 609293 w 1207608"/>
                    <a:gd name="connsiteY8" fmla="*/ 164370 h 1591802"/>
                    <a:gd name="connsiteX9" fmla="*/ 610370 w 1207608"/>
                    <a:gd name="connsiteY9" fmla="*/ 211993 h 1591802"/>
                    <a:gd name="connsiteX10" fmla="*/ 463619 w 1207608"/>
                    <a:gd name="connsiteY10" fmla="*/ 115130 h 1591802"/>
                    <a:gd name="connsiteX11" fmla="*/ 378038 w 1207608"/>
                    <a:gd name="connsiteY11" fmla="*/ 0 h 1591802"/>
                    <a:gd name="connsiteX12" fmla="*/ 168312 w 1207608"/>
                    <a:gd name="connsiteY12" fmla="*/ 113173 h 1591802"/>
                    <a:gd name="connsiteX13" fmla="*/ 412178 w 1207608"/>
                    <a:gd name="connsiteY13" fmla="*/ 358230 h 1591802"/>
                    <a:gd name="connsiteX14" fmla="*/ 460466 w 1207608"/>
                    <a:gd name="connsiteY14" fmla="*/ 538632 h 1591802"/>
                    <a:gd name="connsiteX15" fmla="*/ 801204 w 1207608"/>
                    <a:gd name="connsiteY15" fmla="*/ 762068 h 1591802"/>
                    <a:gd name="connsiteX16" fmla="*/ 784271 w 1207608"/>
                    <a:gd name="connsiteY16" fmla="*/ 804402 h 1591802"/>
                    <a:gd name="connsiteX17" fmla="*/ 767338 w 1207608"/>
                    <a:gd name="connsiteY17" fmla="*/ 855202 h 1591802"/>
                    <a:gd name="connsiteX18" fmla="*/ 674204 w 1207608"/>
                    <a:gd name="connsiteY18" fmla="*/ 914468 h 1591802"/>
                    <a:gd name="connsiteX19" fmla="*/ 648804 w 1207608"/>
                    <a:gd name="connsiteY19" fmla="*/ 948335 h 1591802"/>
                    <a:gd name="connsiteX20" fmla="*/ 623404 w 1207608"/>
                    <a:gd name="connsiteY20" fmla="*/ 965268 h 1591802"/>
                    <a:gd name="connsiteX21" fmla="*/ 589538 w 1207608"/>
                    <a:gd name="connsiteY21" fmla="*/ 1041468 h 1591802"/>
                    <a:gd name="connsiteX22" fmla="*/ 564138 w 1207608"/>
                    <a:gd name="connsiteY22" fmla="*/ 1126135 h 1591802"/>
                    <a:gd name="connsiteX23" fmla="*/ 504871 w 1207608"/>
                    <a:gd name="connsiteY23" fmla="*/ 1176935 h 1591802"/>
                    <a:gd name="connsiteX24" fmla="*/ 479471 w 1207608"/>
                    <a:gd name="connsiteY24" fmla="*/ 1202335 h 1591802"/>
                    <a:gd name="connsiteX25" fmla="*/ 403271 w 1207608"/>
                    <a:gd name="connsiteY25" fmla="*/ 1253135 h 1591802"/>
                    <a:gd name="connsiteX26" fmla="*/ 360938 w 1207608"/>
                    <a:gd name="connsiteY26" fmla="*/ 1295468 h 1591802"/>
                    <a:gd name="connsiteX27" fmla="*/ 403271 w 1207608"/>
                    <a:gd name="connsiteY27" fmla="*/ 1354735 h 1591802"/>
                    <a:gd name="connsiteX28" fmla="*/ 420204 w 1207608"/>
                    <a:gd name="connsiteY28" fmla="*/ 1388602 h 1591802"/>
                    <a:gd name="connsiteX29" fmla="*/ 394804 w 1207608"/>
                    <a:gd name="connsiteY29" fmla="*/ 1405535 h 1591802"/>
                    <a:gd name="connsiteX30" fmla="*/ 377871 w 1207608"/>
                    <a:gd name="connsiteY30" fmla="*/ 1456335 h 1591802"/>
                    <a:gd name="connsiteX31" fmla="*/ 7234 w 1207608"/>
                    <a:gd name="connsiteY31" fmla="*/ 1575564 h 1591802"/>
                    <a:gd name="connsiteX32" fmla="*/ 428671 w 1207608"/>
                    <a:gd name="connsiteY32" fmla="*/ 1574868 h 1591802"/>
                    <a:gd name="connsiteX33" fmla="*/ 454071 w 1207608"/>
                    <a:gd name="connsiteY33" fmla="*/ 1583335 h 1591802"/>
                    <a:gd name="connsiteX34" fmla="*/ 487938 w 1207608"/>
                    <a:gd name="connsiteY34" fmla="*/ 1591802 h 1591802"/>
                    <a:gd name="connsiteX35" fmla="*/ 547204 w 1207608"/>
                    <a:gd name="connsiteY35" fmla="*/ 1557935 h 1591802"/>
                    <a:gd name="connsiteX36" fmla="*/ 564138 w 1207608"/>
                    <a:gd name="connsiteY36" fmla="*/ 1532535 h 1591802"/>
                    <a:gd name="connsiteX37" fmla="*/ 665738 w 1207608"/>
                    <a:gd name="connsiteY37" fmla="*/ 1524068 h 1591802"/>
                    <a:gd name="connsiteX38" fmla="*/ 708071 w 1207608"/>
                    <a:gd name="connsiteY38" fmla="*/ 1515602 h 1591802"/>
                    <a:gd name="connsiteX39" fmla="*/ 741938 w 1207608"/>
                    <a:gd name="connsiteY39" fmla="*/ 1481735 h 1591802"/>
                    <a:gd name="connsiteX40" fmla="*/ 758871 w 1207608"/>
                    <a:gd name="connsiteY40" fmla="*/ 1422468 h 1591802"/>
                    <a:gd name="connsiteX41" fmla="*/ 775804 w 1207608"/>
                    <a:gd name="connsiteY41" fmla="*/ 1363202 h 1591802"/>
                    <a:gd name="connsiteX42" fmla="*/ 767338 w 1207608"/>
                    <a:gd name="connsiteY42" fmla="*/ 1295468 h 1591802"/>
                    <a:gd name="connsiteX43" fmla="*/ 826604 w 1207608"/>
                    <a:gd name="connsiteY43" fmla="*/ 1219268 h 1591802"/>
                    <a:gd name="connsiteX44" fmla="*/ 852004 w 1207608"/>
                    <a:gd name="connsiteY44" fmla="*/ 1193868 h 1591802"/>
                    <a:gd name="connsiteX45" fmla="*/ 885871 w 1207608"/>
                    <a:gd name="connsiteY45" fmla="*/ 1168468 h 1591802"/>
                    <a:gd name="connsiteX46" fmla="*/ 902804 w 1207608"/>
                    <a:gd name="connsiteY46" fmla="*/ 1143068 h 1591802"/>
                    <a:gd name="connsiteX47" fmla="*/ 919738 w 1207608"/>
                    <a:gd name="connsiteY47" fmla="*/ 1109202 h 1591802"/>
                    <a:gd name="connsiteX48" fmla="*/ 962071 w 1207608"/>
                    <a:gd name="connsiteY48" fmla="*/ 1100735 h 1591802"/>
                    <a:gd name="connsiteX49" fmla="*/ 1106004 w 1207608"/>
                    <a:gd name="connsiteY49" fmla="*/ 1092268 h 1591802"/>
                    <a:gd name="connsiteX50" fmla="*/ 1182204 w 1207608"/>
                    <a:gd name="connsiteY50" fmla="*/ 1066868 h 1591802"/>
                    <a:gd name="connsiteX51" fmla="*/ 1207604 w 1207608"/>
                    <a:gd name="connsiteY51" fmla="*/ 965268 h 1591802"/>
                    <a:gd name="connsiteX52" fmla="*/ 1190671 w 1207608"/>
                    <a:gd name="connsiteY52" fmla="*/ 804402 h 1591802"/>
                    <a:gd name="connsiteX53" fmla="*/ 1173738 w 1207608"/>
                    <a:gd name="connsiteY53" fmla="*/ 779002 h 1591802"/>
                    <a:gd name="connsiteX54" fmla="*/ 1165271 w 1207608"/>
                    <a:gd name="connsiteY54" fmla="*/ 745135 h 1591802"/>
                    <a:gd name="connsiteX55" fmla="*/ 1173738 w 1207608"/>
                    <a:gd name="connsiteY55" fmla="*/ 660468 h 1591802"/>
                    <a:gd name="connsiteX56" fmla="*/ 1207604 w 1207608"/>
                    <a:gd name="connsiteY56" fmla="*/ 643535 h 1591802"/>
                    <a:gd name="connsiteX57" fmla="*/ 1131404 w 1207608"/>
                    <a:gd name="connsiteY57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890920 w 1207608"/>
                    <a:gd name="connsiteY3" fmla="*/ 209889 h 1591802"/>
                    <a:gd name="connsiteX4" fmla="*/ 849706 w 1207608"/>
                    <a:gd name="connsiteY4" fmla="*/ 250348 h 1591802"/>
                    <a:gd name="connsiteX5" fmla="*/ 746672 w 1207608"/>
                    <a:gd name="connsiteY5" fmla="*/ 197245 h 1591802"/>
                    <a:gd name="connsiteX6" fmla="*/ 691720 w 1207608"/>
                    <a:gd name="connsiteY6" fmla="*/ 199774 h 1591802"/>
                    <a:gd name="connsiteX7" fmla="*/ 664245 w 1207608"/>
                    <a:gd name="connsiteY7" fmla="*/ 159313 h 1591802"/>
                    <a:gd name="connsiteX8" fmla="*/ 625321 w 1207608"/>
                    <a:gd name="connsiteY8" fmla="*/ 136554 h 1591802"/>
                    <a:gd name="connsiteX9" fmla="*/ 609293 w 1207608"/>
                    <a:gd name="connsiteY9" fmla="*/ 164370 h 1591802"/>
                    <a:gd name="connsiteX10" fmla="*/ 610370 w 1207608"/>
                    <a:gd name="connsiteY10" fmla="*/ 211993 h 1591802"/>
                    <a:gd name="connsiteX11" fmla="*/ 463619 w 1207608"/>
                    <a:gd name="connsiteY11" fmla="*/ 115130 h 1591802"/>
                    <a:gd name="connsiteX12" fmla="*/ 378038 w 1207608"/>
                    <a:gd name="connsiteY12" fmla="*/ 0 h 1591802"/>
                    <a:gd name="connsiteX13" fmla="*/ 168312 w 1207608"/>
                    <a:gd name="connsiteY13" fmla="*/ 113173 h 1591802"/>
                    <a:gd name="connsiteX14" fmla="*/ 412178 w 1207608"/>
                    <a:gd name="connsiteY14" fmla="*/ 358230 h 1591802"/>
                    <a:gd name="connsiteX15" fmla="*/ 460466 w 1207608"/>
                    <a:gd name="connsiteY15" fmla="*/ 538632 h 1591802"/>
                    <a:gd name="connsiteX16" fmla="*/ 801204 w 1207608"/>
                    <a:gd name="connsiteY16" fmla="*/ 762068 h 1591802"/>
                    <a:gd name="connsiteX17" fmla="*/ 784271 w 1207608"/>
                    <a:gd name="connsiteY17" fmla="*/ 804402 h 1591802"/>
                    <a:gd name="connsiteX18" fmla="*/ 767338 w 1207608"/>
                    <a:gd name="connsiteY18" fmla="*/ 855202 h 1591802"/>
                    <a:gd name="connsiteX19" fmla="*/ 674204 w 1207608"/>
                    <a:gd name="connsiteY19" fmla="*/ 914468 h 1591802"/>
                    <a:gd name="connsiteX20" fmla="*/ 648804 w 1207608"/>
                    <a:gd name="connsiteY20" fmla="*/ 948335 h 1591802"/>
                    <a:gd name="connsiteX21" fmla="*/ 623404 w 1207608"/>
                    <a:gd name="connsiteY21" fmla="*/ 965268 h 1591802"/>
                    <a:gd name="connsiteX22" fmla="*/ 589538 w 1207608"/>
                    <a:gd name="connsiteY22" fmla="*/ 1041468 h 1591802"/>
                    <a:gd name="connsiteX23" fmla="*/ 564138 w 1207608"/>
                    <a:gd name="connsiteY23" fmla="*/ 1126135 h 1591802"/>
                    <a:gd name="connsiteX24" fmla="*/ 504871 w 1207608"/>
                    <a:gd name="connsiteY24" fmla="*/ 1176935 h 1591802"/>
                    <a:gd name="connsiteX25" fmla="*/ 479471 w 1207608"/>
                    <a:gd name="connsiteY25" fmla="*/ 1202335 h 1591802"/>
                    <a:gd name="connsiteX26" fmla="*/ 403271 w 1207608"/>
                    <a:gd name="connsiteY26" fmla="*/ 1253135 h 1591802"/>
                    <a:gd name="connsiteX27" fmla="*/ 360938 w 1207608"/>
                    <a:gd name="connsiteY27" fmla="*/ 1295468 h 1591802"/>
                    <a:gd name="connsiteX28" fmla="*/ 403271 w 1207608"/>
                    <a:gd name="connsiteY28" fmla="*/ 1354735 h 1591802"/>
                    <a:gd name="connsiteX29" fmla="*/ 420204 w 1207608"/>
                    <a:gd name="connsiteY29" fmla="*/ 1388602 h 1591802"/>
                    <a:gd name="connsiteX30" fmla="*/ 394804 w 1207608"/>
                    <a:gd name="connsiteY30" fmla="*/ 1405535 h 1591802"/>
                    <a:gd name="connsiteX31" fmla="*/ 377871 w 1207608"/>
                    <a:gd name="connsiteY31" fmla="*/ 1456335 h 1591802"/>
                    <a:gd name="connsiteX32" fmla="*/ 7234 w 1207608"/>
                    <a:gd name="connsiteY32" fmla="*/ 1575564 h 1591802"/>
                    <a:gd name="connsiteX33" fmla="*/ 428671 w 1207608"/>
                    <a:gd name="connsiteY33" fmla="*/ 1574868 h 1591802"/>
                    <a:gd name="connsiteX34" fmla="*/ 454071 w 1207608"/>
                    <a:gd name="connsiteY34" fmla="*/ 1583335 h 1591802"/>
                    <a:gd name="connsiteX35" fmla="*/ 487938 w 1207608"/>
                    <a:gd name="connsiteY35" fmla="*/ 1591802 h 1591802"/>
                    <a:gd name="connsiteX36" fmla="*/ 547204 w 1207608"/>
                    <a:gd name="connsiteY36" fmla="*/ 1557935 h 1591802"/>
                    <a:gd name="connsiteX37" fmla="*/ 564138 w 1207608"/>
                    <a:gd name="connsiteY37" fmla="*/ 1532535 h 1591802"/>
                    <a:gd name="connsiteX38" fmla="*/ 665738 w 1207608"/>
                    <a:gd name="connsiteY38" fmla="*/ 1524068 h 1591802"/>
                    <a:gd name="connsiteX39" fmla="*/ 708071 w 1207608"/>
                    <a:gd name="connsiteY39" fmla="*/ 1515602 h 1591802"/>
                    <a:gd name="connsiteX40" fmla="*/ 741938 w 1207608"/>
                    <a:gd name="connsiteY40" fmla="*/ 1481735 h 1591802"/>
                    <a:gd name="connsiteX41" fmla="*/ 758871 w 1207608"/>
                    <a:gd name="connsiteY41" fmla="*/ 1422468 h 1591802"/>
                    <a:gd name="connsiteX42" fmla="*/ 775804 w 1207608"/>
                    <a:gd name="connsiteY42" fmla="*/ 1363202 h 1591802"/>
                    <a:gd name="connsiteX43" fmla="*/ 767338 w 1207608"/>
                    <a:gd name="connsiteY43" fmla="*/ 1295468 h 1591802"/>
                    <a:gd name="connsiteX44" fmla="*/ 826604 w 1207608"/>
                    <a:gd name="connsiteY44" fmla="*/ 1219268 h 1591802"/>
                    <a:gd name="connsiteX45" fmla="*/ 852004 w 1207608"/>
                    <a:gd name="connsiteY45" fmla="*/ 1193868 h 1591802"/>
                    <a:gd name="connsiteX46" fmla="*/ 885871 w 1207608"/>
                    <a:gd name="connsiteY46" fmla="*/ 1168468 h 1591802"/>
                    <a:gd name="connsiteX47" fmla="*/ 902804 w 1207608"/>
                    <a:gd name="connsiteY47" fmla="*/ 1143068 h 1591802"/>
                    <a:gd name="connsiteX48" fmla="*/ 919738 w 1207608"/>
                    <a:gd name="connsiteY48" fmla="*/ 1109202 h 1591802"/>
                    <a:gd name="connsiteX49" fmla="*/ 962071 w 1207608"/>
                    <a:gd name="connsiteY49" fmla="*/ 1100735 h 1591802"/>
                    <a:gd name="connsiteX50" fmla="*/ 1106004 w 1207608"/>
                    <a:gd name="connsiteY50" fmla="*/ 1092268 h 1591802"/>
                    <a:gd name="connsiteX51" fmla="*/ 1182204 w 1207608"/>
                    <a:gd name="connsiteY51" fmla="*/ 1066868 h 1591802"/>
                    <a:gd name="connsiteX52" fmla="*/ 1207604 w 1207608"/>
                    <a:gd name="connsiteY52" fmla="*/ 965268 h 1591802"/>
                    <a:gd name="connsiteX53" fmla="*/ 1190671 w 1207608"/>
                    <a:gd name="connsiteY53" fmla="*/ 804402 h 1591802"/>
                    <a:gd name="connsiteX54" fmla="*/ 1173738 w 1207608"/>
                    <a:gd name="connsiteY54" fmla="*/ 779002 h 1591802"/>
                    <a:gd name="connsiteX55" fmla="*/ 1165271 w 1207608"/>
                    <a:gd name="connsiteY55" fmla="*/ 745135 h 1591802"/>
                    <a:gd name="connsiteX56" fmla="*/ 1173738 w 1207608"/>
                    <a:gd name="connsiteY56" fmla="*/ 660468 h 1591802"/>
                    <a:gd name="connsiteX57" fmla="*/ 1207604 w 1207608"/>
                    <a:gd name="connsiteY57" fmla="*/ 643535 h 1591802"/>
                    <a:gd name="connsiteX58" fmla="*/ 1131404 w 1207608"/>
                    <a:gd name="connsiteY58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920685 w 1207608"/>
                    <a:gd name="connsiteY3" fmla="*/ 240234 h 1591802"/>
                    <a:gd name="connsiteX4" fmla="*/ 890920 w 1207608"/>
                    <a:gd name="connsiteY4" fmla="*/ 209889 h 1591802"/>
                    <a:gd name="connsiteX5" fmla="*/ 849706 w 1207608"/>
                    <a:gd name="connsiteY5" fmla="*/ 250348 h 1591802"/>
                    <a:gd name="connsiteX6" fmla="*/ 746672 w 1207608"/>
                    <a:gd name="connsiteY6" fmla="*/ 197245 h 1591802"/>
                    <a:gd name="connsiteX7" fmla="*/ 691720 w 1207608"/>
                    <a:gd name="connsiteY7" fmla="*/ 199774 h 1591802"/>
                    <a:gd name="connsiteX8" fmla="*/ 664245 w 1207608"/>
                    <a:gd name="connsiteY8" fmla="*/ 159313 h 1591802"/>
                    <a:gd name="connsiteX9" fmla="*/ 625321 w 1207608"/>
                    <a:gd name="connsiteY9" fmla="*/ 136554 h 1591802"/>
                    <a:gd name="connsiteX10" fmla="*/ 609293 w 1207608"/>
                    <a:gd name="connsiteY10" fmla="*/ 164370 h 1591802"/>
                    <a:gd name="connsiteX11" fmla="*/ 610370 w 1207608"/>
                    <a:gd name="connsiteY11" fmla="*/ 211993 h 1591802"/>
                    <a:gd name="connsiteX12" fmla="*/ 463619 w 1207608"/>
                    <a:gd name="connsiteY12" fmla="*/ 115130 h 1591802"/>
                    <a:gd name="connsiteX13" fmla="*/ 378038 w 1207608"/>
                    <a:gd name="connsiteY13" fmla="*/ 0 h 1591802"/>
                    <a:gd name="connsiteX14" fmla="*/ 168312 w 1207608"/>
                    <a:gd name="connsiteY14" fmla="*/ 113173 h 1591802"/>
                    <a:gd name="connsiteX15" fmla="*/ 412178 w 1207608"/>
                    <a:gd name="connsiteY15" fmla="*/ 358230 h 1591802"/>
                    <a:gd name="connsiteX16" fmla="*/ 460466 w 1207608"/>
                    <a:gd name="connsiteY16" fmla="*/ 538632 h 1591802"/>
                    <a:gd name="connsiteX17" fmla="*/ 801204 w 1207608"/>
                    <a:gd name="connsiteY17" fmla="*/ 762068 h 1591802"/>
                    <a:gd name="connsiteX18" fmla="*/ 784271 w 1207608"/>
                    <a:gd name="connsiteY18" fmla="*/ 804402 h 1591802"/>
                    <a:gd name="connsiteX19" fmla="*/ 767338 w 1207608"/>
                    <a:gd name="connsiteY19" fmla="*/ 855202 h 1591802"/>
                    <a:gd name="connsiteX20" fmla="*/ 674204 w 1207608"/>
                    <a:gd name="connsiteY20" fmla="*/ 914468 h 1591802"/>
                    <a:gd name="connsiteX21" fmla="*/ 648804 w 1207608"/>
                    <a:gd name="connsiteY21" fmla="*/ 948335 h 1591802"/>
                    <a:gd name="connsiteX22" fmla="*/ 623404 w 1207608"/>
                    <a:gd name="connsiteY22" fmla="*/ 965268 h 1591802"/>
                    <a:gd name="connsiteX23" fmla="*/ 589538 w 1207608"/>
                    <a:gd name="connsiteY23" fmla="*/ 1041468 h 1591802"/>
                    <a:gd name="connsiteX24" fmla="*/ 564138 w 1207608"/>
                    <a:gd name="connsiteY24" fmla="*/ 1126135 h 1591802"/>
                    <a:gd name="connsiteX25" fmla="*/ 504871 w 1207608"/>
                    <a:gd name="connsiteY25" fmla="*/ 1176935 h 1591802"/>
                    <a:gd name="connsiteX26" fmla="*/ 479471 w 1207608"/>
                    <a:gd name="connsiteY26" fmla="*/ 1202335 h 1591802"/>
                    <a:gd name="connsiteX27" fmla="*/ 403271 w 1207608"/>
                    <a:gd name="connsiteY27" fmla="*/ 1253135 h 1591802"/>
                    <a:gd name="connsiteX28" fmla="*/ 360938 w 1207608"/>
                    <a:gd name="connsiteY28" fmla="*/ 1295468 h 1591802"/>
                    <a:gd name="connsiteX29" fmla="*/ 403271 w 1207608"/>
                    <a:gd name="connsiteY29" fmla="*/ 1354735 h 1591802"/>
                    <a:gd name="connsiteX30" fmla="*/ 420204 w 1207608"/>
                    <a:gd name="connsiteY30" fmla="*/ 1388602 h 1591802"/>
                    <a:gd name="connsiteX31" fmla="*/ 394804 w 1207608"/>
                    <a:gd name="connsiteY31" fmla="*/ 1405535 h 1591802"/>
                    <a:gd name="connsiteX32" fmla="*/ 377871 w 1207608"/>
                    <a:gd name="connsiteY32" fmla="*/ 1456335 h 1591802"/>
                    <a:gd name="connsiteX33" fmla="*/ 7234 w 1207608"/>
                    <a:gd name="connsiteY33" fmla="*/ 1575564 h 1591802"/>
                    <a:gd name="connsiteX34" fmla="*/ 428671 w 1207608"/>
                    <a:gd name="connsiteY34" fmla="*/ 1574868 h 1591802"/>
                    <a:gd name="connsiteX35" fmla="*/ 454071 w 1207608"/>
                    <a:gd name="connsiteY35" fmla="*/ 1583335 h 1591802"/>
                    <a:gd name="connsiteX36" fmla="*/ 487938 w 1207608"/>
                    <a:gd name="connsiteY36" fmla="*/ 1591802 h 1591802"/>
                    <a:gd name="connsiteX37" fmla="*/ 547204 w 1207608"/>
                    <a:gd name="connsiteY37" fmla="*/ 1557935 h 1591802"/>
                    <a:gd name="connsiteX38" fmla="*/ 564138 w 1207608"/>
                    <a:gd name="connsiteY38" fmla="*/ 1532535 h 1591802"/>
                    <a:gd name="connsiteX39" fmla="*/ 665738 w 1207608"/>
                    <a:gd name="connsiteY39" fmla="*/ 1524068 h 1591802"/>
                    <a:gd name="connsiteX40" fmla="*/ 708071 w 1207608"/>
                    <a:gd name="connsiteY40" fmla="*/ 1515602 h 1591802"/>
                    <a:gd name="connsiteX41" fmla="*/ 741938 w 1207608"/>
                    <a:gd name="connsiteY41" fmla="*/ 1481735 h 1591802"/>
                    <a:gd name="connsiteX42" fmla="*/ 758871 w 1207608"/>
                    <a:gd name="connsiteY42" fmla="*/ 1422468 h 1591802"/>
                    <a:gd name="connsiteX43" fmla="*/ 775804 w 1207608"/>
                    <a:gd name="connsiteY43" fmla="*/ 1363202 h 1591802"/>
                    <a:gd name="connsiteX44" fmla="*/ 767338 w 1207608"/>
                    <a:gd name="connsiteY44" fmla="*/ 1295468 h 1591802"/>
                    <a:gd name="connsiteX45" fmla="*/ 826604 w 1207608"/>
                    <a:gd name="connsiteY45" fmla="*/ 1219268 h 1591802"/>
                    <a:gd name="connsiteX46" fmla="*/ 852004 w 1207608"/>
                    <a:gd name="connsiteY46" fmla="*/ 1193868 h 1591802"/>
                    <a:gd name="connsiteX47" fmla="*/ 885871 w 1207608"/>
                    <a:gd name="connsiteY47" fmla="*/ 1168468 h 1591802"/>
                    <a:gd name="connsiteX48" fmla="*/ 902804 w 1207608"/>
                    <a:gd name="connsiteY48" fmla="*/ 1143068 h 1591802"/>
                    <a:gd name="connsiteX49" fmla="*/ 919738 w 1207608"/>
                    <a:gd name="connsiteY49" fmla="*/ 1109202 h 1591802"/>
                    <a:gd name="connsiteX50" fmla="*/ 962071 w 1207608"/>
                    <a:gd name="connsiteY50" fmla="*/ 1100735 h 1591802"/>
                    <a:gd name="connsiteX51" fmla="*/ 1106004 w 1207608"/>
                    <a:gd name="connsiteY51" fmla="*/ 1092268 h 1591802"/>
                    <a:gd name="connsiteX52" fmla="*/ 1182204 w 1207608"/>
                    <a:gd name="connsiteY52" fmla="*/ 1066868 h 1591802"/>
                    <a:gd name="connsiteX53" fmla="*/ 1207604 w 1207608"/>
                    <a:gd name="connsiteY53" fmla="*/ 965268 h 1591802"/>
                    <a:gd name="connsiteX54" fmla="*/ 1190671 w 1207608"/>
                    <a:gd name="connsiteY54" fmla="*/ 804402 h 1591802"/>
                    <a:gd name="connsiteX55" fmla="*/ 1173738 w 1207608"/>
                    <a:gd name="connsiteY55" fmla="*/ 779002 h 1591802"/>
                    <a:gd name="connsiteX56" fmla="*/ 1165271 w 1207608"/>
                    <a:gd name="connsiteY56" fmla="*/ 745135 h 1591802"/>
                    <a:gd name="connsiteX57" fmla="*/ 1173738 w 1207608"/>
                    <a:gd name="connsiteY57" fmla="*/ 660468 h 1591802"/>
                    <a:gd name="connsiteX58" fmla="*/ 1207604 w 1207608"/>
                    <a:gd name="connsiteY58" fmla="*/ 643535 h 1591802"/>
                    <a:gd name="connsiteX59" fmla="*/ 1131404 w 1207608"/>
                    <a:gd name="connsiteY59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915249 w 1207608"/>
                    <a:gd name="connsiteY2" fmla="*/ 357552 h 1591802"/>
                    <a:gd name="connsiteX3" fmla="*/ 1026009 w 1207608"/>
                    <a:gd name="connsiteY3" fmla="*/ 255407 h 1591802"/>
                    <a:gd name="connsiteX4" fmla="*/ 920685 w 1207608"/>
                    <a:gd name="connsiteY4" fmla="*/ 240234 h 1591802"/>
                    <a:gd name="connsiteX5" fmla="*/ 890920 w 1207608"/>
                    <a:gd name="connsiteY5" fmla="*/ 209889 h 1591802"/>
                    <a:gd name="connsiteX6" fmla="*/ 849706 w 1207608"/>
                    <a:gd name="connsiteY6" fmla="*/ 250348 h 1591802"/>
                    <a:gd name="connsiteX7" fmla="*/ 746672 w 1207608"/>
                    <a:gd name="connsiteY7" fmla="*/ 197245 h 1591802"/>
                    <a:gd name="connsiteX8" fmla="*/ 691720 w 1207608"/>
                    <a:gd name="connsiteY8" fmla="*/ 199774 h 1591802"/>
                    <a:gd name="connsiteX9" fmla="*/ 664245 w 1207608"/>
                    <a:gd name="connsiteY9" fmla="*/ 159313 h 1591802"/>
                    <a:gd name="connsiteX10" fmla="*/ 625321 w 1207608"/>
                    <a:gd name="connsiteY10" fmla="*/ 136554 h 1591802"/>
                    <a:gd name="connsiteX11" fmla="*/ 609293 w 1207608"/>
                    <a:gd name="connsiteY11" fmla="*/ 164370 h 1591802"/>
                    <a:gd name="connsiteX12" fmla="*/ 610370 w 1207608"/>
                    <a:gd name="connsiteY12" fmla="*/ 211993 h 1591802"/>
                    <a:gd name="connsiteX13" fmla="*/ 463619 w 1207608"/>
                    <a:gd name="connsiteY13" fmla="*/ 115130 h 1591802"/>
                    <a:gd name="connsiteX14" fmla="*/ 378038 w 1207608"/>
                    <a:gd name="connsiteY14" fmla="*/ 0 h 1591802"/>
                    <a:gd name="connsiteX15" fmla="*/ 168312 w 1207608"/>
                    <a:gd name="connsiteY15" fmla="*/ 113173 h 1591802"/>
                    <a:gd name="connsiteX16" fmla="*/ 412178 w 1207608"/>
                    <a:gd name="connsiteY16" fmla="*/ 358230 h 1591802"/>
                    <a:gd name="connsiteX17" fmla="*/ 460466 w 1207608"/>
                    <a:gd name="connsiteY17" fmla="*/ 538632 h 1591802"/>
                    <a:gd name="connsiteX18" fmla="*/ 801204 w 1207608"/>
                    <a:gd name="connsiteY18" fmla="*/ 762068 h 1591802"/>
                    <a:gd name="connsiteX19" fmla="*/ 784271 w 1207608"/>
                    <a:gd name="connsiteY19" fmla="*/ 804402 h 1591802"/>
                    <a:gd name="connsiteX20" fmla="*/ 767338 w 1207608"/>
                    <a:gd name="connsiteY20" fmla="*/ 855202 h 1591802"/>
                    <a:gd name="connsiteX21" fmla="*/ 674204 w 1207608"/>
                    <a:gd name="connsiteY21" fmla="*/ 914468 h 1591802"/>
                    <a:gd name="connsiteX22" fmla="*/ 648804 w 1207608"/>
                    <a:gd name="connsiteY22" fmla="*/ 948335 h 1591802"/>
                    <a:gd name="connsiteX23" fmla="*/ 623404 w 1207608"/>
                    <a:gd name="connsiteY23" fmla="*/ 965268 h 1591802"/>
                    <a:gd name="connsiteX24" fmla="*/ 589538 w 1207608"/>
                    <a:gd name="connsiteY24" fmla="*/ 1041468 h 1591802"/>
                    <a:gd name="connsiteX25" fmla="*/ 564138 w 1207608"/>
                    <a:gd name="connsiteY25" fmla="*/ 1126135 h 1591802"/>
                    <a:gd name="connsiteX26" fmla="*/ 504871 w 1207608"/>
                    <a:gd name="connsiteY26" fmla="*/ 1176935 h 1591802"/>
                    <a:gd name="connsiteX27" fmla="*/ 479471 w 1207608"/>
                    <a:gd name="connsiteY27" fmla="*/ 1202335 h 1591802"/>
                    <a:gd name="connsiteX28" fmla="*/ 403271 w 1207608"/>
                    <a:gd name="connsiteY28" fmla="*/ 1253135 h 1591802"/>
                    <a:gd name="connsiteX29" fmla="*/ 360938 w 1207608"/>
                    <a:gd name="connsiteY29" fmla="*/ 1295468 h 1591802"/>
                    <a:gd name="connsiteX30" fmla="*/ 403271 w 1207608"/>
                    <a:gd name="connsiteY30" fmla="*/ 1354735 h 1591802"/>
                    <a:gd name="connsiteX31" fmla="*/ 420204 w 1207608"/>
                    <a:gd name="connsiteY31" fmla="*/ 1388602 h 1591802"/>
                    <a:gd name="connsiteX32" fmla="*/ 394804 w 1207608"/>
                    <a:gd name="connsiteY32" fmla="*/ 1405535 h 1591802"/>
                    <a:gd name="connsiteX33" fmla="*/ 377871 w 1207608"/>
                    <a:gd name="connsiteY33" fmla="*/ 1456335 h 1591802"/>
                    <a:gd name="connsiteX34" fmla="*/ 7234 w 1207608"/>
                    <a:gd name="connsiteY34" fmla="*/ 1575564 h 1591802"/>
                    <a:gd name="connsiteX35" fmla="*/ 428671 w 1207608"/>
                    <a:gd name="connsiteY35" fmla="*/ 1574868 h 1591802"/>
                    <a:gd name="connsiteX36" fmla="*/ 454071 w 1207608"/>
                    <a:gd name="connsiteY36" fmla="*/ 1583335 h 1591802"/>
                    <a:gd name="connsiteX37" fmla="*/ 487938 w 1207608"/>
                    <a:gd name="connsiteY37" fmla="*/ 1591802 h 1591802"/>
                    <a:gd name="connsiteX38" fmla="*/ 547204 w 1207608"/>
                    <a:gd name="connsiteY38" fmla="*/ 1557935 h 1591802"/>
                    <a:gd name="connsiteX39" fmla="*/ 564138 w 1207608"/>
                    <a:gd name="connsiteY39" fmla="*/ 1532535 h 1591802"/>
                    <a:gd name="connsiteX40" fmla="*/ 665738 w 1207608"/>
                    <a:gd name="connsiteY40" fmla="*/ 1524068 h 1591802"/>
                    <a:gd name="connsiteX41" fmla="*/ 708071 w 1207608"/>
                    <a:gd name="connsiteY41" fmla="*/ 1515602 h 1591802"/>
                    <a:gd name="connsiteX42" fmla="*/ 741938 w 1207608"/>
                    <a:gd name="connsiteY42" fmla="*/ 1481735 h 1591802"/>
                    <a:gd name="connsiteX43" fmla="*/ 758871 w 1207608"/>
                    <a:gd name="connsiteY43" fmla="*/ 1422468 h 1591802"/>
                    <a:gd name="connsiteX44" fmla="*/ 775804 w 1207608"/>
                    <a:gd name="connsiteY44" fmla="*/ 1363202 h 1591802"/>
                    <a:gd name="connsiteX45" fmla="*/ 767338 w 1207608"/>
                    <a:gd name="connsiteY45" fmla="*/ 1295468 h 1591802"/>
                    <a:gd name="connsiteX46" fmla="*/ 826604 w 1207608"/>
                    <a:gd name="connsiteY46" fmla="*/ 1219268 h 1591802"/>
                    <a:gd name="connsiteX47" fmla="*/ 852004 w 1207608"/>
                    <a:gd name="connsiteY47" fmla="*/ 1193868 h 1591802"/>
                    <a:gd name="connsiteX48" fmla="*/ 885871 w 1207608"/>
                    <a:gd name="connsiteY48" fmla="*/ 1168468 h 1591802"/>
                    <a:gd name="connsiteX49" fmla="*/ 902804 w 1207608"/>
                    <a:gd name="connsiteY49" fmla="*/ 1143068 h 1591802"/>
                    <a:gd name="connsiteX50" fmla="*/ 919738 w 1207608"/>
                    <a:gd name="connsiteY50" fmla="*/ 1109202 h 1591802"/>
                    <a:gd name="connsiteX51" fmla="*/ 962071 w 1207608"/>
                    <a:gd name="connsiteY51" fmla="*/ 1100735 h 1591802"/>
                    <a:gd name="connsiteX52" fmla="*/ 1106004 w 1207608"/>
                    <a:gd name="connsiteY52" fmla="*/ 1092268 h 1591802"/>
                    <a:gd name="connsiteX53" fmla="*/ 1182204 w 1207608"/>
                    <a:gd name="connsiteY53" fmla="*/ 1066868 h 1591802"/>
                    <a:gd name="connsiteX54" fmla="*/ 1207604 w 1207608"/>
                    <a:gd name="connsiteY54" fmla="*/ 965268 h 1591802"/>
                    <a:gd name="connsiteX55" fmla="*/ 1190671 w 1207608"/>
                    <a:gd name="connsiteY55" fmla="*/ 804402 h 1591802"/>
                    <a:gd name="connsiteX56" fmla="*/ 1173738 w 1207608"/>
                    <a:gd name="connsiteY56" fmla="*/ 779002 h 1591802"/>
                    <a:gd name="connsiteX57" fmla="*/ 1165271 w 1207608"/>
                    <a:gd name="connsiteY57" fmla="*/ 745135 h 1591802"/>
                    <a:gd name="connsiteX58" fmla="*/ 1173738 w 1207608"/>
                    <a:gd name="connsiteY58" fmla="*/ 660468 h 1591802"/>
                    <a:gd name="connsiteX59" fmla="*/ 1207604 w 1207608"/>
                    <a:gd name="connsiteY59" fmla="*/ 643535 h 1591802"/>
                    <a:gd name="connsiteX60" fmla="*/ 1131404 w 1207608"/>
                    <a:gd name="connsiteY60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75525 w 1207608"/>
                    <a:gd name="connsiteY2" fmla="*/ 332265 h 1591802"/>
                    <a:gd name="connsiteX3" fmla="*/ 1026009 w 1207608"/>
                    <a:gd name="connsiteY3" fmla="*/ 255407 h 1591802"/>
                    <a:gd name="connsiteX4" fmla="*/ 920685 w 1207608"/>
                    <a:gd name="connsiteY4" fmla="*/ 240234 h 1591802"/>
                    <a:gd name="connsiteX5" fmla="*/ 890920 w 1207608"/>
                    <a:gd name="connsiteY5" fmla="*/ 209889 h 1591802"/>
                    <a:gd name="connsiteX6" fmla="*/ 849706 w 1207608"/>
                    <a:gd name="connsiteY6" fmla="*/ 250348 h 1591802"/>
                    <a:gd name="connsiteX7" fmla="*/ 746672 w 1207608"/>
                    <a:gd name="connsiteY7" fmla="*/ 197245 h 1591802"/>
                    <a:gd name="connsiteX8" fmla="*/ 691720 w 1207608"/>
                    <a:gd name="connsiteY8" fmla="*/ 199774 h 1591802"/>
                    <a:gd name="connsiteX9" fmla="*/ 664245 w 1207608"/>
                    <a:gd name="connsiteY9" fmla="*/ 159313 h 1591802"/>
                    <a:gd name="connsiteX10" fmla="*/ 625321 w 1207608"/>
                    <a:gd name="connsiteY10" fmla="*/ 136554 h 1591802"/>
                    <a:gd name="connsiteX11" fmla="*/ 609293 w 1207608"/>
                    <a:gd name="connsiteY11" fmla="*/ 164370 h 1591802"/>
                    <a:gd name="connsiteX12" fmla="*/ 610370 w 1207608"/>
                    <a:gd name="connsiteY12" fmla="*/ 211993 h 1591802"/>
                    <a:gd name="connsiteX13" fmla="*/ 463619 w 1207608"/>
                    <a:gd name="connsiteY13" fmla="*/ 115130 h 1591802"/>
                    <a:gd name="connsiteX14" fmla="*/ 378038 w 1207608"/>
                    <a:gd name="connsiteY14" fmla="*/ 0 h 1591802"/>
                    <a:gd name="connsiteX15" fmla="*/ 168312 w 1207608"/>
                    <a:gd name="connsiteY15" fmla="*/ 113173 h 1591802"/>
                    <a:gd name="connsiteX16" fmla="*/ 412178 w 1207608"/>
                    <a:gd name="connsiteY16" fmla="*/ 358230 h 1591802"/>
                    <a:gd name="connsiteX17" fmla="*/ 460466 w 1207608"/>
                    <a:gd name="connsiteY17" fmla="*/ 538632 h 1591802"/>
                    <a:gd name="connsiteX18" fmla="*/ 801204 w 1207608"/>
                    <a:gd name="connsiteY18" fmla="*/ 762068 h 1591802"/>
                    <a:gd name="connsiteX19" fmla="*/ 784271 w 1207608"/>
                    <a:gd name="connsiteY19" fmla="*/ 804402 h 1591802"/>
                    <a:gd name="connsiteX20" fmla="*/ 767338 w 1207608"/>
                    <a:gd name="connsiteY20" fmla="*/ 855202 h 1591802"/>
                    <a:gd name="connsiteX21" fmla="*/ 674204 w 1207608"/>
                    <a:gd name="connsiteY21" fmla="*/ 914468 h 1591802"/>
                    <a:gd name="connsiteX22" fmla="*/ 648804 w 1207608"/>
                    <a:gd name="connsiteY22" fmla="*/ 948335 h 1591802"/>
                    <a:gd name="connsiteX23" fmla="*/ 623404 w 1207608"/>
                    <a:gd name="connsiteY23" fmla="*/ 965268 h 1591802"/>
                    <a:gd name="connsiteX24" fmla="*/ 589538 w 1207608"/>
                    <a:gd name="connsiteY24" fmla="*/ 1041468 h 1591802"/>
                    <a:gd name="connsiteX25" fmla="*/ 564138 w 1207608"/>
                    <a:gd name="connsiteY25" fmla="*/ 1126135 h 1591802"/>
                    <a:gd name="connsiteX26" fmla="*/ 504871 w 1207608"/>
                    <a:gd name="connsiteY26" fmla="*/ 1176935 h 1591802"/>
                    <a:gd name="connsiteX27" fmla="*/ 479471 w 1207608"/>
                    <a:gd name="connsiteY27" fmla="*/ 1202335 h 1591802"/>
                    <a:gd name="connsiteX28" fmla="*/ 403271 w 1207608"/>
                    <a:gd name="connsiteY28" fmla="*/ 1253135 h 1591802"/>
                    <a:gd name="connsiteX29" fmla="*/ 360938 w 1207608"/>
                    <a:gd name="connsiteY29" fmla="*/ 1295468 h 1591802"/>
                    <a:gd name="connsiteX30" fmla="*/ 403271 w 1207608"/>
                    <a:gd name="connsiteY30" fmla="*/ 1354735 h 1591802"/>
                    <a:gd name="connsiteX31" fmla="*/ 420204 w 1207608"/>
                    <a:gd name="connsiteY31" fmla="*/ 1388602 h 1591802"/>
                    <a:gd name="connsiteX32" fmla="*/ 394804 w 1207608"/>
                    <a:gd name="connsiteY32" fmla="*/ 1405535 h 1591802"/>
                    <a:gd name="connsiteX33" fmla="*/ 377871 w 1207608"/>
                    <a:gd name="connsiteY33" fmla="*/ 1456335 h 1591802"/>
                    <a:gd name="connsiteX34" fmla="*/ 7234 w 1207608"/>
                    <a:gd name="connsiteY34" fmla="*/ 1575564 h 1591802"/>
                    <a:gd name="connsiteX35" fmla="*/ 428671 w 1207608"/>
                    <a:gd name="connsiteY35" fmla="*/ 1574868 h 1591802"/>
                    <a:gd name="connsiteX36" fmla="*/ 454071 w 1207608"/>
                    <a:gd name="connsiteY36" fmla="*/ 1583335 h 1591802"/>
                    <a:gd name="connsiteX37" fmla="*/ 487938 w 1207608"/>
                    <a:gd name="connsiteY37" fmla="*/ 1591802 h 1591802"/>
                    <a:gd name="connsiteX38" fmla="*/ 547204 w 1207608"/>
                    <a:gd name="connsiteY38" fmla="*/ 1557935 h 1591802"/>
                    <a:gd name="connsiteX39" fmla="*/ 564138 w 1207608"/>
                    <a:gd name="connsiteY39" fmla="*/ 1532535 h 1591802"/>
                    <a:gd name="connsiteX40" fmla="*/ 665738 w 1207608"/>
                    <a:gd name="connsiteY40" fmla="*/ 1524068 h 1591802"/>
                    <a:gd name="connsiteX41" fmla="*/ 708071 w 1207608"/>
                    <a:gd name="connsiteY41" fmla="*/ 1515602 h 1591802"/>
                    <a:gd name="connsiteX42" fmla="*/ 741938 w 1207608"/>
                    <a:gd name="connsiteY42" fmla="*/ 1481735 h 1591802"/>
                    <a:gd name="connsiteX43" fmla="*/ 758871 w 1207608"/>
                    <a:gd name="connsiteY43" fmla="*/ 1422468 h 1591802"/>
                    <a:gd name="connsiteX44" fmla="*/ 775804 w 1207608"/>
                    <a:gd name="connsiteY44" fmla="*/ 1363202 h 1591802"/>
                    <a:gd name="connsiteX45" fmla="*/ 767338 w 1207608"/>
                    <a:gd name="connsiteY45" fmla="*/ 1295468 h 1591802"/>
                    <a:gd name="connsiteX46" fmla="*/ 826604 w 1207608"/>
                    <a:gd name="connsiteY46" fmla="*/ 1219268 h 1591802"/>
                    <a:gd name="connsiteX47" fmla="*/ 852004 w 1207608"/>
                    <a:gd name="connsiteY47" fmla="*/ 1193868 h 1591802"/>
                    <a:gd name="connsiteX48" fmla="*/ 885871 w 1207608"/>
                    <a:gd name="connsiteY48" fmla="*/ 1168468 h 1591802"/>
                    <a:gd name="connsiteX49" fmla="*/ 902804 w 1207608"/>
                    <a:gd name="connsiteY49" fmla="*/ 1143068 h 1591802"/>
                    <a:gd name="connsiteX50" fmla="*/ 919738 w 1207608"/>
                    <a:gd name="connsiteY50" fmla="*/ 1109202 h 1591802"/>
                    <a:gd name="connsiteX51" fmla="*/ 962071 w 1207608"/>
                    <a:gd name="connsiteY51" fmla="*/ 1100735 h 1591802"/>
                    <a:gd name="connsiteX52" fmla="*/ 1106004 w 1207608"/>
                    <a:gd name="connsiteY52" fmla="*/ 1092268 h 1591802"/>
                    <a:gd name="connsiteX53" fmla="*/ 1182204 w 1207608"/>
                    <a:gd name="connsiteY53" fmla="*/ 1066868 h 1591802"/>
                    <a:gd name="connsiteX54" fmla="*/ 1207604 w 1207608"/>
                    <a:gd name="connsiteY54" fmla="*/ 965268 h 1591802"/>
                    <a:gd name="connsiteX55" fmla="*/ 1190671 w 1207608"/>
                    <a:gd name="connsiteY55" fmla="*/ 804402 h 1591802"/>
                    <a:gd name="connsiteX56" fmla="*/ 1173738 w 1207608"/>
                    <a:gd name="connsiteY56" fmla="*/ 779002 h 1591802"/>
                    <a:gd name="connsiteX57" fmla="*/ 1165271 w 1207608"/>
                    <a:gd name="connsiteY57" fmla="*/ 745135 h 1591802"/>
                    <a:gd name="connsiteX58" fmla="*/ 1173738 w 1207608"/>
                    <a:gd name="connsiteY58" fmla="*/ 660468 h 1591802"/>
                    <a:gd name="connsiteX59" fmla="*/ 1207604 w 1207608"/>
                    <a:gd name="connsiteY59" fmla="*/ 643535 h 1591802"/>
                    <a:gd name="connsiteX60" fmla="*/ 1131404 w 1207608"/>
                    <a:gd name="connsiteY60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068656 w 1207608"/>
                    <a:gd name="connsiteY2" fmla="*/ 332265 h 1591802"/>
                    <a:gd name="connsiteX3" fmla="*/ 1026009 w 1207608"/>
                    <a:gd name="connsiteY3" fmla="*/ 255407 h 1591802"/>
                    <a:gd name="connsiteX4" fmla="*/ 920685 w 1207608"/>
                    <a:gd name="connsiteY4" fmla="*/ 240234 h 1591802"/>
                    <a:gd name="connsiteX5" fmla="*/ 890920 w 1207608"/>
                    <a:gd name="connsiteY5" fmla="*/ 209889 h 1591802"/>
                    <a:gd name="connsiteX6" fmla="*/ 849706 w 1207608"/>
                    <a:gd name="connsiteY6" fmla="*/ 250348 h 1591802"/>
                    <a:gd name="connsiteX7" fmla="*/ 746672 w 1207608"/>
                    <a:gd name="connsiteY7" fmla="*/ 197245 h 1591802"/>
                    <a:gd name="connsiteX8" fmla="*/ 691720 w 1207608"/>
                    <a:gd name="connsiteY8" fmla="*/ 199774 h 1591802"/>
                    <a:gd name="connsiteX9" fmla="*/ 664245 w 1207608"/>
                    <a:gd name="connsiteY9" fmla="*/ 159313 h 1591802"/>
                    <a:gd name="connsiteX10" fmla="*/ 625321 w 1207608"/>
                    <a:gd name="connsiteY10" fmla="*/ 136554 h 1591802"/>
                    <a:gd name="connsiteX11" fmla="*/ 609293 w 1207608"/>
                    <a:gd name="connsiteY11" fmla="*/ 164370 h 1591802"/>
                    <a:gd name="connsiteX12" fmla="*/ 610370 w 1207608"/>
                    <a:gd name="connsiteY12" fmla="*/ 211993 h 1591802"/>
                    <a:gd name="connsiteX13" fmla="*/ 463619 w 1207608"/>
                    <a:gd name="connsiteY13" fmla="*/ 115130 h 1591802"/>
                    <a:gd name="connsiteX14" fmla="*/ 378038 w 1207608"/>
                    <a:gd name="connsiteY14" fmla="*/ 0 h 1591802"/>
                    <a:gd name="connsiteX15" fmla="*/ 168312 w 1207608"/>
                    <a:gd name="connsiteY15" fmla="*/ 113173 h 1591802"/>
                    <a:gd name="connsiteX16" fmla="*/ 412178 w 1207608"/>
                    <a:gd name="connsiteY16" fmla="*/ 358230 h 1591802"/>
                    <a:gd name="connsiteX17" fmla="*/ 460466 w 1207608"/>
                    <a:gd name="connsiteY17" fmla="*/ 538632 h 1591802"/>
                    <a:gd name="connsiteX18" fmla="*/ 801204 w 1207608"/>
                    <a:gd name="connsiteY18" fmla="*/ 762068 h 1591802"/>
                    <a:gd name="connsiteX19" fmla="*/ 784271 w 1207608"/>
                    <a:gd name="connsiteY19" fmla="*/ 804402 h 1591802"/>
                    <a:gd name="connsiteX20" fmla="*/ 767338 w 1207608"/>
                    <a:gd name="connsiteY20" fmla="*/ 855202 h 1591802"/>
                    <a:gd name="connsiteX21" fmla="*/ 674204 w 1207608"/>
                    <a:gd name="connsiteY21" fmla="*/ 914468 h 1591802"/>
                    <a:gd name="connsiteX22" fmla="*/ 648804 w 1207608"/>
                    <a:gd name="connsiteY22" fmla="*/ 948335 h 1591802"/>
                    <a:gd name="connsiteX23" fmla="*/ 623404 w 1207608"/>
                    <a:gd name="connsiteY23" fmla="*/ 965268 h 1591802"/>
                    <a:gd name="connsiteX24" fmla="*/ 589538 w 1207608"/>
                    <a:gd name="connsiteY24" fmla="*/ 1041468 h 1591802"/>
                    <a:gd name="connsiteX25" fmla="*/ 564138 w 1207608"/>
                    <a:gd name="connsiteY25" fmla="*/ 1126135 h 1591802"/>
                    <a:gd name="connsiteX26" fmla="*/ 504871 w 1207608"/>
                    <a:gd name="connsiteY26" fmla="*/ 1176935 h 1591802"/>
                    <a:gd name="connsiteX27" fmla="*/ 479471 w 1207608"/>
                    <a:gd name="connsiteY27" fmla="*/ 1202335 h 1591802"/>
                    <a:gd name="connsiteX28" fmla="*/ 403271 w 1207608"/>
                    <a:gd name="connsiteY28" fmla="*/ 1253135 h 1591802"/>
                    <a:gd name="connsiteX29" fmla="*/ 360938 w 1207608"/>
                    <a:gd name="connsiteY29" fmla="*/ 1295468 h 1591802"/>
                    <a:gd name="connsiteX30" fmla="*/ 403271 w 1207608"/>
                    <a:gd name="connsiteY30" fmla="*/ 1354735 h 1591802"/>
                    <a:gd name="connsiteX31" fmla="*/ 420204 w 1207608"/>
                    <a:gd name="connsiteY31" fmla="*/ 1388602 h 1591802"/>
                    <a:gd name="connsiteX32" fmla="*/ 394804 w 1207608"/>
                    <a:gd name="connsiteY32" fmla="*/ 1405535 h 1591802"/>
                    <a:gd name="connsiteX33" fmla="*/ 377871 w 1207608"/>
                    <a:gd name="connsiteY33" fmla="*/ 1456335 h 1591802"/>
                    <a:gd name="connsiteX34" fmla="*/ 7234 w 1207608"/>
                    <a:gd name="connsiteY34" fmla="*/ 1575564 h 1591802"/>
                    <a:gd name="connsiteX35" fmla="*/ 428671 w 1207608"/>
                    <a:gd name="connsiteY35" fmla="*/ 1574868 h 1591802"/>
                    <a:gd name="connsiteX36" fmla="*/ 454071 w 1207608"/>
                    <a:gd name="connsiteY36" fmla="*/ 1583335 h 1591802"/>
                    <a:gd name="connsiteX37" fmla="*/ 487938 w 1207608"/>
                    <a:gd name="connsiteY37" fmla="*/ 1591802 h 1591802"/>
                    <a:gd name="connsiteX38" fmla="*/ 547204 w 1207608"/>
                    <a:gd name="connsiteY38" fmla="*/ 1557935 h 1591802"/>
                    <a:gd name="connsiteX39" fmla="*/ 564138 w 1207608"/>
                    <a:gd name="connsiteY39" fmla="*/ 1532535 h 1591802"/>
                    <a:gd name="connsiteX40" fmla="*/ 665738 w 1207608"/>
                    <a:gd name="connsiteY40" fmla="*/ 1524068 h 1591802"/>
                    <a:gd name="connsiteX41" fmla="*/ 708071 w 1207608"/>
                    <a:gd name="connsiteY41" fmla="*/ 1515602 h 1591802"/>
                    <a:gd name="connsiteX42" fmla="*/ 741938 w 1207608"/>
                    <a:gd name="connsiteY42" fmla="*/ 1481735 h 1591802"/>
                    <a:gd name="connsiteX43" fmla="*/ 758871 w 1207608"/>
                    <a:gd name="connsiteY43" fmla="*/ 1422468 h 1591802"/>
                    <a:gd name="connsiteX44" fmla="*/ 775804 w 1207608"/>
                    <a:gd name="connsiteY44" fmla="*/ 1363202 h 1591802"/>
                    <a:gd name="connsiteX45" fmla="*/ 767338 w 1207608"/>
                    <a:gd name="connsiteY45" fmla="*/ 1295468 h 1591802"/>
                    <a:gd name="connsiteX46" fmla="*/ 826604 w 1207608"/>
                    <a:gd name="connsiteY46" fmla="*/ 1219268 h 1591802"/>
                    <a:gd name="connsiteX47" fmla="*/ 852004 w 1207608"/>
                    <a:gd name="connsiteY47" fmla="*/ 1193868 h 1591802"/>
                    <a:gd name="connsiteX48" fmla="*/ 885871 w 1207608"/>
                    <a:gd name="connsiteY48" fmla="*/ 1168468 h 1591802"/>
                    <a:gd name="connsiteX49" fmla="*/ 902804 w 1207608"/>
                    <a:gd name="connsiteY49" fmla="*/ 1143068 h 1591802"/>
                    <a:gd name="connsiteX50" fmla="*/ 919738 w 1207608"/>
                    <a:gd name="connsiteY50" fmla="*/ 1109202 h 1591802"/>
                    <a:gd name="connsiteX51" fmla="*/ 962071 w 1207608"/>
                    <a:gd name="connsiteY51" fmla="*/ 1100735 h 1591802"/>
                    <a:gd name="connsiteX52" fmla="*/ 1106004 w 1207608"/>
                    <a:gd name="connsiteY52" fmla="*/ 1092268 h 1591802"/>
                    <a:gd name="connsiteX53" fmla="*/ 1182204 w 1207608"/>
                    <a:gd name="connsiteY53" fmla="*/ 1066868 h 1591802"/>
                    <a:gd name="connsiteX54" fmla="*/ 1207604 w 1207608"/>
                    <a:gd name="connsiteY54" fmla="*/ 965268 h 1591802"/>
                    <a:gd name="connsiteX55" fmla="*/ 1190671 w 1207608"/>
                    <a:gd name="connsiteY55" fmla="*/ 804402 h 1591802"/>
                    <a:gd name="connsiteX56" fmla="*/ 1173738 w 1207608"/>
                    <a:gd name="connsiteY56" fmla="*/ 779002 h 1591802"/>
                    <a:gd name="connsiteX57" fmla="*/ 1165271 w 1207608"/>
                    <a:gd name="connsiteY57" fmla="*/ 745135 h 1591802"/>
                    <a:gd name="connsiteX58" fmla="*/ 1173738 w 1207608"/>
                    <a:gd name="connsiteY58" fmla="*/ 660468 h 1591802"/>
                    <a:gd name="connsiteX59" fmla="*/ 1207604 w 1207608"/>
                    <a:gd name="connsiteY59" fmla="*/ 643535 h 1591802"/>
                    <a:gd name="connsiteX60" fmla="*/ 1131404 w 1207608"/>
                    <a:gd name="connsiteY60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167967 w 1207608"/>
                    <a:gd name="connsiteY2" fmla="*/ 285752 h 1591802"/>
                    <a:gd name="connsiteX3" fmla="*/ 1068656 w 1207608"/>
                    <a:gd name="connsiteY3" fmla="*/ 332265 h 1591802"/>
                    <a:gd name="connsiteX4" fmla="*/ 1026009 w 1207608"/>
                    <a:gd name="connsiteY4" fmla="*/ 255407 h 1591802"/>
                    <a:gd name="connsiteX5" fmla="*/ 920685 w 1207608"/>
                    <a:gd name="connsiteY5" fmla="*/ 240234 h 1591802"/>
                    <a:gd name="connsiteX6" fmla="*/ 890920 w 1207608"/>
                    <a:gd name="connsiteY6" fmla="*/ 209889 h 1591802"/>
                    <a:gd name="connsiteX7" fmla="*/ 849706 w 1207608"/>
                    <a:gd name="connsiteY7" fmla="*/ 250348 h 1591802"/>
                    <a:gd name="connsiteX8" fmla="*/ 746672 w 1207608"/>
                    <a:gd name="connsiteY8" fmla="*/ 197245 h 1591802"/>
                    <a:gd name="connsiteX9" fmla="*/ 691720 w 1207608"/>
                    <a:gd name="connsiteY9" fmla="*/ 199774 h 1591802"/>
                    <a:gd name="connsiteX10" fmla="*/ 664245 w 1207608"/>
                    <a:gd name="connsiteY10" fmla="*/ 159313 h 1591802"/>
                    <a:gd name="connsiteX11" fmla="*/ 625321 w 1207608"/>
                    <a:gd name="connsiteY11" fmla="*/ 136554 h 1591802"/>
                    <a:gd name="connsiteX12" fmla="*/ 609293 w 1207608"/>
                    <a:gd name="connsiteY12" fmla="*/ 164370 h 1591802"/>
                    <a:gd name="connsiteX13" fmla="*/ 610370 w 1207608"/>
                    <a:gd name="connsiteY13" fmla="*/ 211993 h 1591802"/>
                    <a:gd name="connsiteX14" fmla="*/ 463619 w 1207608"/>
                    <a:gd name="connsiteY14" fmla="*/ 115130 h 1591802"/>
                    <a:gd name="connsiteX15" fmla="*/ 378038 w 1207608"/>
                    <a:gd name="connsiteY15" fmla="*/ 0 h 1591802"/>
                    <a:gd name="connsiteX16" fmla="*/ 168312 w 1207608"/>
                    <a:gd name="connsiteY16" fmla="*/ 113173 h 1591802"/>
                    <a:gd name="connsiteX17" fmla="*/ 412178 w 1207608"/>
                    <a:gd name="connsiteY17" fmla="*/ 358230 h 1591802"/>
                    <a:gd name="connsiteX18" fmla="*/ 460466 w 1207608"/>
                    <a:gd name="connsiteY18" fmla="*/ 538632 h 1591802"/>
                    <a:gd name="connsiteX19" fmla="*/ 801204 w 1207608"/>
                    <a:gd name="connsiteY19" fmla="*/ 762068 h 1591802"/>
                    <a:gd name="connsiteX20" fmla="*/ 784271 w 1207608"/>
                    <a:gd name="connsiteY20" fmla="*/ 804402 h 1591802"/>
                    <a:gd name="connsiteX21" fmla="*/ 767338 w 1207608"/>
                    <a:gd name="connsiteY21" fmla="*/ 855202 h 1591802"/>
                    <a:gd name="connsiteX22" fmla="*/ 674204 w 1207608"/>
                    <a:gd name="connsiteY22" fmla="*/ 914468 h 1591802"/>
                    <a:gd name="connsiteX23" fmla="*/ 648804 w 1207608"/>
                    <a:gd name="connsiteY23" fmla="*/ 948335 h 1591802"/>
                    <a:gd name="connsiteX24" fmla="*/ 623404 w 1207608"/>
                    <a:gd name="connsiteY24" fmla="*/ 965268 h 1591802"/>
                    <a:gd name="connsiteX25" fmla="*/ 589538 w 1207608"/>
                    <a:gd name="connsiteY25" fmla="*/ 1041468 h 1591802"/>
                    <a:gd name="connsiteX26" fmla="*/ 564138 w 1207608"/>
                    <a:gd name="connsiteY26" fmla="*/ 1126135 h 1591802"/>
                    <a:gd name="connsiteX27" fmla="*/ 504871 w 1207608"/>
                    <a:gd name="connsiteY27" fmla="*/ 1176935 h 1591802"/>
                    <a:gd name="connsiteX28" fmla="*/ 479471 w 1207608"/>
                    <a:gd name="connsiteY28" fmla="*/ 1202335 h 1591802"/>
                    <a:gd name="connsiteX29" fmla="*/ 403271 w 1207608"/>
                    <a:gd name="connsiteY29" fmla="*/ 1253135 h 1591802"/>
                    <a:gd name="connsiteX30" fmla="*/ 360938 w 1207608"/>
                    <a:gd name="connsiteY30" fmla="*/ 1295468 h 1591802"/>
                    <a:gd name="connsiteX31" fmla="*/ 403271 w 1207608"/>
                    <a:gd name="connsiteY31" fmla="*/ 1354735 h 1591802"/>
                    <a:gd name="connsiteX32" fmla="*/ 420204 w 1207608"/>
                    <a:gd name="connsiteY32" fmla="*/ 1388602 h 1591802"/>
                    <a:gd name="connsiteX33" fmla="*/ 394804 w 1207608"/>
                    <a:gd name="connsiteY33" fmla="*/ 1405535 h 1591802"/>
                    <a:gd name="connsiteX34" fmla="*/ 377871 w 1207608"/>
                    <a:gd name="connsiteY34" fmla="*/ 1456335 h 1591802"/>
                    <a:gd name="connsiteX35" fmla="*/ 7234 w 1207608"/>
                    <a:gd name="connsiteY35" fmla="*/ 1575564 h 1591802"/>
                    <a:gd name="connsiteX36" fmla="*/ 428671 w 1207608"/>
                    <a:gd name="connsiteY36" fmla="*/ 1574868 h 1591802"/>
                    <a:gd name="connsiteX37" fmla="*/ 454071 w 1207608"/>
                    <a:gd name="connsiteY37" fmla="*/ 1583335 h 1591802"/>
                    <a:gd name="connsiteX38" fmla="*/ 487938 w 1207608"/>
                    <a:gd name="connsiteY38" fmla="*/ 1591802 h 1591802"/>
                    <a:gd name="connsiteX39" fmla="*/ 547204 w 1207608"/>
                    <a:gd name="connsiteY39" fmla="*/ 1557935 h 1591802"/>
                    <a:gd name="connsiteX40" fmla="*/ 564138 w 1207608"/>
                    <a:gd name="connsiteY40" fmla="*/ 1532535 h 1591802"/>
                    <a:gd name="connsiteX41" fmla="*/ 665738 w 1207608"/>
                    <a:gd name="connsiteY41" fmla="*/ 1524068 h 1591802"/>
                    <a:gd name="connsiteX42" fmla="*/ 708071 w 1207608"/>
                    <a:gd name="connsiteY42" fmla="*/ 1515602 h 1591802"/>
                    <a:gd name="connsiteX43" fmla="*/ 741938 w 1207608"/>
                    <a:gd name="connsiteY43" fmla="*/ 1481735 h 1591802"/>
                    <a:gd name="connsiteX44" fmla="*/ 758871 w 1207608"/>
                    <a:gd name="connsiteY44" fmla="*/ 1422468 h 1591802"/>
                    <a:gd name="connsiteX45" fmla="*/ 775804 w 1207608"/>
                    <a:gd name="connsiteY45" fmla="*/ 1363202 h 1591802"/>
                    <a:gd name="connsiteX46" fmla="*/ 767338 w 1207608"/>
                    <a:gd name="connsiteY46" fmla="*/ 1295468 h 1591802"/>
                    <a:gd name="connsiteX47" fmla="*/ 826604 w 1207608"/>
                    <a:gd name="connsiteY47" fmla="*/ 1219268 h 1591802"/>
                    <a:gd name="connsiteX48" fmla="*/ 852004 w 1207608"/>
                    <a:gd name="connsiteY48" fmla="*/ 1193868 h 1591802"/>
                    <a:gd name="connsiteX49" fmla="*/ 885871 w 1207608"/>
                    <a:gd name="connsiteY49" fmla="*/ 1168468 h 1591802"/>
                    <a:gd name="connsiteX50" fmla="*/ 902804 w 1207608"/>
                    <a:gd name="connsiteY50" fmla="*/ 1143068 h 1591802"/>
                    <a:gd name="connsiteX51" fmla="*/ 919738 w 1207608"/>
                    <a:gd name="connsiteY51" fmla="*/ 1109202 h 1591802"/>
                    <a:gd name="connsiteX52" fmla="*/ 962071 w 1207608"/>
                    <a:gd name="connsiteY52" fmla="*/ 1100735 h 1591802"/>
                    <a:gd name="connsiteX53" fmla="*/ 1106004 w 1207608"/>
                    <a:gd name="connsiteY53" fmla="*/ 1092268 h 1591802"/>
                    <a:gd name="connsiteX54" fmla="*/ 1182204 w 1207608"/>
                    <a:gd name="connsiteY54" fmla="*/ 1066868 h 1591802"/>
                    <a:gd name="connsiteX55" fmla="*/ 1207604 w 1207608"/>
                    <a:gd name="connsiteY55" fmla="*/ 965268 h 1591802"/>
                    <a:gd name="connsiteX56" fmla="*/ 1190671 w 1207608"/>
                    <a:gd name="connsiteY56" fmla="*/ 804402 h 1591802"/>
                    <a:gd name="connsiteX57" fmla="*/ 1173738 w 1207608"/>
                    <a:gd name="connsiteY57" fmla="*/ 779002 h 1591802"/>
                    <a:gd name="connsiteX58" fmla="*/ 1165271 w 1207608"/>
                    <a:gd name="connsiteY58" fmla="*/ 745135 h 1591802"/>
                    <a:gd name="connsiteX59" fmla="*/ 1173738 w 1207608"/>
                    <a:gd name="connsiteY59" fmla="*/ 660468 h 1591802"/>
                    <a:gd name="connsiteX60" fmla="*/ 1207604 w 1207608"/>
                    <a:gd name="connsiteY60" fmla="*/ 643535 h 1591802"/>
                    <a:gd name="connsiteX61" fmla="*/ 1131404 w 1207608"/>
                    <a:gd name="connsiteY61" fmla="*/ 618135 h 1591802"/>
                    <a:gd name="connsiteX0" fmla="*/ 1131404 w 1207608"/>
                    <a:gd name="connsiteY0" fmla="*/ 618135 h 1591802"/>
                    <a:gd name="connsiteX1" fmla="*/ 1149234 w 1207608"/>
                    <a:gd name="connsiteY1" fmla="*/ 481618 h 1591802"/>
                    <a:gd name="connsiteX2" fmla="*/ 1167967 w 1207608"/>
                    <a:gd name="connsiteY2" fmla="*/ 285752 h 1591802"/>
                    <a:gd name="connsiteX3" fmla="*/ 1075525 w 1207608"/>
                    <a:gd name="connsiteY3" fmla="*/ 317093 h 1591802"/>
                    <a:gd name="connsiteX4" fmla="*/ 1026009 w 1207608"/>
                    <a:gd name="connsiteY4" fmla="*/ 255407 h 1591802"/>
                    <a:gd name="connsiteX5" fmla="*/ 920685 w 1207608"/>
                    <a:gd name="connsiteY5" fmla="*/ 240234 h 1591802"/>
                    <a:gd name="connsiteX6" fmla="*/ 890920 w 1207608"/>
                    <a:gd name="connsiteY6" fmla="*/ 209889 h 1591802"/>
                    <a:gd name="connsiteX7" fmla="*/ 849706 w 1207608"/>
                    <a:gd name="connsiteY7" fmla="*/ 250348 h 1591802"/>
                    <a:gd name="connsiteX8" fmla="*/ 746672 w 1207608"/>
                    <a:gd name="connsiteY8" fmla="*/ 197245 h 1591802"/>
                    <a:gd name="connsiteX9" fmla="*/ 691720 w 1207608"/>
                    <a:gd name="connsiteY9" fmla="*/ 199774 h 1591802"/>
                    <a:gd name="connsiteX10" fmla="*/ 664245 w 1207608"/>
                    <a:gd name="connsiteY10" fmla="*/ 159313 h 1591802"/>
                    <a:gd name="connsiteX11" fmla="*/ 625321 w 1207608"/>
                    <a:gd name="connsiteY11" fmla="*/ 136554 h 1591802"/>
                    <a:gd name="connsiteX12" fmla="*/ 609293 w 1207608"/>
                    <a:gd name="connsiteY12" fmla="*/ 164370 h 1591802"/>
                    <a:gd name="connsiteX13" fmla="*/ 610370 w 1207608"/>
                    <a:gd name="connsiteY13" fmla="*/ 211993 h 1591802"/>
                    <a:gd name="connsiteX14" fmla="*/ 463619 w 1207608"/>
                    <a:gd name="connsiteY14" fmla="*/ 115130 h 1591802"/>
                    <a:gd name="connsiteX15" fmla="*/ 378038 w 1207608"/>
                    <a:gd name="connsiteY15" fmla="*/ 0 h 1591802"/>
                    <a:gd name="connsiteX16" fmla="*/ 168312 w 1207608"/>
                    <a:gd name="connsiteY16" fmla="*/ 113173 h 1591802"/>
                    <a:gd name="connsiteX17" fmla="*/ 412178 w 1207608"/>
                    <a:gd name="connsiteY17" fmla="*/ 358230 h 1591802"/>
                    <a:gd name="connsiteX18" fmla="*/ 460466 w 1207608"/>
                    <a:gd name="connsiteY18" fmla="*/ 538632 h 1591802"/>
                    <a:gd name="connsiteX19" fmla="*/ 801204 w 1207608"/>
                    <a:gd name="connsiteY19" fmla="*/ 762068 h 1591802"/>
                    <a:gd name="connsiteX20" fmla="*/ 784271 w 1207608"/>
                    <a:gd name="connsiteY20" fmla="*/ 804402 h 1591802"/>
                    <a:gd name="connsiteX21" fmla="*/ 767338 w 1207608"/>
                    <a:gd name="connsiteY21" fmla="*/ 855202 h 1591802"/>
                    <a:gd name="connsiteX22" fmla="*/ 674204 w 1207608"/>
                    <a:gd name="connsiteY22" fmla="*/ 914468 h 1591802"/>
                    <a:gd name="connsiteX23" fmla="*/ 648804 w 1207608"/>
                    <a:gd name="connsiteY23" fmla="*/ 948335 h 1591802"/>
                    <a:gd name="connsiteX24" fmla="*/ 623404 w 1207608"/>
                    <a:gd name="connsiteY24" fmla="*/ 965268 h 1591802"/>
                    <a:gd name="connsiteX25" fmla="*/ 589538 w 1207608"/>
                    <a:gd name="connsiteY25" fmla="*/ 1041468 h 1591802"/>
                    <a:gd name="connsiteX26" fmla="*/ 564138 w 1207608"/>
                    <a:gd name="connsiteY26" fmla="*/ 1126135 h 1591802"/>
                    <a:gd name="connsiteX27" fmla="*/ 504871 w 1207608"/>
                    <a:gd name="connsiteY27" fmla="*/ 1176935 h 1591802"/>
                    <a:gd name="connsiteX28" fmla="*/ 479471 w 1207608"/>
                    <a:gd name="connsiteY28" fmla="*/ 1202335 h 1591802"/>
                    <a:gd name="connsiteX29" fmla="*/ 403271 w 1207608"/>
                    <a:gd name="connsiteY29" fmla="*/ 1253135 h 1591802"/>
                    <a:gd name="connsiteX30" fmla="*/ 360938 w 1207608"/>
                    <a:gd name="connsiteY30" fmla="*/ 1295468 h 1591802"/>
                    <a:gd name="connsiteX31" fmla="*/ 403271 w 1207608"/>
                    <a:gd name="connsiteY31" fmla="*/ 1354735 h 1591802"/>
                    <a:gd name="connsiteX32" fmla="*/ 420204 w 1207608"/>
                    <a:gd name="connsiteY32" fmla="*/ 1388602 h 1591802"/>
                    <a:gd name="connsiteX33" fmla="*/ 394804 w 1207608"/>
                    <a:gd name="connsiteY33" fmla="*/ 1405535 h 1591802"/>
                    <a:gd name="connsiteX34" fmla="*/ 377871 w 1207608"/>
                    <a:gd name="connsiteY34" fmla="*/ 1456335 h 1591802"/>
                    <a:gd name="connsiteX35" fmla="*/ 7234 w 1207608"/>
                    <a:gd name="connsiteY35" fmla="*/ 1575564 h 1591802"/>
                    <a:gd name="connsiteX36" fmla="*/ 428671 w 1207608"/>
                    <a:gd name="connsiteY36" fmla="*/ 1574868 h 1591802"/>
                    <a:gd name="connsiteX37" fmla="*/ 454071 w 1207608"/>
                    <a:gd name="connsiteY37" fmla="*/ 1583335 h 1591802"/>
                    <a:gd name="connsiteX38" fmla="*/ 487938 w 1207608"/>
                    <a:gd name="connsiteY38" fmla="*/ 1591802 h 1591802"/>
                    <a:gd name="connsiteX39" fmla="*/ 547204 w 1207608"/>
                    <a:gd name="connsiteY39" fmla="*/ 1557935 h 1591802"/>
                    <a:gd name="connsiteX40" fmla="*/ 564138 w 1207608"/>
                    <a:gd name="connsiteY40" fmla="*/ 1532535 h 1591802"/>
                    <a:gd name="connsiteX41" fmla="*/ 665738 w 1207608"/>
                    <a:gd name="connsiteY41" fmla="*/ 1524068 h 1591802"/>
                    <a:gd name="connsiteX42" fmla="*/ 708071 w 1207608"/>
                    <a:gd name="connsiteY42" fmla="*/ 1515602 h 1591802"/>
                    <a:gd name="connsiteX43" fmla="*/ 741938 w 1207608"/>
                    <a:gd name="connsiteY43" fmla="*/ 1481735 h 1591802"/>
                    <a:gd name="connsiteX44" fmla="*/ 758871 w 1207608"/>
                    <a:gd name="connsiteY44" fmla="*/ 1422468 h 1591802"/>
                    <a:gd name="connsiteX45" fmla="*/ 775804 w 1207608"/>
                    <a:gd name="connsiteY45" fmla="*/ 1363202 h 1591802"/>
                    <a:gd name="connsiteX46" fmla="*/ 767338 w 1207608"/>
                    <a:gd name="connsiteY46" fmla="*/ 1295468 h 1591802"/>
                    <a:gd name="connsiteX47" fmla="*/ 826604 w 1207608"/>
                    <a:gd name="connsiteY47" fmla="*/ 1219268 h 1591802"/>
                    <a:gd name="connsiteX48" fmla="*/ 852004 w 1207608"/>
                    <a:gd name="connsiteY48" fmla="*/ 1193868 h 1591802"/>
                    <a:gd name="connsiteX49" fmla="*/ 885871 w 1207608"/>
                    <a:gd name="connsiteY49" fmla="*/ 1168468 h 1591802"/>
                    <a:gd name="connsiteX50" fmla="*/ 902804 w 1207608"/>
                    <a:gd name="connsiteY50" fmla="*/ 1143068 h 1591802"/>
                    <a:gd name="connsiteX51" fmla="*/ 919738 w 1207608"/>
                    <a:gd name="connsiteY51" fmla="*/ 1109202 h 1591802"/>
                    <a:gd name="connsiteX52" fmla="*/ 962071 w 1207608"/>
                    <a:gd name="connsiteY52" fmla="*/ 1100735 h 1591802"/>
                    <a:gd name="connsiteX53" fmla="*/ 1106004 w 1207608"/>
                    <a:gd name="connsiteY53" fmla="*/ 1092268 h 1591802"/>
                    <a:gd name="connsiteX54" fmla="*/ 1182204 w 1207608"/>
                    <a:gd name="connsiteY54" fmla="*/ 1066868 h 1591802"/>
                    <a:gd name="connsiteX55" fmla="*/ 1207604 w 1207608"/>
                    <a:gd name="connsiteY55" fmla="*/ 965268 h 1591802"/>
                    <a:gd name="connsiteX56" fmla="*/ 1190671 w 1207608"/>
                    <a:gd name="connsiteY56" fmla="*/ 804402 h 1591802"/>
                    <a:gd name="connsiteX57" fmla="*/ 1173738 w 1207608"/>
                    <a:gd name="connsiteY57" fmla="*/ 779002 h 1591802"/>
                    <a:gd name="connsiteX58" fmla="*/ 1165271 w 1207608"/>
                    <a:gd name="connsiteY58" fmla="*/ 745135 h 1591802"/>
                    <a:gd name="connsiteX59" fmla="*/ 1173738 w 1207608"/>
                    <a:gd name="connsiteY59" fmla="*/ 660468 h 1591802"/>
                    <a:gd name="connsiteX60" fmla="*/ 1207604 w 1207608"/>
                    <a:gd name="connsiteY60" fmla="*/ 643535 h 1591802"/>
                    <a:gd name="connsiteX61" fmla="*/ 1131404 w 1207608"/>
                    <a:gd name="connsiteY61" fmla="*/ 618135 h 1591802"/>
                    <a:gd name="connsiteX0" fmla="*/ 1131404 w 1207608"/>
                    <a:gd name="connsiteY0" fmla="*/ 618135 h 1591802"/>
                    <a:gd name="connsiteX1" fmla="*/ 1162972 w 1207608"/>
                    <a:gd name="connsiteY1" fmla="*/ 357708 h 1591802"/>
                    <a:gd name="connsiteX2" fmla="*/ 1167967 w 1207608"/>
                    <a:gd name="connsiteY2" fmla="*/ 285752 h 1591802"/>
                    <a:gd name="connsiteX3" fmla="*/ 1075525 w 1207608"/>
                    <a:gd name="connsiteY3" fmla="*/ 317093 h 1591802"/>
                    <a:gd name="connsiteX4" fmla="*/ 1026009 w 1207608"/>
                    <a:gd name="connsiteY4" fmla="*/ 255407 h 1591802"/>
                    <a:gd name="connsiteX5" fmla="*/ 920685 w 1207608"/>
                    <a:gd name="connsiteY5" fmla="*/ 240234 h 1591802"/>
                    <a:gd name="connsiteX6" fmla="*/ 890920 w 1207608"/>
                    <a:gd name="connsiteY6" fmla="*/ 209889 h 1591802"/>
                    <a:gd name="connsiteX7" fmla="*/ 849706 w 1207608"/>
                    <a:gd name="connsiteY7" fmla="*/ 250348 h 1591802"/>
                    <a:gd name="connsiteX8" fmla="*/ 746672 w 1207608"/>
                    <a:gd name="connsiteY8" fmla="*/ 197245 h 1591802"/>
                    <a:gd name="connsiteX9" fmla="*/ 691720 w 1207608"/>
                    <a:gd name="connsiteY9" fmla="*/ 199774 h 1591802"/>
                    <a:gd name="connsiteX10" fmla="*/ 664245 w 1207608"/>
                    <a:gd name="connsiteY10" fmla="*/ 159313 h 1591802"/>
                    <a:gd name="connsiteX11" fmla="*/ 625321 w 1207608"/>
                    <a:gd name="connsiteY11" fmla="*/ 136554 h 1591802"/>
                    <a:gd name="connsiteX12" fmla="*/ 609293 w 1207608"/>
                    <a:gd name="connsiteY12" fmla="*/ 164370 h 1591802"/>
                    <a:gd name="connsiteX13" fmla="*/ 610370 w 1207608"/>
                    <a:gd name="connsiteY13" fmla="*/ 211993 h 1591802"/>
                    <a:gd name="connsiteX14" fmla="*/ 463619 w 1207608"/>
                    <a:gd name="connsiteY14" fmla="*/ 115130 h 1591802"/>
                    <a:gd name="connsiteX15" fmla="*/ 378038 w 1207608"/>
                    <a:gd name="connsiteY15" fmla="*/ 0 h 1591802"/>
                    <a:gd name="connsiteX16" fmla="*/ 168312 w 1207608"/>
                    <a:gd name="connsiteY16" fmla="*/ 113173 h 1591802"/>
                    <a:gd name="connsiteX17" fmla="*/ 412178 w 1207608"/>
                    <a:gd name="connsiteY17" fmla="*/ 358230 h 1591802"/>
                    <a:gd name="connsiteX18" fmla="*/ 460466 w 1207608"/>
                    <a:gd name="connsiteY18" fmla="*/ 538632 h 1591802"/>
                    <a:gd name="connsiteX19" fmla="*/ 801204 w 1207608"/>
                    <a:gd name="connsiteY19" fmla="*/ 762068 h 1591802"/>
                    <a:gd name="connsiteX20" fmla="*/ 784271 w 1207608"/>
                    <a:gd name="connsiteY20" fmla="*/ 804402 h 1591802"/>
                    <a:gd name="connsiteX21" fmla="*/ 767338 w 1207608"/>
                    <a:gd name="connsiteY21" fmla="*/ 855202 h 1591802"/>
                    <a:gd name="connsiteX22" fmla="*/ 674204 w 1207608"/>
                    <a:gd name="connsiteY22" fmla="*/ 914468 h 1591802"/>
                    <a:gd name="connsiteX23" fmla="*/ 648804 w 1207608"/>
                    <a:gd name="connsiteY23" fmla="*/ 948335 h 1591802"/>
                    <a:gd name="connsiteX24" fmla="*/ 623404 w 1207608"/>
                    <a:gd name="connsiteY24" fmla="*/ 965268 h 1591802"/>
                    <a:gd name="connsiteX25" fmla="*/ 589538 w 1207608"/>
                    <a:gd name="connsiteY25" fmla="*/ 1041468 h 1591802"/>
                    <a:gd name="connsiteX26" fmla="*/ 564138 w 1207608"/>
                    <a:gd name="connsiteY26" fmla="*/ 1126135 h 1591802"/>
                    <a:gd name="connsiteX27" fmla="*/ 504871 w 1207608"/>
                    <a:gd name="connsiteY27" fmla="*/ 1176935 h 1591802"/>
                    <a:gd name="connsiteX28" fmla="*/ 479471 w 1207608"/>
                    <a:gd name="connsiteY28" fmla="*/ 1202335 h 1591802"/>
                    <a:gd name="connsiteX29" fmla="*/ 403271 w 1207608"/>
                    <a:gd name="connsiteY29" fmla="*/ 1253135 h 1591802"/>
                    <a:gd name="connsiteX30" fmla="*/ 360938 w 1207608"/>
                    <a:gd name="connsiteY30" fmla="*/ 1295468 h 1591802"/>
                    <a:gd name="connsiteX31" fmla="*/ 403271 w 1207608"/>
                    <a:gd name="connsiteY31" fmla="*/ 1354735 h 1591802"/>
                    <a:gd name="connsiteX32" fmla="*/ 420204 w 1207608"/>
                    <a:gd name="connsiteY32" fmla="*/ 1388602 h 1591802"/>
                    <a:gd name="connsiteX33" fmla="*/ 394804 w 1207608"/>
                    <a:gd name="connsiteY33" fmla="*/ 1405535 h 1591802"/>
                    <a:gd name="connsiteX34" fmla="*/ 377871 w 1207608"/>
                    <a:gd name="connsiteY34" fmla="*/ 1456335 h 1591802"/>
                    <a:gd name="connsiteX35" fmla="*/ 7234 w 1207608"/>
                    <a:gd name="connsiteY35" fmla="*/ 1575564 h 1591802"/>
                    <a:gd name="connsiteX36" fmla="*/ 428671 w 1207608"/>
                    <a:gd name="connsiteY36" fmla="*/ 1574868 h 1591802"/>
                    <a:gd name="connsiteX37" fmla="*/ 454071 w 1207608"/>
                    <a:gd name="connsiteY37" fmla="*/ 1583335 h 1591802"/>
                    <a:gd name="connsiteX38" fmla="*/ 487938 w 1207608"/>
                    <a:gd name="connsiteY38" fmla="*/ 1591802 h 1591802"/>
                    <a:gd name="connsiteX39" fmla="*/ 547204 w 1207608"/>
                    <a:gd name="connsiteY39" fmla="*/ 1557935 h 1591802"/>
                    <a:gd name="connsiteX40" fmla="*/ 564138 w 1207608"/>
                    <a:gd name="connsiteY40" fmla="*/ 1532535 h 1591802"/>
                    <a:gd name="connsiteX41" fmla="*/ 665738 w 1207608"/>
                    <a:gd name="connsiteY41" fmla="*/ 1524068 h 1591802"/>
                    <a:gd name="connsiteX42" fmla="*/ 708071 w 1207608"/>
                    <a:gd name="connsiteY42" fmla="*/ 1515602 h 1591802"/>
                    <a:gd name="connsiteX43" fmla="*/ 741938 w 1207608"/>
                    <a:gd name="connsiteY43" fmla="*/ 1481735 h 1591802"/>
                    <a:gd name="connsiteX44" fmla="*/ 758871 w 1207608"/>
                    <a:gd name="connsiteY44" fmla="*/ 1422468 h 1591802"/>
                    <a:gd name="connsiteX45" fmla="*/ 775804 w 1207608"/>
                    <a:gd name="connsiteY45" fmla="*/ 1363202 h 1591802"/>
                    <a:gd name="connsiteX46" fmla="*/ 767338 w 1207608"/>
                    <a:gd name="connsiteY46" fmla="*/ 1295468 h 1591802"/>
                    <a:gd name="connsiteX47" fmla="*/ 826604 w 1207608"/>
                    <a:gd name="connsiteY47" fmla="*/ 1219268 h 1591802"/>
                    <a:gd name="connsiteX48" fmla="*/ 852004 w 1207608"/>
                    <a:gd name="connsiteY48" fmla="*/ 1193868 h 1591802"/>
                    <a:gd name="connsiteX49" fmla="*/ 885871 w 1207608"/>
                    <a:gd name="connsiteY49" fmla="*/ 1168468 h 1591802"/>
                    <a:gd name="connsiteX50" fmla="*/ 902804 w 1207608"/>
                    <a:gd name="connsiteY50" fmla="*/ 1143068 h 1591802"/>
                    <a:gd name="connsiteX51" fmla="*/ 919738 w 1207608"/>
                    <a:gd name="connsiteY51" fmla="*/ 1109202 h 1591802"/>
                    <a:gd name="connsiteX52" fmla="*/ 962071 w 1207608"/>
                    <a:gd name="connsiteY52" fmla="*/ 1100735 h 1591802"/>
                    <a:gd name="connsiteX53" fmla="*/ 1106004 w 1207608"/>
                    <a:gd name="connsiteY53" fmla="*/ 1092268 h 1591802"/>
                    <a:gd name="connsiteX54" fmla="*/ 1182204 w 1207608"/>
                    <a:gd name="connsiteY54" fmla="*/ 1066868 h 1591802"/>
                    <a:gd name="connsiteX55" fmla="*/ 1207604 w 1207608"/>
                    <a:gd name="connsiteY55" fmla="*/ 965268 h 1591802"/>
                    <a:gd name="connsiteX56" fmla="*/ 1190671 w 1207608"/>
                    <a:gd name="connsiteY56" fmla="*/ 804402 h 1591802"/>
                    <a:gd name="connsiteX57" fmla="*/ 1173738 w 1207608"/>
                    <a:gd name="connsiteY57" fmla="*/ 779002 h 1591802"/>
                    <a:gd name="connsiteX58" fmla="*/ 1165271 w 1207608"/>
                    <a:gd name="connsiteY58" fmla="*/ 745135 h 1591802"/>
                    <a:gd name="connsiteX59" fmla="*/ 1173738 w 1207608"/>
                    <a:gd name="connsiteY59" fmla="*/ 660468 h 1591802"/>
                    <a:gd name="connsiteX60" fmla="*/ 1207604 w 1207608"/>
                    <a:gd name="connsiteY60" fmla="*/ 643535 h 1591802"/>
                    <a:gd name="connsiteX61" fmla="*/ 1131404 w 1207608"/>
                    <a:gd name="connsiteY61" fmla="*/ 618135 h 1591802"/>
                    <a:gd name="connsiteX0" fmla="*/ 1131404 w 1209553"/>
                    <a:gd name="connsiteY0" fmla="*/ 618135 h 1591802"/>
                    <a:gd name="connsiteX1" fmla="*/ 1209181 w 1209553"/>
                    <a:gd name="connsiteY1" fmla="*/ 434951 h 1591802"/>
                    <a:gd name="connsiteX2" fmla="*/ 1162972 w 1209553"/>
                    <a:gd name="connsiteY2" fmla="*/ 357708 h 1591802"/>
                    <a:gd name="connsiteX3" fmla="*/ 1167967 w 1209553"/>
                    <a:gd name="connsiteY3" fmla="*/ 285752 h 1591802"/>
                    <a:gd name="connsiteX4" fmla="*/ 1075525 w 1209553"/>
                    <a:gd name="connsiteY4" fmla="*/ 317093 h 1591802"/>
                    <a:gd name="connsiteX5" fmla="*/ 1026009 w 1209553"/>
                    <a:gd name="connsiteY5" fmla="*/ 255407 h 1591802"/>
                    <a:gd name="connsiteX6" fmla="*/ 920685 w 1209553"/>
                    <a:gd name="connsiteY6" fmla="*/ 240234 h 1591802"/>
                    <a:gd name="connsiteX7" fmla="*/ 890920 w 1209553"/>
                    <a:gd name="connsiteY7" fmla="*/ 209889 h 1591802"/>
                    <a:gd name="connsiteX8" fmla="*/ 849706 w 1209553"/>
                    <a:gd name="connsiteY8" fmla="*/ 250348 h 1591802"/>
                    <a:gd name="connsiteX9" fmla="*/ 746672 w 1209553"/>
                    <a:gd name="connsiteY9" fmla="*/ 197245 h 1591802"/>
                    <a:gd name="connsiteX10" fmla="*/ 691720 w 1209553"/>
                    <a:gd name="connsiteY10" fmla="*/ 199774 h 1591802"/>
                    <a:gd name="connsiteX11" fmla="*/ 664245 w 1209553"/>
                    <a:gd name="connsiteY11" fmla="*/ 159313 h 1591802"/>
                    <a:gd name="connsiteX12" fmla="*/ 625321 w 1209553"/>
                    <a:gd name="connsiteY12" fmla="*/ 136554 h 1591802"/>
                    <a:gd name="connsiteX13" fmla="*/ 609293 w 1209553"/>
                    <a:gd name="connsiteY13" fmla="*/ 164370 h 1591802"/>
                    <a:gd name="connsiteX14" fmla="*/ 610370 w 1209553"/>
                    <a:gd name="connsiteY14" fmla="*/ 211993 h 1591802"/>
                    <a:gd name="connsiteX15" fmla="*/ 463619 w 1209553"/>
                    <a:gd name="connsiteY15" fmla="*/ 115130 h 1591802"/>
                    <a:gd name="connsiteX16" fmla="*/ 378038 w 1209553"/>
                    <a:gd name="connsiteY16" fmla="*/ 0 h 1591802"/>
                    <a:gd name="connsiteX17" fmla="*/ 168312 w 1209553"/>
                    <a:gd name="connsiteY17" fmla="*/ 113173 h 1591802"/>
                    <a:gd name="connsiteX18" fmla="*/ 412178 w 1209553"/>
                    <a:gd name="connsiteY18" fmla="*/ 358230 h 1591802"/>
                    <a:gd name="connsiteX19" fmla="*/ 460466 w 1209553"/>
                    <a:gd name="connsiteY19" fmla="*/ 538632 h 1591802"/>
                    <a:gd name="connsiteX20" fmla="*/ 801204 w 1209553"/>
                    <a:gd name="connsiteY20" fmla="*/ 762068 h 1591802"/>
                    <a:gd name="connsiteX21" fmla="*/ 784271 w 1209553"/>
                    <a:gd name="connsiteY21" fmla="*/ 804402 h 1591802"/>
                    <a:gd name="connsiteX22" fmla="*/ 767338 w 1209553"/>
                    <a:gd name="connsiteY22" fmla="*/ 855202 h 1591802"/>
                    <a:gd name="connsiteX23" fmla="*/ 674204 w 1209553"/>
                    <a:gd name="connsiteY23" fmla="*/ 914468 h 1591802"/>
                    <a:gd name="connsiteX24" fmla="*/ 648804 w 1209553"/>
                    <a:gd name="connsiteY24" fmla="*/ 948335 h 1591802"/>
                    <a:gd name="connsiteX25" fmla="*/ 623404 w 1209553"/>
                    <a:gd name="connsiteY25" fmla="*/ 965268 h 1591802"/>
                    <a:gd name="connsiteX26" fmla="*/ 589538 w 1209553"/>
                    <a:gd name="connsiteY26" fmla="*/ 1041468 h 1591802"/>
                    <a:gd name="connsiteX27" fmla="*/ 564138 w 1209553"/>
                    <a:gd name="connsiteY27" fmla="*/ 1126135 h 1591802"/>
                    <a:gd name="connsiteX28" fmla="*/ 504871 w 1209553"/>
                    <a:gd name="connsiteY28" fmla="*/ 1176935 h 1591802"/>
                    <a:gd name="connsiteX29" fmla="*/ 479471 w 1209553"/>
                    <a:gd name="connsiteY29" fmla="*/ 1202335 h 1591802"/>
                    <a:gd name="connsiteX30" fmla="*/ 403271 w 1209553"/>
                    <a:gd name="connsiteY30" fmla="*/ 1253135 h 1591802"/>
                    <a:gd name="connsiteX31" fmla="*/ 360938 w 1209553"/>
                    <a:gd name="connsiteY31" fmla="*/ 1295468 h 1591802"/>
                    <a:gd name="connsiteX32" fmla="*/ 403271 w 1209553"/>
                    <a:gd name="connsiteY32" fmla="*/ 1354735 h 1591802"/>
                    <a:gd name="connsiteX33" fmla="*/ 420204 w 1209553"/>
                    <a:gd name="connsiteY33" fmla="*/ 1388602 h 1591802"/>
                    <a:gd name="connsiteX34" fmla="*/ 394804 w 1209553"/>
                    <a:gd name="connsiteY34" fmla="*/ 1405535 h 1591802"/>
                    <a:gd name="connsiteX35" fmla="*/ 377871 w 1209553"/>
                    <a:gd name="connsiteY35" fmla="*/ 1456335 h 1591802"/>
                    <a:gd name="connsiteX36" fmla="*/ 7234 w 1209553"/>
                    <a:gd name="connsiteY36" fmla="*/ 1575564 h 1591802"/>
                    <a:gd name="connsiteX37" fmla="*/ 428671 w 1209553"/>
                    <a:gd name="connsiteY37" fmla="*/ 1574868 h 1591802"/>
                    <a:gd name="connsiteX38" fmla="*/ 454071 w 1209553"/>
                    <a:gd name="connsiteY38" fmla="*/ 1583335 h 1591802"/>
                    <a:gd name="connsiteX39" fmla="*/ 487938 w 1209553"/>
                    <a:gd name="connsiteY39" fmla="*/ 1591802 h 1591802"/>
                    <a:gd name="connsiteX40" fmla="*/ 547204 w 1209553"/>
                    <a:gd name="connsiteY40" fmla="*/ 1557935 h 1591802"/>
                    <a:gd name="connsiteX41" fmla="*/ 564138 w 1209553"/>
                    <a:gd name="connsiteY41" fmla="*/ 1532535 h 1591802"/>
                    <a:gd name="connsiteX42" fmla="*/ 665738 w 1209553"/>
                    <a:gd name="connsiteY42" fmla="*/ 1524068 h 1591802"/>
                    <a:gd name="connsiteX43" fmla="*/ 708071 w 1209553"/>
                    <a:gd name="connsiteY43" fmla="*/ 1515602 h 1591802"/>
                    <a:gd name="connsiteX44" fmla="*/ 741938 w 1209553"/>
                    <a:gd name="connsiteY44" fmla="*/ 1481735 h 1591802"/>
                    <a:gd name="connsiteX45" fmla="*/ 758871 w 1209553"/>
                    <a:gd name="connsiteY45" fmla="*/ 1422468 h 1591802"/>
                    <a:gd name="connsiteX46" fmla="*/ 775804 w 1209553"/>
                    <a:gd name="connsiteY46" fmla="*/ 1363202 h 1591802"/>
                    <a:gd name="connsiteX47" fmla="*/ 767338 w 1209553"/>
                    <a:gd name="connsiteY47" fmla="*/ 1295468 h 1591802"/>
                    <a:gd name="connsiteX48" fmla="*/ 826604 w 1209553"/>
                    <a:gd name="connsiteY48" fmla="*/ 1219268 h 1591802"/>
                    <a:gd name="connsiteX49" fmla="*/ 852004 w 1209553"/>
                    <a:gd name="connsiteY49" fmla="*/ 1193868 h 1591802"/>
                    <a:gd name="connsiteX50" fmla="*/ 885871 w 1209553"/>
                    <a:gd name="connsiteY50" fmla="*/ 1168468 h 1591802"/>
                    <a:gd name="connsiteX51" fmla="*/ 902804 w 1209553"/>
                    <a:gd name="connsiteY51" fmla="*/ 1143068 h 1591802"/>
                    <a:gd name="connsiteX52" fmla="*/ 919738 w 1209553"/>
                    <a:gd name="connsiteY52" fmla="*/ 1109202 h 1591802"/>
                    <a:gd name="connsiteX53" fmla="*/ 962071 w 1209553"/>
                    <a:gd name="connsiteY53" fmla="*/ 1100735 h 1591802"/>
                    <a:gd name="connsiteX54" fmla="*/ 1106004 w 1209553"/>
                    <a:gd name="connsiteY54" fmla="*/ 1092268 h 1591802"/>
                    <a:gd name="connsiteX55" fmla="*/ 1182204 w 1209553"/>
                    <a:gd name="connsiteY55" fmla="*/ 1066868 h 1591802"/>
                    <a:gd name="connsiteX56" fmla="*/ 1207604 w 1209553"/>
                    <a:gd name="connsiteY56" fmla="*/ 965268 h 1591802"/>
                    <a:gd name="connsiteX57" fmla="*/ 1190671 w 1209553"/>
                    <a:gd name="connsiteY57" fmla="*/ 804402 h 1591802"/>
                    <a:gd name="connsiteX58" fmla="*/ 1173738 w 1209553"/>
                    <a:gd name="connsiteY58" fmla="*/ 779002 h 1591802"/>
                    <a:gd name="connsiteX59" fmla="*/ 1165271 w 1209553"/>
                    <a:gd name="connsiteY59" fmla="*/ 745135 h 1591802"/>
                    <a:gd name="connsiteX60" fmla="*/ 1173738 w 1209553"/>
                    <a:gd name="connsiteY60" fmla="*/ 660468 h 1591802"/>
                    <a:gd name="connsiteX61" fmla="*/ 1207604 w 1209553"/>
                    <a:gd name="connsiteY61" fmla="*/ 643535 h 1591802"/>
                    <a:gd name="connsiteX62" fmla="*/ 1131404 w 1209553"/>
                    <a:gd name="connsiteY62" fmla="*/ 618135 h 1591802"/>
                    <a:gd name="connsiteX0" fmla="*/ 1131404 w 1209214"/>
                    <a:gd name="connsiteY0" fmla="*/ 618135 h 1591802"/>
                    <a:gd name="connsiteX1" fmla="*/ 1142780 w 1209214"/>
                    <a:gd name="connsiteY1" fmla="*/ 503228 h 1591802"/>
                    <a:gd name="connsiteX2" fmla="*/ 1209181 w 1209214"/>
                    <a:gd name="connsiteY2" fmla="*/ 434951 h 1591802"/>
                    <a:gd name="connsiteX3" fmla="*/ 1162972 w 1209214"/>
                    <a:gd name="connsiteY3" fmla="*/ 357708 h 1591802"/>
                    <a:gd name="connsiteX4" fmla="*/ 1167967 w 1209214"/>
                    <a:gd name="connsiteY4" fmla="*/ 285752 h 1591802"/>
                    <a:gd name="connsiteX5" fmla="*/ 1075525 w 1209214"/>
                    <a:gd name="connsiteY5" fmla="*/ 317093 h 1591802"/>
                    <a:gd name="connsiteX6" fmla="*/ 1026009 w 1209214"/>
                    <a:gd name="connsiteY6" fmla="*/ 255407 h 1591802"/>
                    <a:gd name="connsiteX7" fmla="*/ 920685 w 1209214"/>
                    <a:gd name="connsiteY7" fmla="*/ 240234 h 1591802"/>
                    <a:gd name="connsiteX8" fmla="*/ 890920 w 1209214"/>
                    <a:gd name="connsiteY8" fmla="*/ 209889 h 1591802"/>
                    <a:gd name="connsiteX9" fmla="*/ 849706 w 1209214"/>
                    <a:gd name="connsiteY9" fmla="*/ 250348 h 1591802"/>
                    <a:gd name="connsiteX10" fmla="*/ 746672 w 1209214"/>
                    <a:gd name="connsiteY10" fmla="*/ 197245 h 1591802"/>
                    <a:gd name="connsiteX11" fmla="*/ 691720 w 1209214"/>
                    <a:gd name="connsiteY11" fmla="*/ 199774 h 1591802"/>
                    <a:gd name="connsiteX12" fmla="*/ 664245 w 1209214"/>
                    <a:gd name="connsiteY12" fmla="*/ 159313 h 1591802"/>
                    <a:gd name="connsiteX13" fmla="*/ 625321 w 1209214"/>
                    <a:gd name="connsiteY13" fmla="*/ 136554 h 1591802"/>
                    <a:gd name="connsiteX14" fmla="*/ 609293 w 1209214"/>
                    <a:gd name="connsiteY14" fmla="*/ 164370 h 1591802"/>
                    <a:gd name="connsiteX15" fmla="*/ 610370 w 1209214"/>
                    <a:gd name="connsiteY15" fmla="*/ 211993 h 1591802"/>
                    <a:gd name="connsiteX16" fmla="*/ 463619 w 1209214"/>
                    <a:gd name="connsiteY16" fmla="*/ 115130 h 1591802"/>
                    <a:gd name="connsiteX17" fmla="*/ 378038 w 1209214"/>
                    <a:gd name="connsiteY17" fmla="*/ 0 h 1591802"/>
                    <a:gd name="connsiteX18" fmla="*/ 168312 w 1209214"/>
                    <a:gd name="connsiteY18" fmla="*/ 113173 h 1591802"/>
                    <a:gd name="connsiteX19" fmla="*/ 412178 w 1209214"/>
                    <a:gd name="connsiteY19" fmla="*/ 358230 h 1591802"/>
                    <a:gd name="connsiteX20" fmla="*/ 460466 w 1209214"/>
                    <a:gd name="connsiteY20" fmla="*/ 538632 h 1591802"/>
                    <a:gd name="connsiteX21" fmla="*/ 801204 w 1209214"/>
                    <a:gd name="connsiteY21" fmla="*/ 762068 h 1591802"/>
                    <a:gd name="connsiteX22" fmla="*/ 784271 w 1209214"/>
                    <a:gd name="connsiteY22" fmla="*/ 804402 h 1591802"/>
                    <a:gd name="connsiteX23" fmla="*/ 767338 w 1209214"/>
                    <a:gd name="connsiteY23" fmla="*/ 855202 h 1591802"/>
                    <a:gd name="connsiteX24" fmla="*/ 674204 w 1209214"/>
                    <a:gd name="connsiteY24" fmla="*/ 914468 h 1591802"/>
                    <a:gd name="connsiteX25" fmla="*/ 648804 w 1209214"/>
                    <a:gd name="connsiteY25" fmla="*/ 948335 h 1591802"/>
                    <a:gd name="connsiteX26" fmla="*/ 623404 w 1209214"/>
                    <a:gd name="connsiteY26" fmla="*/ 965268 h 1591802"/>
                    <a:gd name="connsiteX27" fmla="*/ 589538 w 1209214"/>
                    <a:gd name="connsiteY27" fmla="*/ 1041468 h 1591802"/>
                    <a:gd name="connsiteX28" fmla="*/ 564138 w 1209214"/>
                    <a:gd name="connsiteY28" fmla="*/ 1126135 h 1591802"/>
                    <a:gd name="connsiteX29" fmla="*/ 504871 w 1209214"/>
                    <a:gd name="connsiteY29" fmla="*/ 1176935 h 1591802"/>
                    <a:gd name="connsiteX30" fmla="*/ 479471 w 1209214"/>
                    <a:gd name="connsiteY30" fmla="*/ 1202335 h 1591802"/>
                    <a:gd name="connsiteX31" fmla="*/ 403271 w 1209214"/>
                    <a:gd name="connsiteY31" fmla="*/ 1253135 h 1591802"/>
                    <a:gd name="connsiteX32" fmla="*/ 360938 w 1209214"/>
                    <a:gd name="connsiteY32" fmla="*/ 1295468 h 1591802"/>
                    <a:gd name="connsiteX33" fmla="*/ 403271 w 1209214"/>
                    <a:gd name="connsiteY33" fmla="*/ 1354735 h 1591802"/>
                    <a:gd name="connsiteX34" fmla="*/ 420204 w 1209214"/>
                    <a:gd name="connsiteY34" fmla="*/ 1388602 h 1591802"/>
                    <a:gd name="connsiteX35" fmla="*/ 394804 w 1209214"/>
                    <a:gd name="connsiteY35" fmla="*/ 1405535 h 1591802"/>
                    <a:gd name="connsiteX36" fmla="*/ 377871 w 1209214"/>
                    <a:gd name="connsiteY36" fmla="*/ 1456335 h 1591802"/>
                    <a:gd name="connsiteX37" fmla="*/ 7234 w 1209214"/>
                    <a:gd name="connsiteY37" fmla="*/ 1575564 h 1591802"/>
                    <a:gd name="connsiteX38" fmla="*/ 428671 w 1209214"/>
                    <a:gd name="connsiteY38" fmla="*/ 1574868 h 1591802"/>
                    <a:gd name="connsiteX39" fmla="*/ 454071 w 1209214"/>
                    <a:gd name="connsiteY39" fmla="*/ 1583335 h 1591802"/>
                    <a:gd name="connsiteX40" fmla="*/ 487938 w 1209214"/>
                    <a:gd name="connsiteY40" fmla="*/ 1591802 h 1591802"/>
                    <a:gd name="connsiteX41" fmla="*/ 547204 w 1209214"/>
                    <a:gd name="connsiteY41" fmla="*/ 1557935 h 1591802"/>
                    <a:gd name="connsiteX42" fmla="*/ 564138 w 1209214"/>
                    <a:gd name="connsiteY42" fmla="*/ 1532535 h 1591802"/>
                    <a:gd name="connsiteX43" fmla="*/ 665738 w 1209214"/>
                    <a:gd name="connsiteY43" fmla="*/ 1524068 h 1591802"/>
                    <a:gd name="connsiteX44" fmla="*/ 708071 w 1209214"/>
                    <a:gd name="connsiteY44" fmla="*/ 1515602 h 1591802"/>
                    <a:gd name="connsiteX45" fmla="*/ 741938 w 1209214"/>
                    <a:gd name="connsiteY45" fmla="*/ 1481735 h 1591802"/>
                    <a:gd name="connsiteX46" fmla="*/ 758871 w 1209214"/>
                    <a:gd name="connsiteY46" fmla="*/ 1422468 h 1591802"/>
                    <a:gd name="connsiteX47" fmla="*/ 775804 w 1209214"/>
                    <a:gd name="connsiteY47" fmla="*/ 1363202 h 1591802"/>
                    <a:gd name="connsiteX48" fmla="*/ 767338 w 1209214"/>
                    <a:gd name="connsiteY48" fmla="*/ 1295468 h 1591802"/>
                    <a:gd name="connsiteX49" fmla="*/ 826604 w 1209214"/>
                    <a:gd name="connsiteY49" fmla="*/ 1219268 h 1591802"/>
                    <a:gd name="connsiteX50" fmla="*/ 852004 w 1209214"/>
                    <a:gd name="connsiteY50" fmla="*/ 1193868 h 1591802"/>
                    <a:gd name="connsiteX51" fmla="*/ 885871 w 1209214"/>
                    <a:gd name="connsiteY51" fmla="*/ 1168468 h 1591802"/>
                    <a:gd name="connsiteX52" fmla="*/ 902804 w 1209214"/>
                    <a:gd name="connsiteY52" fmla="*/ 1143068 h 1591802"/>
                    <a:gd name="connsiteX53" fmla="*/ 919738 w 1209214"/>
                    <a:gd name="connsiteY53" fmla="*/ 1109202 h 1591802"/>
                    <a:gd name="connsiteX54" fmla="*/ 962071 w 1209214"/>
                    <a:gd name="connsiteY54" fmla="*/ 1100735 h 1591802"/>
                    <a:gd name="connsiteX55" fmla="*/ 1106004 w 1209214"/>
                    <a:gd name="connsiteY55" fmla="*/ 1092268 h 1591802"/>
                    <a:gd name="connsiteX56" fmla="*/ 1182204 w 1209214"/>
                    <a:gd name="connsiteY56" fmla="*/ 1066868 h 1591802"/>
                    <a:gd name="connsiteX57" fmla="*/ 1207604 w 1209214"/>
                    <a:gd name="connsiteY57" fmla="*/ 965268 h 1591802"/>
                    <a:gd name="connsiteX58" fmla="*/ 1190671 w 1209214"/>
                    <a:gd name="connsiteY58" fmla="*/ 804402 h 1591802"/>
                    <a:gd name="connsiteX59" fmla="*/ 1173738 w 1209214"/>
                    <a:gd name="connsiteY59" fmla="*/ 779002 h 1591802"/>
                    <a:gd name="connsiteX60" fmla="*/ 1165271 w 1209214"/>
                    <a:gd name="connsiteY60" fmla="*/ 745135 h 1591802"/>
                    <a:gd name="connsiteX61" fmla="*/ 1173738 w 1209214"/>
                    <a:gd name="connsiteY61" fmla="*/ 660468 h 1591802"/>
                    <a:gd name="connsiteX62" fmla="*/ 1207604 w 1209214"/>
                    <a:gd name="connsiteY62" fmla="*/ 643535 h 1591802"/>
                    <a:gd name="connsiteX63" fmla="*/ 1131404 w 1209214"/>
                    <a:gd name="connsiteY63" fmla="*/ 618135 h 1591802"/>
                    <a:gd name="connsiteX0" fmla="*/ 1131404 w 1222946"/>
                    <a:gd name="connsiteY0" fmla="*/ 618135 h 1591802"/>
                    <a:gd name="connsiteX1" fmla="*/ 1142780 w 1222946"/>
                    <a:gd name="connsiteY1" fmla="*/ 503228 h 1591802"/>
                    <a:gd name="connsiteX2" fmla="*/ 1222919 w 1222946"/>
                    <a:gd name="connsiteY2" fmla="*/ 434951 h 1591802"/>
                    <a:gd name="connsiteX3" fmla="*/ 1162972 w 1222946"/>
                    <a:gd name="connsiteY3" fmla="*/ 357708 h 1591802"/>
                    <a:gd name="connsiteX4" fmla="*/ 1167967 w 1222946"/>
                    <a:gd name="connsiteY4" fmla="*/ 285752 h 1591802"/>
                    <a:gd name="connsiteX5" fmla="*/ 1075525 w 1222946"/>
                    <a:gd name="connsiteY5" fmla="*/ 317093 h 1591802"/>
                    <a:gd name="connsiteX6" fmla="*/ 1026009 w 1222946"/>
                    <a:gd name="connsiteY6" fmla="*/ 255407 h 1591802"/>
                    <a:gd name="connsiteX7" fmla="*/ 920685 w 1222946"/>
                    <a:gd name="connsiteY7" fmla="*/ 240234 h 1591802"/>
                    <a:gd name="connsiteX8" fmla="*/ 890920 w 1222946"/>
                    <a:gd name="connsiteY8" fmla="*/ 209889 h 1591802"/>
                    <a:gd name="connsiteX9" fmla="*/ 849706 w 1222946"/>
                    <a:gd name="connsiteY9" fmla="*/ 250348 h 1591802"/>
                    <a:gd name="connsiteX10" fmla="*/ 746672 w 1222946"/>
                    <a:gd name="connsiteY10" fmla="*/ 197245 h 1591802"/>
                    <a:gd name="connsiteX11" fmla="*/ 691720 w 1222946"/>
                    <a:gd name="connsiteY11" fmla="*/ 199774 h 1591802"/>
                    <a:gd name="connsiteX12" fmla="*/ 664245 w 1222946"/>
                    <a:gd name="connsiteY12" fmla="*/ 159313 h 1591802"/>
                    <a:gd name="connsiteX13" fmla="*/ 625321 w 1222946"/>
                    <a:gd name="connsiteY13" fmla="*/ 136554 h 1591802"/>
                    <a:gd name="connsiteX14" fmla="*/ 609293 w 1222946"/>
                    <a:gd name="connsiteY14" fmla="*/ 164370 h 1591802"/>
                    <a:gd name="connsiteX15" fmla="*/ 610370 w 1222946"/>
                    <a:gd name="connsiteY15" fmla="*/ 211993 h 1591802"/>
                    <a:gd name="connsiteX16" fmla="*/ 463619 w 1222946"/>
                    <a:gd name="connsiteY16" fmla="*/ 115130 h 1591802"/>
                    <a:gd name="connsiteX17" fmla="*/ 378038 w 1222946"/>
                    <a:gd name="connsiteY17" fmla="*/ 0 h 1591802"/>
                    <a:gd name="connsiteX18" fmla="*/ 168312 w 1222946"/>
                    <a:gd name="connsiteY18" fmla="*/ 113173 h 1591802"/>
                    <a:gd name="connsiteX19" fmla="*/ 412178 w 1222946"/>
                    <a:gd name="connsiteY19" fmla="*/ 358230 h 1591802"/>
                    <a:gd name="connsiteX20" fmla="*/ 460466 w 1222946"/>
                    <a:gd name="connsiteY20" fmla="*/ 538632 h 1591802"/>
                    <a:gd name="connsiteX21" fmla="*/ 801204 w 1222946"/>
                    <a:gd name="connsiteY21" fmla="*/ 762068 h 1591802"/>
                    <a:gd name="connsiteX22" fmla="*/ 784271 w 1222946"/>
                    <a:gd name="connsiteY22" fmla="*/ 804402 h 1591802"/>
                    <a:gd name="connsiteX23" fmla="*/ 767338 w 1222946"/>
                    <a:gd name="connsiteY23" fmla="*/ 855202 h 1591802"/>
                    <a:gd name="connsiteX24" fmla="*/ 674204 w 1222946"/>
                    <a:gd name="connsiteY24" fmla="*/ 914468 h 1591802"/>
                    <a:gd name="connsiteX25" fmla="*/ 648804 w 1222946"/>
                    <a:gd name="connsiteY25" fmla="*/ 948335 h 1591802"/>
                    <a:gd name="connsiteX26" fmla="*/ 623404 w 1222946"/>
                    <a:gd name="connsiteY26" fmla="*/ 965268 h 1591802"/>
                    <a:gd name="connsiteX27" fmla="*/ 589538 w 1222946"/>
                    <a:gd name="connsiteY27" fmla="*/ 1041468 h 1591802"/>
                    <a:gd name="connsiteX28" fmla="*/ 564138 w 1222946"/>
                    <a:gd name="connsiteY28" fmla="*/ 1126135 h 1591802"/>
                    <a:gd name="connsiteX29" fmla="*/ 504871 w 1222946"/>
                    <a:gd name="connsiteY29" fmla="*/ 1176935 h 1591802"/>
                    <a:gd name="connsiteX30" fmla="*/ 479471 w 1222946"/>
                    <a:gd name="connsiteY30" fmla="*/ 1202335 h 1591802"/>
                    <a:gd name="connsiteX31" fmla="*/ 403271 w 1222946"/>
                    <a:gd name="connsiteY31" fmla="*/ 1253135 h 1591802"/>
                    <a:gd name="connsiteX32" fmla="*/ 360938 w 1222946"/>
                    <a:gd name="connsiteY32" fmla="*/ 1295468 h 1591802"/>
                    <a:gd name="connsiteX33" fmla="*/ 403271 w 1222946"/>
                    <a:gd name="connsiteY33" fmla="*/ 1354735 h 1591802"/>
                    <a:gd name="connsiteX34" fmla="*/ 420204 w 1222946"/>
                    <a:gd name="connsiteY34" fmla="*/ 1388602 h 1591802"/>
                    <a:gd name="connsiteX35" fmla="*/ 394804 w 1222946"/>
                    <a:gd name="connsiteY35" fmla="*/ 1405535 h 1591802"/>
                    <a:gd name="connsiteX36" fmla="*/ 377871 w 1222946"/>
                    <a:gd name="connsiteY36" fmla="*/ 1456335 h 1591802"/>
                    <a:gd name="connsiteX37" fmla="*/ 7234 w 1222946"/>
                    <a:gd name="connsiteY37" fmla="*/ 1575564 h 1591802"/>
                    <a:gd name="connsiteX38" fmla="*/ 428671 w 1222946"/>
                    <a:gd name="connsiteY38" fmla="*/ 1574868 h 1591802"/>
                    <a:gd name="connsiteX39" fmla="*/ 454071 w 1222946"/>
                    <a:gd name="connsiteY39" fmla="*/ 1583335 h 1591802"/>
                    <a:gd name="connsiteX40" fmla="*/ 487938 w 1222946"/>
                    <a:gd name="connsiteY40" fmla="*/ 1591802 h 1591802"/>
                    <a:gd name="connsiteX41" fmla="*/ 547204 w 1222946"/>
                    <a:gd name="connsiteY41" fmla="*/ 1557935 h 1591802"/>
                    <a:gd name="connsiteX42" fmla="*/ 564138 w 1222946"/>
                    <a:gd name="connsiteY42" fmla="*/ 1532535 h 1591802"/>
                    <a:gd name="connsiteX43" fmla="*/ 665738 w 1222946"/>
                    <a:gd name="connsiteY43" fmla="*/ 1524068 h 1591802"/>
                    <a:gd name="connsiteX44" fmla="*/ 708071 w 1222946"/>
                    <a:gd name="connsiteY44" fmla="*/ 1515602 h 1591802"/>
                    <a:gd name="connsiteX45" fmla="*/ 741938 w 1222946"/>
                    <a:gd name="connsiteY45" fmla="*/ 1481735 h 1591802"/>
                    <a:gd name="connsiteX46" fmla="*/ 758871 w 1222946"/>
                    <a:gd name="connsiteY46" fmla="*/ 1422468 h 1591802"/>
                    <a:gd name="connsiteX47" fmla="*/ 775804 w 1222946"/>
                    <a:gd name="connsiteY47" fmla="*/ 1363202 h 1591802"/>
                    <a:gd name="connsiteX48" fmla="*/ 767338 w 1222946"/>
                    <a:gd name="connsiteY48" fmla="*/ 1295468 h 1591802"/>
                    <a:gd name="connsiteX49" fmla="*/ 826604 w 1222946"/>
                    <a:gd name="connsiteY49" fmla="*/ 1219268 h 1591802"/>
                    <a:gd name="connsiteX50" fmla="*/ 852004 w 1222946"/>
                    <a:gd name="connsiteY50" fmla="*/ 1193868 h 1591802"/>
                    <a:gd name="connsiteX51" fmla="*/ 885871 w 1222946"/>
                    <a:gd name="connsiteY51" fmla="*/ 1168468 h 1591802"/>
                    <a:gd name="connsiteX52" fmla="*/ 902804 w 1222946"/>
                    <a:gd name="connsiteY52" fmla="*/ 1143068 h 1591802"/>
                    <a:gd name="connsiteX53" fmla="*/ 919738 w 1222946"/>
                    <a:gd name="connsiteY53" fmla="*/ 1109202 h 1591802"/>
                    <a:gd name="connsiteX54" fmla="*/ 962071 w 1222946"/>
                    <a:gd name="connsiteY54" fmla="*/ 1100735 h 1591802"/>
                    <a:gd name="connsiteX55" fmla="*/ 1106004 w 1222946"/>
                    <a:gd name="connsiteY55" fmla="*/ 1092268 h 1591802"/>
                    <a:gd name="connsiteX56" fmla="*/ 1182204 w 1222946"/>
                    <a:gd name="connsiteY56" fmla="*/ 1066868 h 1591802"/>
                    <a:gd name="connsiteX57" fmla="*/ 1207604 w 1222946"/>
                    <a:gd name="connsiteY57" fmla="*/ 965268 h 1591802"/>
                    <a:gd name="connsiteX58" fmla="*/ 1190671 w 1222946"/>
                    <a:gd name="connsiteY58" fmla="*/ 804402 h 1591802"/>
                    <a:gd name="connsiteX59" fmla="*/ 1173738 w 1222946"/>
                    <a:gd name="connsiteY59" fmla="*/ 779002 h 1591802"/>
                    <a:gd name="connsiteX60" fmla="*/ 1165271 w 1222946"/>
                    <a:gd name="connsiteY60" fmla="*/ 745135 h 1591802"/>
                    <a:gd name="connsiteX61" fmla="*/ 1173738 w 1222946"/>
                    <a:gd name="connsiteY61" fmla="*/ 660468 h 1591802"/>
                    <a:gd name="connsiteX62" fmla="*/ 1207604 w 1222946"/>
                    <a:gd name="connsiteY62" fmla="*/ 643535 h 1591802"/>
                    <a:gd name="connsiteX63" fmla="*/ 1131404 w 1222946"/>
                    <a:gd name="connsiteY63" fmla="*/ 618135 h 1591802"/>
                    <a:gd name="connsiteX0" fmla="*/ 1131404 w 1222926"/>
                    <a:gd name="connsiteY0" fmla="*/ 618135 h 1591802"/>
                    <a:gd name="connsiteX1" fmla="*/ 1142780 w 1222926"/>
                    <a:gd name="connsiteY1" fmla="*/ 503228 h 1591802"/>
                    <a:gd name="connsiteX2" fmla="*/ 1190862 w 1222926"/>
                    <a:gd name="connsiteY2" fmla="*/ 518401 h 1591802"/>
                    <a:gd name="connsiteX3" fmla="*/ 1222919 w 1222926"/>
                    <a:gd name="connsiteY3" fmla="*/ 434951 h 1591802"/>
                    <a:gd name="connsiteX4" fmla="*/ 1162972 w 1222926"/>
                    <a:gd name="connsiteY4" fmla="*/ 357708 h 1591802"/>
                    <a:gd name="connsiteX5" fmla="*/ 1167967 w 1222926"/>
                    <a:gd name="connsiteY5" fmla="*/ 285752 h 1591802"/>
                    <a:gd name="connsiteX6" fmla="*/ 1075525 w 1222926"/>
                    <a:gd name="connsiteY6" fmla="*/ 317093 h 1591802"/>
                    <a:gd name="connsiteX7" fmla="*/ 1026009 w 1222926"/>
                    <a:gd name="connsiteY7" fmla="*/ 255407 h 1591802"/>
                    <a:gd name="connsiteX8" fmla="*/ 920685 w 1222926"/>
                    <a:gd name="connsiteY8" fmla="*/ 240234 h 1591802"/>
                    <a:gd name="connsiteX9" fmla="*/ 890920 w 1222926"/>
                    <a:gd name="connsiteY9" fmla="*/ 209889 h 1591802"/>
                    <a:gd name="connsiteX10" fmla="*/ 849706 w 1222926"/>
                    <a:gd name="connsiteY10" fmla="*/ 250348 h 1591802"/>
                    <a:gd name="connsiteX11" fmla="*/ 746672 w 1222926"/>
                    <a:gd name="connsiteY11" fmla="*/ 197245 h 1591802"/>
                    <a:gd name="connsiteX12" fmla="*/ 691720 w 1222926"/>
                    <a:gd name="connsiteY12" fmla="*/ 199774 h 1591802"/>
                    <a:gd name="connsiteX13" fmla="*/ 664245 w 1222926"/>
                    <a:gd name="connsiteY13" fmla="*/ 159313 h 1591802"/>
                    <a:gd name="connsiteX14" fmla="*/ 625321 w 1222926"/>
                    <a:gd name="connsiteY14" fmla="*/ 136554 h 1591802"/>
                    <a:gd name="connsiteX15" fmla="*/ 609293 w 1222926"/>
                    <a:gd name="connsiteY15" fmla="*/ 164370 h 1591802"/>
                    <a:gd name="connsiteX16" fmla="*/ 610370 w 1222926"/>
                    <a:gd name="connsiteY16" fmla="*/ 211993 h 1591802"/>
                    <a:gd name="connsiteX17" fmla="*/ 463619 w 1222926"/>
                    <a:gd name="connsiteY17" fmla="*/ 115130 h 1591802"/>
                    <a:gd name="connsiteX18" fmla="*/ 378038 w 1222926"/>
                    <a:gd name="connsiteY18" fmla="*/ 0 h 1591802"/>
                    <a:gd name="connsiteX19" fmla="*/ 168312 w 1222926"/>
                    <a:gd name="connsiteY19" fmla="*/ 113173 h 1591802"/>
                    <a:gd name="connsiteX20" fmla="*/ 412178 w 1222926"/>
                    <a:gd name="connsiteY20" fmla="*/ 358230 h 1591802"/>
                    <a:gd name="connsiteX21" fmla="*/ 460466 w 1222926"/>
                    <a:gd name="connsiteY21" fmla="*/ 538632 h 1591802"/>
                    <a:gd name="connsiteX22" fmla="*/ 801204 w 1222926"/>
                    <a:gd name="connsiteY22" fmla="*/ 762068 h 1591802"/>
                    <a:gd name="connsiteX23" fmla="*/ 784271 w 1222926"/>
                    <a:gd name="connsiteY23" fmla="*/ 804402 h 1591802"/>
                    <a:gd name="connsiteX24" fmla="*/ 767338 w 1222926"/>
                    <a:gd name="connsiteY24" fmla="*/ 855202 h 1591802"/>
                    <a:gd name="connsiteX25" fmla="*/ 674204 w 1222926"/>
                    <a:gd name="connsiteY25" fmla="*/ 914468 h 1591802"/>
                    <a:gd name="connsiteX26" fmla="*/ 648804 w 1222926"/>
                    <a:gd name="connsiteY26" fmla="*/ 948335 h 1591802"/>
                    <a:gd name="connsiteX27" fmla="*/ 623404 w 1222926"/>
                    <a:gd name="connsiteY27" fmla="*/ 965268 h 1591802"/>
                    <a:gd name="connsiteX28" fmla="*/ 589538 w 1222926"/>
                    <a:gd name="connsiteY28" fmla="*/ 1041468 h 1591802"/>
                    <a:gd name="connsiteX29" fmla="*/ 564138 w 1222926"/>
                    <a:gd name="connsiteY29" fmla="*/ 1126135 h 1591802"/>
                    <a:gd name="connsiteX30" fmla="*/ 504871 w 1222926"/>
                    <a:gd name="connsiteY30" fmla="*/ 1176935 h 1591802"/>
                    <a:gd name="connsiteX31" fmla="*/ 479471 w 1222926"/>
                    <a:gd name="connsiteY31" fmla="*/ 1202335 h 1591802"/>
                    <a:gd name="connsiteX32" fmla="*/ 403271 w 1222926"/>
                    <a:gd name="connsiteY32" fmla="*/ 1253135 h 1591802"/>
                    <a:gd name="connsiteX33" fmla="*/ 360938 w 1222926"/>
                    <a:gd name="connsiteY33" fmla="*/ 1295468 h 1591802"/>
                    <a:gd name="connsiteX34" fmla="*/ 403271 w 1222926"/>
                    <a:gd name="connsiteY34" fmla="*/ 1354735 h 1591802"/>
                    <a:gd name="connsiteX35" fmla="*/ 420204 w 1222926"/>
                    <a:gd name="connsiteY35" fmla="*/ 1388602 h 1591802"/>
                    <a:gd name="connsiteX36" fmla="*/ 394804 w 1222926"/>
                    <a:gd name="connsiteY36" fmla="*/ 1405535 h 1591802"/>
                    <a:gd name="connsiteX37" fmla="*/ 377871 w 1222926"/>
                    <a:gd name="connsiteY37" fmla="*/ 1456335 h 1591802"/>
                    <a:gd name="connsiteX38" fmla="*/ 7234 w 1222926"/>
                    <a:gd name="connsiteY38" fmla="*/ 1575564 h 1591802"/>
                    <a:gd name="connsiteX39" fmla="*/ 428671 w 1222926"/>
                    <a:gd name="connsiteY39" fmla="*/ 1574868 h 1591802"/>
                    <a:gd name="connsiteX40" fmla="*/ 454071 w 1222926"/>
                    <a:gd name="connsiteY40" fmla="*/ 1583335 h 1591802"/>
                    <a:gd name="connsiteX41" fmla="*/ 487938 w 1222926"/>
                    <a:gd name="connsiteY41" fmla="*/ 1591802 h 1591802"/>
                    <a:gd name="connsiteX42" fmla="*/ 547204 w 1222926"/>
                    <a:gd name="connsiteY42" fmla="*/ 1557935 h 1591802"/>
                    <a:gd name="connsiteX43" fmla="*/ 564138 w 1222926"/>
                    <a:gd name="connsiteY43" fmla="*/ 1532535 h 1591802"/>
                    <a:gd name="connsiteX44" fmla="*/ 665738 w 1222926"/>
                    <a:gd name="connsiteY44" fmla="*/ 1524068 h 1591802"/>
                    <a:gd name="connsiteX45" fmla="*/ 708071 w 1222926"/>
                    <a:gd name="connsiteY45" fmla="*/ 1515602 h 1591802"/>
                    <a:gd name="connsiteX46" fmla="*/ 741938 w 1222926"/>
                    <a:gd name="connsiteY46" fmla="*/ 1481735 h 1591802"/>
                    <a:gd name="connsiteX47" fmla="*/ 758871 w 1222926"/>
                    <a:gd name="connsiteY47" fmla="*/ 1422468 h 1591802"/>
                    <a:gd name="connsiteX48" fmla="*/ 775804 w 1222926"/>
                    <a:gd name="connsiteY48" fmla="*/ 1363202 h 1591802"/>
                    <a:gd name="connsiteX49" fmla="*/ 767338 w 1222926"/>
                    <a:gd name="connsiteY49" fmla="*/ 1295468 h 1591802"/>
                    <a:gd name="connsiteX50" fmla="*/ 826604 w 1222926"/>
                    <a:gd name="connsiteY50" fmla="*/ 1219268 h 1591802"/>
                    <a:gd name="connsiteX51" fmla="*/ 852004 w 1222926"/>
                    <a:gd name="connsiteY51" fmla="*/ 1193868 h 1591802"/>
                    <a:gd name="connsiteX52" fmla="*/ 885871 w 1222926"/>
                    <a:gd name="connsiteY52" fmla="*/ 1168468 h 1591802"/>
                    <a:gd name="connsiteX53" fmla="*/ 902804 w 1222926"/>
                    <a:gd name="connsiteY53" fmla="*/ 1143068 h 1591802"/>
                    <a:gd name="connsiteX54" fmla="*/ 919738 w 1222926"/>
                    <a:gd name="connsiteY54" fmla="*/ 1109202 h 1591802"/>
                    <a:gd name="connsiteX55" fmla="*/ 962071 w 1222926"/>
                    <a:gd name="connsiteY55" fmla="*/ 1100735 h 1591802"/>
                    <a:gd name="connsiteX56" fmla="*/ 1106004 w 1222926"/>
                    <a:gd name="connsiteY56" fmla="*/ 1092268 h 1591802"/>
                    <a:gd name="connsiteX57" fmla="*/ 1182204 w 1222926"/>
                    <a:gd name="connsiteY57" fmla="*/ 1066868 h 1591802"/>
                    <a:gd name="connsiteX58" fmla="*/ 1207604 w 1222926"/>
                    <a:gd name="connsiteY58" fmla="*/ 965268 h 1591802"/>
                    <a:gd name="connsiteX59" fmla="*/ 1190671 w 1222926"/>
                    <a:gd name="connsiteY59" fmla="*/ 804402 h 1591802"/>
                    <a:gd name="connsiteX60" fmla="*/ 1173738 w 1222926"/>
                    <a:gd name="connsiteY60" fmla="*/ 779002 h 1591802"/>
                    <a:gd name="connsiteX61" fmla="*/ 1165271 w 1222926"/>
                    <a:gd name="connsiteY61" fmla="*/ 745135 h 1591802"/>
                    <a:gd name="connsiteX62" fmla="*/ 1173738 w 1222926"/>
                    <a:gd name="connsiteY62" fmla="*/ 660468 h 1591802"/>
                    <a:gd name="connsiteX63" fmla="*/ 1207604 w 1222926"/>
                    <a:gd name="connsiteY63" fmla="*/ 643535 h 1591802"/>
                    <a:gd name="connsiteX64" fmla="*/ 1131404 w 1222926"/>
                    <a:gd name="connsiteY64" fmla="*/ 618135 h 1591802"/>
                    <a:gd name="connsiteX0" fmla="*/ 1131404 w 1222926"/>
                    <a:gd name="connsiteY0" fmla="*/ 618135 h 1591802"/>
                    <a:gd name="connsiteX1" fmla="*/ 1140490 w 1222926"/>
                    <a:gd name="connsiteY1" fmla="*/ 551275 h 1591802"/>
                    <a:gd name="connsiteX2" fmla="*/ 1190862 w 1222926"/>
                    <a:gd name="connsiteY2" fmla="*/ 518401 h 1591802"/>
                    <a:gd name="connsiteX3" fmla="*/ 1222919 w 1222926"/>
                    <a:gd name="connsiteY3" fmla="*/ 434951 h 1591802"/>
                    <a:gd name="connsiteX4" fmla="*/ 1162972 w 1222926"/>
                    <a:gd name="connsiteY4" fmla="*/ 357708 h 1591802"/>
                    <a:gd name="connsiteX5" fmla="*/ 1167967 w 1222926"/>
                    <a:gd name="connsiteY5" fmla="*/ 285752 h 1591802"/>
                    <a:gd name="connsiteX6" fmla="*/ 1075525 w 1222926"/>
                    <a:gd name="connsiteY6" fmla="*/ 317093 h 1591802"/>
                    <a:gd name="connsiteX7" fmla="*/ 1026009 w 1222926"/>
                    <a:gd name="connsiteY7" fmla="*/ 255407 h 1591802"/>
                    <a:gd name="connsiteX8" fmla="*/ 920685 w 1222926"/>
                    <a:gd name="connsiteY8" fmla="*/ 240234 h 1591802"/>
                    <a:gd name="connsiteX9" fmla="*/ 890920 w 1222926"/>
                    <a:gd name="connsiteY9" fmla="*/ 209889 h 1591802"/>
                    <a:gd name="connsiteX10" fmla="*/ 849706 w 1222926"/>
                    <a:gd name="connsiteY10" fmla="*/ 250348 h 1591802"/>
                    <a:gd name="connsiteX11" fmla="*/ 746672 w 1222926"/>
                    <a:gd name="connsiteY11" fmla="*/ 197245 h 1591802"/>
                    <a:gd name="connsiteX12" fmla="*/ 691720 w 1222926"/>
                    <a:gd name="connsiteY12" fmla="*/ 199774 h 1591802"/>
                    <a:gd name="connsiteX13" fmla="*/ 664245 w 1222926"/>
                    <a:gd name="connsiteY13" fmla="*/ 159313 h 1591802"/>
                    <a:gd name="connsiteX14" fmla="*/ 625321 w 1222926"/>
                    <a:gd name="connsiteY14" fmla="*/ 136554 h 1591802"/>
                    <a:gd name="connsiteX15" fmla="*/ 609293 w 1222926"/>
                    <a:gd name="connsiteY15" fmla="*/ 164370 h 1591802"/>
                    <a:gd name="connsiteX16" fmla="*/ 610370 w 1222926"/>
                    <a:gd name="connsiteY16" fmla="*/ 211993 h 1591802"/>
                    <a:gd name="connsiteX17" fmla="*/ 463619 w 1222926"/>
                    <a:gd name="connsiteY17" fmla="*/ 115130 h 1591802"/>
                    <a:gd name="connsiteX18" fmla="*/ 378038 w 1222926"/>
                    <a:gd name="connsiteY18" fmla="*/ 0 h 1591802"/>
                    <a:gd name="connsiteX19" fmla="*/ 168312 w 1222926"/>
                    <a:gd name="connsiteY19" fmla="*/ 113173 h 1591802"/>
                    <a:gd name="connsiteX20" fmla="*/ 412178 w 1222926"/>
                    <a:gd name="connsiteY20" fmla="*/ 358230 h 1591802"/>
                    <a:gd name="connsiteX21" fmla="*/ 460466 w 1222926"/>
                    <a:gd name="connsiteY21" fmla="*/ 538632 h 1591802"/>
                    <a:gd name="connsiteX22" fmla="*/ 801204 w 1222926"/>
                    <a:gd name="connsiteY22" fmla="*/ 762068 h 1591802"/>
                    <a:gd name="connsiteX23" fmla="*/ 784271 w 1222926"/>
                    <a:gd name="connsiteY23" fmla="*/ 804402 h 1591802"/>
                    <a:gd name="connsiteX24" fmla="*/ 767338 w 1222926"/>
                    <a:gd name="connsiteY24" fmla="*/ 855202 h 1591802"/>
                    <a:gd name="connsiteX25" fmla="*/ 674204 w 1222926"/>
                    <a:gd name="connsiteY25" fmla="*/ 914468 h 1591802"/>
                    <a:gd name="connsiteX26" fmla="*/ 648804 w 1222926"/>
                    <a:gd name="connsiteY26" fmla="*/ 948335 h 1591802"/>
                    <a:gd name="connsiteX27" fmla="*/ 623404 w 1222926"/>
                    <a:gd name="connsiteY27" fmla="*/ 965268 h 1591802"/>
                    <a:gd name="connsiteX28" fmla="*/ 589538 w 1222926"/>
                    <a:gd name="connsiteY28" fmla="*/ 1041468 h 1591802"/>
                    <a:gd name="connsiteX29" fmla="*/ 564138 w 1222926"/>
                    <a:gd name="connsiteY29" fmla="*/ 1126135 h 1591802"/>
                    <a:gd name="connsiteX30" fmla="*/ 504871 w 1222926"/>
                    <a:gd name="connsiteY30" fmla="*/ 1176935 h 1591802"/>
                    <a:gd name="connsiteX31" fmla="*/ 479471 w 1222926"/>
                    <a:gd name="connsiteY31" fmla="*/ 1202335 h 1591802"/>
                    <a:gd name="connsiteX32" fmla="*/ 403271 w 1222926"/>
                    <a:gd name="connsiteY32" fmla="*/ 1253135 h 1591802"/>
                    <a:gd name="connsiteX33" fmla="*/ 360938 w 1222926"/>
                    <a:gd name="connsiteY33" fmla="*/ 1295468 h 1591802"/>
                    <a:gd name="connsiteX34" fmla="*/ 403271 w 1222926"/>
                    <a:gd name="connsiteY34" fmla="*/ 1354735 h 1591802"/>
                    <a:gd name="connsiteX35" fmla="*/ 420204 w 1222926"/>
                    <a:gd name="connsiteY35" fmla="*/ 1388602 h 1591802"/>
                    <a:gd name="connsiteX36" fmla="*/ 394804 w 1222926"/>
                    <a:gd name="connsiteY36" fmla="*/ 1405535 h 1591802"/>
                    <a:gd name="connsiteX37" fmla="*/ 377871 w 1222926"/>
                    <a:gd name="connsiteY37" fmla="*/ 1456335 h 1591802"/>
                    <a:gd name="connsiteX38" fmla="*/ 7234 w 1222926"/>
                    <a:gd name="connsiteY38" fmla="*/ 1575564 h 1591802"/>
                    <a:gd name="connsiteX39" fmla="*/ 428671 w 1222926"/>
                    <a:gd name="connsiteY39" fmla="*/ 1574868 h 1591802"/>
                    <a:gd name="connsiteX40" fmla="*/ 454071 w 1222926"/>
                    <a:gd name="connsiteY40" fmla="*/ 1583335 h 1591802"/>
                    <a:gd name="connsiteX41" fmla="*/ 487938 w 1222926"/>
                    <a:gd name="connsiteY41" fmla="*/ 1591802 h 1591802"/>
                    <a:gd name="connsiteX42" fmla="*/ 547204 w 1222926"/>
                    <a:gd name="connsiteY42" fmla="*/ 1557935 h 1591802"/>
                    <a:gd name="connsiteX43" fmla="*/ 564138 w 1222926"/>
                    <a:gd name="connsiteY43" fmla="*/ 1532535 h 1591802"/>
                    <a:gd name="connsiteX44" fmla="*/ 665738 w 1222926"/>
                    <a:gd name="connsiteY44" fmla="*/ 1524068 h 1591802"/>
                    <a:gd name="connsiteX45" fmla="*/ 708071 w 1222926"/>
                    <a:gd name="connsiteY45" fmla="*/ 1515602 h 1591802"/>
                    <a:gd name="connsiteX46" fmla="*/ 741938 w 1222926"/>
                    <a:gd name="connsiteY46" fmla="*/ 1481735 h 1591802"/>
                    <a:gd name="connsiteX47" fmla="*/ 758871 w 1222926"/>
                    <a:gd name="connsiteY47" fmla="*/ 1422468 h 1591802"/>
                    <a:gd name="connsiteX48" fmla="*/ 775804 w 1222926"/>
                    <a:gd name="connsiteY48" fmla="*/ 1363202 h 1591802"/>
                    <a:gd name="connsiteX49" fmla="*/ 767338 w 1222926"/>
                    <a:gd name="connsiteY49" fmla="*/ 1295468 h 1591802"/>
                    <a:gd name="connsiteX50" fmla="*/ 826604 w 1222926"/>
                    <a:gd name="connsiteY50" fmla="*/ 1219268 h 1591802"/>
                    <a:gd name="connsiteX51" fmla="*/ 852004 w 1222926"/>
                    <a:gd name="connsiteY51" fmla="*/ 1193868 h 1591802"/>
                    <a:gd name="connsiteX52" fmla="*/ 885871 w 1222926"/>
                    <a:gd name="connsiteY52" fmla="*/ 1168468 h 1591802"/>
                    <a:gd name="connsiteX53" fmla="*/ 902804 w 1222926"/>
                    <a:gd name="connsiteY53" fmla="*/ 1143068 h 1591802"/>
                    <a:gd name="connsiteX54" fmla="*/ 919738 w 1222926"/>
                    <a:gd name="connsiteY54" fmla="*/ 1109202 h 1591802"/>
                    <a:gd name="connsiteX55" fmla="*/ 962071 w 1222926"/>
                    <a:gd name="connsiteY55" fmla="*/ 1100735 h 1591802"/>
                    <a:gd name="connsiteX56" fmla="*/ 1106004 w 1222926"/>
                    <a:gd name="connsiteY56" fmla="*/ 1092268 h 1591802"/>
                    <a:gd name="connsiteX57" fmla="*/ 1182204 w 1222926"/>
                    <a:gd name="connsiteY57" fmla="*/ 1066868 h 1591802"/>
                    <a:gd name="connsiteX58" fmla="*/ 1207604 w 1222926"/>
                    <a:gd name="connsiteY58" fmla="*/ 965268 h 1591802"/>
                    <a:gd name="connsiteX59" fmla="*/ 1190671 w 1222926"/>
                    <a:gd name="connsiteY59" fmla="*/ 804402 h 1591802"/>
                    <a:gd name="connsiteX60" fmla="*/ 1173738 w 1222926"/>
                    <a:gd name="connsiteY60" fmla="*/ 779002 h 1591802"/>
                    <a:gd name="connsiteX61" fmla="*/ 1165271 w 1222926"/>
                    <a:gd name="connsiteY61" fmla="*/ 745135 h 1591802"/>
                    <a:gd name="connsiteX62" fmla="*/ 1173738 w 1222926"/>
                    <a:gd name="connsiteY62" fmla="*/ 660468 h 1591802"/>
                    <a:gd name="connsiteX63" fmla="*/ 1207604 w 1222926"/>
                    <a:gd name="connsiteY63" fmla="*/ 643535 h 1591802"/>
                    <a:gd name="connsiteX64" fmla="*/ 1131404 w 1222926"/>
                    <a:gd name="connsiteY64" fmla="*/ 618135 h 1591802"/>
                    <a:gd name="connsiteX0" fmla="*/ 1131404 w 1222926"/>
                    <a:gd name="connsiteY0" fmla="*/ 618135 h 1591802"/>
                    <a:gd name="connsiteX1" fmla="*/ 1140490 w 1222926"/>
                    <a:gd name="connsiteY1" fmla="*/ 551275 h 1591802"/>
                    <a:gd name="connsiteX2" fmla="*/ 1190862 w 1222926"/>
                    <a:gd name="connsiteY2" fmla="*/ 518401 h 1591802"/>
                    <a:gd name="connsiteX3" fmla="*/ 1222919 w 1222926"/>
                    <a:gd name="connsiteY3" fmla="*/ 434951 h 1591802"/>
                    <a:gd name="connsiteX4" fmla="*/ 1162972 w 1222926"/>
                    <a:gd name="connsiteY4" fmla="*/ 357708 h 1591802"/>
                    <a:gd name="connsiteX5" fmla="*/ 1167967 w 1222926"/>
                    <a:gd name="connsiteY5" fmla="*/ 285752 h 1591802"/>
                    <a:gd name="connsiteX6" fmla="*/ 1075525 w 1222926"/>
                    <a:gd name="connsiteY6" fmla="*/ 317093 h 1591802"/>
                    <a:gd name="connsiteX7" fmla="*/ 1026009 w 1222926"/>
                    <a:gd name="connsiteY7" fmla="*/ 255407 h 1591802"/>
                    <a:gd name="connsiteX8" fmla="*/ 920685 w 1222926"/>
                    <a:gd name="connsiteY8" fmla="*/ 240234 h 1591802"/>
                    <a:gd name="connsiteX9" fmla="*/ 890920 w 1222926"/>
                    <a:gd name="connsiteY9" fmla="*/ 209889 h 1591802"/>
                    <a:gd name="connsiteX10" fmla="*/ 849706 w 1222926"/>
                    <a:gd name="connsiteY10" fmla="*/ 250348 h 1591802"/>
                    <a:gd name="connsiteX11" fmla="*/ 746672 w 1222926"/>
                    <a:gd name="connsiteY11" fmla="*/ 197245 h 1591802"/>
                    <a:gd name="connsiteX12" fmla="*/ 691720 w 1222926"/>
                    <a:gd name="connsiteY12" fmla="*/ 199774 h 1591802"/>
                    <a:gd name="connsiteX13" fmla="*/ 664245 w 1222926"/>
                    <a:gd name="connsiteY13" fmla="*/ 159313 h 1591802"/>
                    <a:gd name="connsiteX14" fmla="*/ 625321 w 1222926"/>
                    <a:gd name="connsiteY14" fmla="*/ 136554 h 1591802"/>
                    <a:gd name="connsiteX15" fmla="*/ 609293 w 1222926"/>
                    <a:gd name="connsiteY15" fmla="*/ 164370 h 1591802"/>
                    <a:gd name="connsiteX16" fmla="*/ 610370 w 1222926"/>
                    <a:gd name="connsiteY16" fmla="*/ 211993 h 1591802"/>
                    <a:gd name="connsiteX17" fmla="*/ 463619 w 1222926"/>
                    <a:gd name="connsiteY17" fmla="*/ 115130 h 1591802"/>
                    <a:gd name="connsiteX18" fmla="*/ 378038 w 1222926"/>
                    <a:gd name="connsiteY18" fmla="*/ 0 h 1591802"/>
                    <a:gd name="connsiteX19" fmla="*/ 168312 w 1222926"/>
                    <a:gd name="connsiteY19" fmla="*/ 113173 h 1591802"/>
                    <a:gd name="connsiteX20" fmla="*/ 412178 w 1222926"/>
                    <a:gd name="connsiteY20" fmla="*/ 358230 h 1591802"/>
                    <a:gd name="connsiteX21" fmla="*/ 460466 w 1222926"/>
                    <a:gd name="connsiteY21" fmla="*/ 538632 h 1591802"/>
                    <a:gd name="connsiteX22" fmla="*/ 801204 w 1222926"/>
                    <a:gd name="connsiteY22" fmla="*/ 762068 h 1591802"/>
                    <a:gd name="connsiteX23" fmla="*/ 784271 w 1222926"/>
                    <a:gd name="connsiteY23" fmla="*/ 804402 h 1591802"/>
                    <a:gd name="connsiteX24" fmla="*/ 767338 w 1222926"/>
                    <a:gd name="connsiteY24" fmla="*/ 855202 h 1591802"/>
                    <a:gd name="connsiteX25" fmla="*/ 674204 w 1222926"/>
                    <a:gd name="connsiteY25" fmla="*/ 914468 h 1591802"/>
                    <a:gd name="connsiteX26" fmla="*/ 648804 w 1222926"/>
                    <a:gd name="connsiteY26" fmla="*/ 948335 h 1591802"/>
                    <a:gd name="connsiteX27" fmla="*/ 623404 w 1222926"/>
                    <a:gd name="connsiteY27" fmla="*/ 965268 h 1591802"/>
                    <a:gd name="connsiteX28" fmla="*/ 589538 w 1222926"/>
                    <a:gd name="connsiteY28" fmla="*/ 1041468 h 1591802"/>
                    <a:gd name="connsiteX29" fmla="*/ 564138 w 1222926"/>
                    <a:gd name="connsiteY29" fmla="*/ 1126135 h 1591802"/>
                    <a:gd name="connsiteX30" fmla="*/ 504871 w 1222926"/>
                    <a:gd name="connsiteY30" fmla="*/ 1176935 h 1591802"/>
                    <a:gd name="connsiteX31" fmla="*/ 479471 w 1222926"/>
                    <a:gd name="connsiteY31" fmla="*/ 1202335 h 1591802"/>
                    <a:gd name="connsiteX32" fmla="*/ 403271 w 1222926"/>
                    <a:gd name="connsiteY32" fmla="*/ 1253135 h 1591802"/>
                    <a:gd name="connsiteX33" fmla="*/ 360938 w 1222926"/>
                    <a:gd name="connsiteY33" fmla="*/ 1295468 h 1591802"/>
                    <a:gd name="connsiteX34" fmla="*/ 403271 w 1222926"/>
                    <a:gd name="connsiteY34" fmla="*/ 1354735 h 1591802"/>
                    <a:gd name="connsiteX35" fmla="*/ 420204 w 1222926"/>
                    <a:gd name="connsiteY35" fmla="*/ 1388602 h 1591802"/>
                    <a:gd name="connsiteX36" fmla="*/ 394804 w 1222926"/>
                    <a:gd name="connsiteY36" fmla="*/ 1405535 h 1591802"/>
                    <a:gd name="connsiteX37" fmla="*/ 377871 w 1222926"/>
                    <a:gd name="connsiteY37" fmla="*/ 1456335 h 1591802"/>
                    <a:gd name="connsiteX38" fmla="*/ 7234 w 1222926"/>
                    <a:gd name="connsiteY38" fmla="*/ 1575564 h 1591802"/>
                    <a:gd name="connsiteX39" fmla="*/ 428671 w 1222926"/>
                    <a:gd name="connsiteY39" fmla="*/ 1574868 h 1591802"/>
                    <a:gd name="connsiteX40" fmla="*/ 454071 w 1222926"/>
                    <a:gd name="connsiteY40" fmla="*/ 1583335 h 1591802"/>
                    <a:gd name="connsiteX41" fmla="*/ 487938 w 1222926"/>
                    <a:gd name="connsiteY41" fmla="*/ 1591802 h 1591802"/>
                    <a:gd name="connsiteX42" fmla="*/ 547204 w 1222926"/>
                    <a:gd name="connsiteY42" fmla="*/ 1557935 h 1591802"/>
                    <a:gd name="connsiteX43" fmla="*/ 564138 w 1222926"/>
                    <a:gd name="connsiteY43" fmla="*/ 1532535 h 1591802"/>
                    <a:gd name="connsiteX44" fmla="*/ 665738 w 1222926"/>
                    <a:gd name="connsiteY44" fmla="*/ 1524068 h 1591802"/>
                    <a:gd name="connsiteX45" fmla="*/ 708071 w 1222926"/>
                    <a:gd name="connsiteY45" fmla="*/ 1515602 h 1591802"/>
                    <a:gd name="connsiteX46" fmla="*/ 741938 w 1222926"/>
                    <a:gd name="connsiteY46" fmla="*/ 1481735 h 1591802"/>
                    <a:gd name="connsiteX47" fmla="*/ 758871 w 1222926"/>
                    <a:gd name="connsiteY47" fmla="*/ 1422468 h 1591802"/>
                    <a:gd name="connsiteX48" fmla="*/ 775804 w 1222926"/>
                    <a:gd name="connsiteY48" fmla="*/ 1363202 h 1591802"/>
                    <a:gd name="connsiteX49" fmla="*/ 767338 w 1222926"/>
                    <a:gd name="connsiteY49" fmla="*/ 1295468 h 1591802"/>
                    <a:gd name="connsiteX50" fmla="*/ 826604 w 1222926"/>
                    <a:gd name="connsiteY50" fmla="*/ 1219268 h 1591802"/>
                    <a:gd name="connsiteX51" fmla="*/ 852004 w 1222926"/>
                    <a:gd name="connsiteY51" fmla="*/ 1193868 h 1591802"/>
                    <a:gd name="connsiteX52" fmla="*/ 885871 w 1222926"/>
                    <a:gd name="connsiteY52" fmla="*/ 1168468 h 1591802"/>
                    <a:gd name="connsiteX53" fmla="*/ 902804 w 1222926"/>
                    <a:gd name="connsiteY53" fmla="*/ 1143068 h 1591802"/>
                    <a:gd name="connsiteX54" fmla="*/ 919738 w 1222926"/>
                    <a:gd name="connsiteY54" fmla="*/ 1109202 h 1591802"/>
                    <a:gd name="connsiteX55" fmla="*/ 962071 w 1222926"/>
                    <a:gd name="connsiteY55" fmla="*/ 1100735 h 1591802"/>
                    <a:gd name="connsiteX56" fmla="*/ 1106004 w 1222926"/>
                    <a:gd name="connsiteY56" fmla="*/ 1092268 h 1591802"/>
                    <a:gd name="connsiteX57" fmla="*/ 1182204 w 1222926"/>
                    <a:gd name="connsiteY57" fmla="*/ 1066868 h 1591802"/>
                    <a:gd name="connsiteX58" fmla="*/ 1207604 w 1222926"/>
                    <a:gd name="connsiteY58" fmla="*/ 965268 h 1591802"/>
                    <a:gd name="connsiteX59" fmla="*/ 1190671 w 1222926"/>
                    <a:gd name="connsiteY59" fmla="*/ 804402 h 1591802"/>
                    <a:gd name="connsiteX60" fmla="*/ 1173738 w 1222926"/>
                    <a:gd name="connsiteY60" fmla="*/ 779002 h 1591802"/>
                    <a:gd name="connsiteX61" fmla="*/ 1165271 w 1222926"/>
                    <a:gd name="connsiteY61" fmla="*/ 745135 h 1591802"/>
                    <a:gd name="connsiteX62" fmla="*/ 1173738 w 1222926"/>
                    <a:gd name="connsiteY62" fmla="*/ 660468 h 1591802"/>
                    <a:gd name="connsiteX63" fmla="*/ 1207604 w 1222926"/>
                    <a:gd name="connsiteY63" fmla="*/ 643535 h 1591802"/>
                    <a:gd name="connsiteX64" fmla="*/ 1131404 w 1222926"/>
                    <a:gd name="connsiteY64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40490 w 1222926"/>
                    <a:gd name="connsiteY2" fmla="*/ 551275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460466 w 1222926"/>
                    <a:gd name="connsiteY22" fmla="*/ 538632 h 1591802"/>
                    <a:gd name="connsiteX23" fmla="*/ 801204 w 1222926"/>
                    <a:gd name="connsiteY23" fmla="*/ 762068 h 1591802"/>
                    <a:gd name="connsiteX24" fmla="*/ 784271 w 1222926"/>
                    <a:gd name="connsiteY24" fmla="*/ 804402 h 1591802"/>
                    <a:gd name="connsiteX25" fmla="*/ 767338 w 1222926"/>
                    <a:gd name="connsiteY25" fmla="*/ 855202 h 1591802"/>
                    <a:gd name="connsiteX26" fmla="*/ 674204 w 1222926"/>
                    <a:gd name="connsiteY26" fmla="*/ 914468 h 1591802"/>
                    <a:gd name="connsiteX27" fmla="*/ 648804 w 1222926"/>
                    <a:gd name="connsiteY27" fmla="*/ 948335 h 1591802"/>
                    <a:gd name="connsiteX28" fmla="*/ 623404 w 1222926"/>
                    <a:gd name="connsiteY28" fmla="*/ 965268 h 1591802"/>
                    <a:gd name="connsiteX29" fmla="*/ 589538 w 1222926"/>
                    <a:gd name="connsiteY29" fmla="*/ 1041468 h 1591802"/>
                    <a:gd name="connsiteX30" fmla="*/ 564138 w 1222926"/>
                    <a:gd name="connsiteY30" fmla="*/ 1126135 h 1591802"/>
                    <a:gd name="connsiteX31" fmla="*/ 504871 w 1222926"/>
                    <a:gd name="connsiteY31" fmla="*/ 1176935 h 1591802"/>
                    <a:gd name="connsiteX32" fmla="*/ 479471 w 1222926"/>
                    <a:gd name="connsiteY32" fmla="*/ 1202335 h 1591802"/>
                    <a:gd name="connsiteX33" fmla="*/ 403271 w 1222926"/>
                    <a:gd name="connsiteY33" fmla="*/ 1253135 h 1591802"/>
                    <a:gd name="connsiteX34" fmla="*/ 360938 w 1222926"/>
                    <a:gd name="connsiteY34" fmla="*/ 1295468 h 1591802"/>
                    <a:gd name="connsiteX35" fmla="*/ 403271 w 1222926"/>
                    <a:gd name="connsiteY35" fmla="*/ 1354735 h 1591802"/>
                    <a:gd name="connsiteX36" fmla="*/ 420204 w 1222926"/>
                    <a:gd name="connsiteY36" fmla="*/ 1388602 h 1591802"/>
                    <a:gd name="connsiteX37" fmla="*/ 394804 w 1222926"/>
                    <a:gd name="connsiteY37" fmla="*/ 1405535 h 1591802"/>
                    <a:gd name="connsiteX38" fmla="*/ 377871 w 1222926"/>
                    <a:gd name="connsiteY38" fmla="*/ 1456335 h 1591802"/>
                    <a:gd name="connsiteX39" fmla="*/ 7234 w 1222926"/>
                    <a:gd name="connsiteY39" fmla="*/ 1575564 h 1591802"/>
                    <a:gd name="connsiteX40" fmla="*/ 428671 w 1222926"/>
                    <a:gd name="connsiteY40" fmla="*/ 1574868 h 1591802"/>
                    <a:gd name="connsiteX41" fmla="*/ 454071 w 1222926"/>
                    <a:gd name="connsiteY41" fmla="*/ 1583335 h 1591802"/>
                    <a:gd name="connsiteX42" fmla="*/ 487938 w 1222926"/>
                    <a:gd name="connsiteY42" fmla="*/ 1591802 h 1591802"/>
                    <a:gd name="connsiteX43" fmla="*/ 547204 w 1222926"/>
                    <a:gd name="connsiteY43" fmla="*/ 1557935 h 1591802"/>
                    <a:gd name="connsiteX44" fmla="*/ 564138 w 1222926"/>
                    <a:gd name="connsiteY44" fmla="*/ 1532535 h 1591802"/>
                    <a:gd name="connsiteX45" fmla="*/ 665738 w 1222926"/>
                    <a:gd name="connsiteY45" fmla="*/ 1524068 h 1591802"/>
                    <a:gd name="connsiteX46" fmla="*/ 708071 w 1222926"/>
                    <a:gd name="connsiteY46" fmla="*/ 1515602 h 1591802"/>
                    <a:gd name="connsiteX47" fmla="*/ 741938 w 1222926"/>
                    <a:gd name="connsiteY47" fmla="*/ 1481735 h 1591802"/>
                    <a:gd name="connsiteX48" fmla="*/ 758871 w 1222926"/>
                    <a:gd name="connsiteY48" fmla="*/ 1422468 h 1591802"/>
                    <a:gd name="connsiteX49" fmla="*/ 775804 w 1222926"/>
                    <a:gd name="connsiteY49" fmla="*/ 1363202 h 1591802"/>
                    <a:gd name="connsiteX50" fmla="*/ 767338 w 1222926"/>
                    <a:gd name="connsiteY50" fmla="*/ 1295468 h 1591802"/>
                    <a:gd name="connsiteX51" fmla="*/ 826604 w 1222926"/>
                    <a:gd name="connsiteY51" fmla="*/ 1219268 h 1591802"/>
                    <a:gd name="connsiteX52" fmla="*/ 852004 w 1222926"/>
                    <a:gd name="connsiteY52" fmla="*/ 1193868 h 1591802"/>
                    <a:gd name="connsiteX53" fmla="*/ 885871 w 1222926"/>
                    <a:gd name="connsiteY53" fmla="*/ 1168468 h 1591802"/>
                    <a:gd name="connsiteX54" fmla="*/ 902804 w 1222926"/>
                    <a:gd name="connsiteY54" fmla="*/ 1143068 h 1591802"/>
                    <a:gd name="connsiteX55" fmla="*/ 919738 w 1222926"/>
                    <a:gd name="connsiteY55" fmla="*/ 1109202 h 1591802"/>
                    <a:gd name="connsiteX56" fmla="*/ 962071 w 1222926"/>
                    <a:gd name="connsiteY56" fmla="*/ 1100735 h 1591802"/>
                    <a:gd name="connsiteX57" fmla="*/ 1106004 w 1222926"/>
                    <a:gd name="connsiteY57" fmla="*/ 1092268 h 1591802"/>
                    <a:gd name="connsiteX58" fmla="*/ 1182204 w 1222926"/>
                    <a:gd name="connsiteY58" fmla="*/ 1066868 h 1591802"/>
                    <a:gd name="connsiteX59" fmla="*/ 1207604 w 1222926"/>
                    <a:gd name="connsiteY59" fmla="*/ 965268 h 1591802"/>
                    <a:gd name="connsiteX60" fmla="*/ 1190671 w 1222926"/>
                    <a:gd name="connsiteY60" fmla="*/ 804402 h 1591802"/>
                    <a:gd name="connsiteX61" fmla="*/ 1173738 w 1222926"/>
                    <a:gd name="connsiteY61" fmla="*/ 779002 h 1591802"/>
                    <a:gd name="connsiteX62" fmla="*/ 1165271 w 1222926"/>
                    <a:gd name="connsiteY62" fmla="*/ 745135 h 1591802"/>
                    <a:gd name="connsiteX63" fmla="*/ 1173738 w 1222926"/>
                    <a:gd name="connsiteY63" fmla="*/ 660468 h 1591802"/>
                    <a:gd name="connsiteX64" fmla="*/ 1207604 w 1222926"/>
                    <a:gd name="connsiteY64" fmla="*/ 643535 h 1591802"/>
                    <a:gd name="connsiteX65" fmla="*/ 1131404 w 1222926"/>
                    <a:gd name="connsiteY65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13014 w 1222926"/>
                    <a:gd name="connsiteY2" fmla="*/ 508286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460466 w 1222926"/>
                    <a:gd name="connsiteY22" fmla="*/ 538632 h 1591802"/>
                    <a:gd name="connsiteX23" fmla="*/ 801204 w 1222926"/>
                    <a:gd name="connsiteY23" fmla="*/ 762068 h 1591802"/>
                    <a:gd name="connsiteX24" fmla="*/ 784271 w 1222926"/>
                    <a:gd name="connsiteY24" fmla="*/ 804402 h 1591802"/>
                    <a:gd name="connsiteX25" fmla="*/ 767338 w 1222926"/>
                    <a:gd name="connsiteY25" fmla="*/ 855202 h 1591802"/>
                    <a:gd name="connsiteX26" fmla="*/ 674204 w 1222926"/>
                    <a:gd name="connsiteY26" fmla="*/ 914468 h 1591802"/>
                    <a:gd name="connsiteX27" fmla="*/ 648804 w 1222926"/>
                    <a:gd name="connsiteY27" fmla="*/ 948335 h 1591802"/>
                    <a:gd name="connsiteX28" fmla="*/ 623404 w 1222926"/>
                    <a:gd name="connsiteY28" fmla="*/ 965268 h 1591802"/>
                    <a:gd name="connsiteX29" fmla="*/ 589538 w 1222926"/>
                    <a:gd name="connsiteY29" fmla="*/ 1041468 h 1591802"/>
                    <a:gd name="connsiteX30" fmla="*/ 564138 w 1222926"/>
                    <a:gd name="connsiteY30" fmla="*/ 1126135 h 1591802"/>
                    <a:gd name="connsiteX31" fmla="*/ 504871 w 1222926"/>
                    <a:gd name="connsiteY31" fmla="*/ 1176935 h 1591802"/>
                    <a:gd name="connsiteX32" fmla="*/ 479471 w 1222926"/>
                    <a:gd name="connsiteY32" fmla="*/ 1202335 h 1591802"/>
                    <a:gd name="connsiteX33" fmla="*/ 403271 w 1222926"/>
                    <a:gd name="connsiteY33" fmla="*/ 1253135 h 1591802"/>
                    <a:gd name="connsiteX34" fmla="*/ 360938 w 1222926"/>
                    <a:gd name="connsiteY34" fmla="*/ 1295468 h 1591802"/>
                    <a:gd name="connsiteX35" fmla="*/ 403271 w 1222926"/>
                    <a:gd name="connsiteY35" fmla="*/ 1354735 h 1591802"/>
                    <a:gd name="connsiteX36" fmla="*/ 420204 w 1222926"/>
                    <a:gd name="connsiteY36" fmla="*/ 1388602 h 1591802"/>
                    <a:gd name="connsiteX37" fmla="*/ 394804 w 1222926"/>
                    <a:gd name="connsiteY37" fmla="*/ 1405535 h 1591802"/>
                    <a:gd name="connsiteX38" fmla="*/ 377871 w 1222926"/>
                    <a:gd name="connsiteY38" fmla="*/ 1456335 h 1591802"/>
                    <a:gd name="connsiteX39" fmla="*/ 7234 w 1222926"/>
                    <a:gd name="connsiteY39" fmla="*/ 1575564 h 1591802"/>
                    <a:gd name="connsiteX40" fmla="*/ 428671 w 1222926"/>
                    <a:gd name="connsiteY40" fmla="*/ 1574868 h 1591802"/>
                    <a:gd name="connsiteX41" fmla="*/ 454071 w 1222926"/>
                    <a:gd name="connsiteY41" fmla="*/ 1583335 h 1591802"/>
                    <a:gd name="connsiteX42" fmla="*/ 487938 w 1222926"/>
                    <a:gd name="connsiteY42" fmla="*/ 1591802 h 1591802"/>
                    <a:gd name="connsiteX43" fmla="*/ 547204 w 1222926"/>
                    <a:gd name="connsiteY43" fmla="*/ 1557935 h 1591802"/>
                    <a:gd name="connsiteX44" fmla="*/ 564138 w 1222926"/>
                    <a:gd name="connsiteY44" fmla="*/ 1532535 h 1591802"/>
                    <a:gd name="connsiteX45" fmla="*/ 665738 w 1222926"/>
                    <a:gd name="connsiteY45" fmla="*/ 1524068 h 1591802"/>
                    <a:gd name="connsiteX46" fmla="*/ 708071 w 1222926"/>
                    <a:gd name="connsiteY46" fmla="*/ 1515602 h 1591802"/>
                    <a:gd name="connsiteX47" fmla="*/ 741938 w 1222926"/>
                    <a:gd name="connsiteY47" fmla="*/ 1481735 h 1591802"/>
                    <a:gd name="connsiteX48" fmla="*/ 758871 w 1222926"/>
                    <a:gd name="connsiteY48" fmla="*/ 1422468 h 1591802"/>
                    <a:gd name="connsiteX49" fmla="*/ 775804 w 1222926"/>
                    <a:gd name="connsiteY49" fmla="*/ 1363202 h 1591802"/>
                    <a:gd name="connsiteX50" fmla="*/ 767338 w 1222926"/>
                    <a:gd name="connsiteY50" fmla="*/ 1295468 h 1591802"/>
                    <a:gd name="connsiteX51" fmla="*/ 826604 w 1222926"/>
                    <a:gd name="connsiteY51" fmla="*/ 1219268 h 1591802"/>
                    <a:gd name="connsiteX52" fmla="*/ 852004 w 1222926"/>
                    <a:gd name="connsiteY52" fmla="*/ 1193868 h 1591802"/>
                    <a:gd name="connsiteX53" fmla="*/ 885871 w 1222926"/>
                    <a:gd name="connsiteY53" fmla="*/ 1168468 h 1591802"/>
                    <a:gd name="connsiteX54" fmla="*/ 902804 w 1222926"/>
                    <a:gd name="connsiteY54" fmla="*/ 1143068 h 1591802"/>
                    <a:gd name="connsiteX55" fmla="*/ 919738 w 1222926"/>
                    <a:gd name="connsiteY55" fmla="*/ 1109202 h 1591802"/>
                    <a:gd name="connsiteX56" fmla="*/ 962071 w 1222926"/>
                    <a:gd name="connsiteY56" fmla="*/ 1100735 h 1591802"/>
                    <a:gd name="connsiteX57" fmla="*/ 1106004 w 1222926"/>
                    <a:gd name="connsiteY57" fmla="*/ 1092268 h 1591802"/>
                    <a:gd name="connsiteX58" fmla="*/ 1182204 w 1222926"/>
                    <a:gd name="connsiteY58" fmla="*/ 1066868 h 1591802"/>
                    <a:gd name="connsiteX59" fmla="*/ 1207604 w 1222926"/>
                    <a:gd name="connsiteY59" fmla="*/ 965268 h 1591802"/>
                    <a:gd name="connsiteX60" fmla="*/ 1190671 w 1222926"/>
                    <a:gd name="connsiteY60" fmla="*/ 804402 h 1591802"/>
                    <a:gd name="connsiteX61" fmla="*/ 1173738 w 1222926"/>
                    <a:gd name="connsiteY61" fmla="*/ 779002 h 1591802"/>
                    <a:gd name="connsiteX62" fmla="*/ 1165271 w 1222926"/>
                    <a:gd name="connsiteY62" fmla="*/ 745135 h 1591802"/>
                    <a:gd name="connsiteX63" fmla="*/ 1173738 w 1222926"/>
                    <a:gd name="connsiteY63" fmla="*/ 660468 h 1591802"/>
                    <a:gd name="connsiteX64" fmla="*/ 1207604 w 1222926"/>
                    <a:gd name="connsiteY64" fmla="*/ 643535 h 1591802"/>
                    <a:gd name="connsiteX65" fmla="*/ 1131404 w 1222926"/>
                    <a:gd name="connsiteY65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26752 w 1222926"/>
                    <a:gd name="connsiteY2" fmla="*/ 553804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460466 w 1222926"/>
                    <a:gd name="connsiteY22" fmla="*/ 538632 h 1591802"/>
                    <a:gd name="connsiteX23" fmla="*/ 801204 w 1222926"/>
                    <a:gd name="connsiteY23" fmla="*/ 762068 h 1591802"/>
                    <a:gd name="connsiteX24" fmla="*/ 784271 w 1222926"/>
                    <a:gd name="connsiteY24" fmla="*/ 804402 h 1591802"/>
                    <a:gd name="connsiteX25" fmla="*/ 767338 w 1222926"/>
                    <a:gd name="connsiteY25" fmla="*/ 855202 h 1591802"/>
                    <a:gd name="connsiteX26" fmla="*/ 674204 w 1222926"/>
                    <a:gd name="connsiteY26" fmla="*/ 914468 h 1591802"/>
                    <a:gd name="connsiteX27" fmla="*/ 648804 w 1222926"/>
                    <a:gd name="connsiteY27" fmla="*/ 948335 h 1591802"/>
                    <a:gd name="connsiteX28" fmla="*/ 623404 w 1222926"/>
                    <a:gd name="connsiteY28" fmla="*/ 965268 h 1591802"/>
                    <a:gd name="connsiteX29" fmla="*/ 589538 w 1222926"/>
                    <a:gd name="connsiteY29" fmla="*/ 1041468 h 1591802"/>
                    <a:gd name="connsiteX30" fmla="*/ 564138 w 1222926"/>
                    <a:gd name="connsiteY30" fmla="*/ 1126135 h 1591802"/>
                    <a:gd name="connsiteX31" fmla="*/ 504871 w 1222926"/>
                    <a:gd name="connsiteY31" fmla="*/ 1176935 h 1591802"/>
                    <a:gd name="connsiteX32" fmla="*/ 479471 w 1222926"/>
                    <a:gd name="connsiteY32" fmla="*/ 1202335 h 1591802"/>
                    <a:gd name="connsiteX33" fmla="*/ 403271 w 1222926"/>
                    <a:gd name="connsiteY33" fmla="*/ 1253135 h 1591802"/>
                    <a:gd name="connsiteX34" fmla="*/ 360938 w 1222926"/>
                    <a:gd name="connsiteY34" fmla="*/ 1295468 h 1591802"/>
                    <a:gd name="connsiteX35" fmla="*/ 403271 w 1222926"/>
                    <a:gd name="connsiteY35" fmla="*/ 1354735 h 1591802"/>
                    <a:gd name="connsiteX36" fmla="*/ 420204 w 1222926"/>
                    <a:gd name="connsiteY36" fmla="*/ 1388602 h 1591802"/>
                    <a:gd name="connsiteX37" fmla="*/ 394804 w 1222926"/>
                    <a:gd name="connsiteY37" fmla="*/ 1405535 h 1591802"/>
                    <a:gd name="connsiteX38" fmla="*/ 377871 w 1222926"/>
                    <a:gd name="connsiteY38" fmla="*/ 1456335 h 1591802"/>
                    <a:gd name="connsiteX39" fmla="*/ 7234 w 1222926"/>
                    <a:gd name="connsiteY39" fmla="*/ 1575564 h 1591802"/>
                    <a:gd name="connsiteX40" fmla="*/ 428671 w 1222926"/>
                    <a:gd name="connsiteY40" fmla="*/ 1574868 h 1591802"/>
                    <a:gd name="connsiteX41" fmla="*/ 454071 w 1222926"/>
                    <a:gd name="connsiteY41" fmla="*/ 1583335 h 1591802"/>
                    <a:gd name="connsiteX42" fmla="*/ 487938 w 1222926"/>
                    <a:gd name="connsiteY42" fmla="*/ 1591802 h 1591802"/>
                    <a:gd name="connsiteX43" fmla="*/ 547204 w 1222926"/>
                    <a:gd name="connsiteY43" fmla="*/ 1557935 h 1591802"/>
                    <a:gd name="connsiteX44" fmla="*/ 564138 w 1222926"/>
                    <a:gd name="connsiteY44" fmla="*/ 1532535 h 1591802"/>
                    <a:gd name="connsiteX45" fmla="*/ 665738 w 1222926"/>
                    <a:gd name="connsiteY45" fmla="*/ 1524068 h 1591802"/>
                    <a:gd name="connsiteX46" fmla="*/ 708071 w 1222926"/>
                    <a:gd name="connsiteY46" fmla="*/ 1515602 h 1591802"/>
                    <a:gd name="connsiteX47" fmla="*/ 741938 w 1222926"/>
                    <a:gd name="connsiteY47" fmla="*/ 1481735 h 1591802"/>
                    <a:gd name="connsiteX48" fmla="*/ 758871 w 1222926"/>
                    <a:gd name="connsiteY48" fmla="*/ 1422468 h 1591802"/>
                    <a:gd name="connsiteX49" fmla="*/ 775804 w 1222926"/>
                    <a:gd name="connsiteY49" fmla="*/ 1363202 h 1591802"/>
                    <a:gd name="connsiteX50" fmla="*/ 767338 w 1222926"/>
                    <a:gd name="connsiteY50" fmla="*/ 1295468 h 1591802"/>
                    <a:gd name="connsiteX51" fmla="*/ 826604 w 1222926"/>
                    <a:gd name="connsiteY51" fmla="*/ 1219268 h 1591802"/>
                    <a:gd name="connsiteX52" fmla="*/ 852004 w 1222926"/>
                    <a:gd name="connsiteY52" fmla="*/ 1193868 h 1591802"/>
                    <a:gd name="connsiteX53" fmla="*/ 885871 w 1222926"/>
                    <a:gd name="connsiteY53" fmla="*/ 1168468 h 1591802"/>
                    <a:gd name="connsiteX54" fmla="*/ 902804 w 1222926"/>
                    <a:gd name="connsiteY54" fmla="*/ 1143068 h 1591802"/>
                    <a:gd name="connsiteX55" fmla="*/ 919738 w 1222926"/>
                    <a:gd name="connsiteY55" fmla="*/ 1109202 h 1591802"/>
                    <a:gd name="connsiteX56" fmla="*/ 962071 w 1222926"/>
                    <a:gd name="connsiteY56" fmla="*/ 1100735 h 1591802"/>
                    <a:gd name="connsiteX57" fmla="*/ 1106004 w 1222926"/>
                    <a:gd name="connsiteY57" fmla="*/ 1092268 h 1591802"/>
                    <a:gd name="connsiteX58" fmla="*/ 1182204 w 1222926"/>
                    <a:gd name="connsiteY58" fmla="*/ 1066868 h 1591802"/>
                    <a:gd name="connsiteX59" fmla="*/ 1207604 w 1222926"/>
                    <a:gd name="connsiteY59" fmla="*/ 965268 h 1591802"/>
                    <a:gd name="connsiteX60" fmla="*/ 1190671 w 1222926"/>
                    <a:gd name="connsiteY60" fmla="*/ 804402 h 1591802"/>
                    <a:gd name="connsiteX61" fmla="*/ 1173738 w 1222926"/>
                    <a:gd name="connsiteY61" fmla="*/ 779002 h 1591802"/>
                    <a:gd name="connsiteX62" fmla="*/ 1165271 w 1222926"/>
                    <a:gd name="connsiteY62" fmla="*/ 745135 h 1591802"/>
                    <a:gd name="connsiteX63" fmla="*/ 1173738 w 1222926"/>
                    <a:gd name="connsiteY63" fmla="*/ 660468 h 1591802"/>
                    <a:gd name="connsiteX64" fmla="*/ 1207604 w 1222926"/>
                    <a:gd name="connsiteY64" fmla="*/ 643535 h 1591802"/>
                    <a:gd name="connsiteX65" fmla="*/ 1131404 w 1222926"/>
                    <a:gd name="connsiteY65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26752 w 1222926"/>
                    <a:gd name="connsiteY2" fmla="*/ 553804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460466 w 1222926"/>
                    <a:gd name="connsiteY22" fmla="*/ 538632 h 1591802"/>
                    <a:gd name="connsiteX23" fmla="*/ 801204 w 1222926"/>
                    <a:gd name="connsiteY23" fmla="*/ 762068 h 1591802"/>
                    <a:gd name="connsiteX24" fmla="*/ 784271 w 1222926"/>
                    <a:gd name="connsiteY24" fmla="*/ 804402 h 1591802"/>
                    <a:gd name="connsiteX25" fmla="*/ 767338 w 1222926"/>
                    <a:gd name="connsiteY25" fmla="*/ 855202 h 1591802"/>
                    <a:gd name="connsiteX26" fmla="*/ 674204 w 1222926"/>
                    <a:gd name="connsiteY26" fmla="*/ 914468 h 1591802"/>
                    <a:gd name="connsiteX27" fmla="*/ 648804 w 1222926"/>
                    <a:gd name="connsiteY27" fmla="*/ 948335 h 1591802"/>
                    <a:gd name="connsiteX28" fmla="*/ 623404 w 1222926"/>
                    <a:gd name="connsiteY28" fmla="*/ 965268 h 1591802"/>
                    <a:gd name="connsiteX29" fmla="*/ 589538 w 1222926"/>
                    <a:gd name="connsiteY29" fmla="*/ 1041468 h 1591802"/>
                    <a:gd name="connsiteX30" fmla="*/ 564138 w 1222926"/>
                    <a:gd name="connsiteY30" fmla="*/ 1126135 h 1591802"/>
                    <a:gd name="connsiteX31" fmla="*/ 504871 w 1222926"/>
                    <a:gd name="connsiteY31" fmla="*/ 1176935 h 1591802"/>
                    <a:gd name="connsiteX32" fmla="*/ 479471 w 1222926"/>
                    <a:gd name="connsiteY32" fmla="*/ 1202335 h 1591802"/>
                    <a:gd name="connsiteX33" fmla="*/ 403271 w 1222926"/>
                    <a:gd name="connsiteY33" fmla="*/ 1253135 h 1591802"/>
                    <a:gd name="connsiteX34" fmla="*/ 360938 w 1222926"/>
                    <a:gd name="connsiteY34" fmla="*/ 1295468 h 1591802"/>
                    <a:gd name="connsiteX35" fmla="*/ 403271 w 1222926"/>
                    <a:gd name="connsiteY35" fmla="*/ 1354735 h 1591802"/>
                    <a:gd name="connsiteX36" fmla="*/ 420204 w 1222926"/>
                    <a:gd name="connsiteY36" fmla="*/ 1388602 h 1591802"/>
                    <a:gd name="connsiteX37" fmla="*/ 394804 w 1222926"/>
                    <a:gd name="connsiteY37" fmla="*/ 1405535 h 1591802"/>
                    <a:gd name="connsiteX38" fmla="*/ 377871 w 1222926"/>
                    <a:gd name="connsiteY38" fmla="*/ 1456335 h 1591802"/>
                    <a:gd name="connsiteX39" fmla="*/ 7234 w 1222926"/>
                    <a:gd name="connsiteY39" fmla="*/ 1575564 h 1591802"/>
                    <a:gd name="connsiteX40" fmla="*/ 428671 w 1222926"/>
                    <a:gd name="connsiteY40" fmla="*/ 1574868 h 1591802"/>
                    <a:gd name="connsiteX41" fmla="*/ 454071 w 1222926"/>
                    <a:gd name="connsiteY41" fmla="*/ 1583335 h 1591802"/>
                    <a:gd name="connsiteX42" fmla="*/ 487938 w 1222926"/>
                    <a:gd name="connsiteY42" fmla="*/ 1591802 h 1591802"/>
                    <a:gd name="connsiteX43" fmla="*/ 547204 w 1222926"/>
                    <a:gd name="connsiteY43" fmla="*/ 1557935 h 1591802"/>
                    <a:gd name="connsiteX44" fmla="*/ 564138 w 1222926"/>
                    <a:gd name="connsiteY44" fmla="*/ 1532535 h 1591802"/>
                    <a:gd name="connsiteX45" fmla="*/ 665738 w 1222926"/>
                    <a:gd name="connsiteY45" fmla="*/ 1524068 h 1591802"/>
                    <a:gd name="connsiteX46" fmla="*/ 708071 w 1222926"/>
                    <a:gd name="connsiteY46" fmla="*/ 1515602 h 1591802"/>
                    <a:gd name="connsiteX47" fmla="*/ 741938 w 1222926"/>
                    <a:gd name="connsiteY47" fmla="*/ 1481735 h 1591802"/>
                    <a:gd name="connsiteX48" fmla="*/ 758871 w 1222926"/>
                    <a:gd name="connsiteY48" fmla="*/ 1422468 h 1591802"/>
                    <a:gd name="connsiteX49" fmla="*/ 775804 w 1222926"/>
                    <a:gd name="connsiteY49" fmla="*/ 1363202 h 1591802"/>
                    <a:gd name="connsiteX50" fmla="*/ 767338 w 1222926"/>
                    <a:gd name="connsiteY50" fmla="*/ 1295468 h 1591802"/>
                    <a:gd name="connsiteX51" fmla="*/ 826604 w 1222926"/>
                    <a:gd name="connsiteY51" fmla="*/ 1219268 h 1591802"/>
                    <a:gd name="connsiteX52" fmla="*/ 852004 w 1222926"/>
                    <a:gd name="connsiteY52" fmla="*/ 1193868 h 1591802"/>
                    <a:gd name="connsiteX53" fmla="*/ 885871 w 1222926"/>
                    <a:gd name="connsiteY53" fmla="*/ 1168468 h 1591802"/>
                    <a:gd name="connsiteX54" fmla="*/ 902804 w 1222926"/>
                    <a:gd name="connsiteY54" fmla="*/ 1143068 h 1591802"/>
                    <a:gd name="connsiteX55" fmla="*/ 919738 w 1222926"/>
                    <a:gd name="connsiteY55" fmla="*/ 1109202 h 1591802"/>
                    <a:gd name="connsiteX56" fmla="*/ 962071 w 1222926"/>
                    <a:gd name="connsiteY56" fmla="*/ 1100735 h 1591802"/>
                    <a:gd name="connsiteX57" fmla="*/ 1106004 w 1222926"/>
                    <a:gd name="connsiteY57" fmla="*/ 1092268 h 1591802"/>
                    <a:gd name="connsiteX58" fmla="*/ 1182204 w 1222926"/>
                    <a:gd name="connsiteY58" fmla="*/ 1066868 h 1591802"/>
                    <a:gd name="connsiteX59" fmla="*/ 1207604 w 1222926"/>
                    <a:gd name="connsiteY59" fmla="*/ 965268 h 1591802"/>
                    <a:gd name="connsiteX60" fmla="*/ 1190671 w 1222926"/>
                    <a:gd name="connsiteY60" fmla="*/ 804402 h 1591802"/>
                    <a:gd name="connsiteX61" fmla="*/ 1173738 w 1222926"/>
                    <a:gd name="connsiteY61" fmla="*/ 779002 h 1591802"/>
                    <a:gd name="connsiteX62" fmla="*/ 1165271 w 1222926"/>
                    <a:gd name="connsiteY62" fmla="*/ 745135 h 1591802"/>
                    <a:gd name="connsiteX63" fmla="*/ 1173738 w 1222926"/>
                    <a:gd name="connsiteY63" fmla="*/ 660468 h 1591802"/>
                    <a:gd name="connsiteX64" fmla="*/ 1214473 w 1222926"/>
                    <a:gd name="connsiteY64" fmla="*/ 630891 h 1591802"/>
                    <a:gd name="connsiteX65" fmla="*/ 1131404 w 1222926"/>
                    <a:gd name="connsiteY65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26752 w 1222926"/>
                    <a:gd name="connsiteY2" fmla="*/ 553804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574949 w 1222926"/>
                    <a:gd name="connsiteY22" fmla="*/ 563920 h 1591802"/>
                    <a:gd name="connsiteX23" fmla="*/ 801204 w 1222926"/>
                    <a:gd name="connsiteY23" fmla="*/ 762068 h 1591802"/>
                    <a:gd name="connsiteX24" fmla="*/ 784271 w 1222926"/>
                    <a:gd name="connsiteY24" fmla="*/ 804402 h 1591802"/>
                    <a:gd name="connsiteX25" fmla="*/ 767338 w 1222926"/>
                    <a:gd name="connsiteY25" fmla="*/ 855202 h 1591802"/>
                    <a:gd name="connsiteX26" fmla="*/ 674204 w 1222926"/>
                    <a:gd name="connsiteY26" fmla="*/ 914468 h 1591802"/>
                    <a:gd name="connsiteX27" fmla="*/ 648804 w 1222926"/>
                    <a:gd name="connsiteY27" fmla="*/ 948335 h 1591802"/>
                    <a:gd name="connsiteX28" fmla="*/ 623404 w 1222926"/>
                    <a:gd name="connsiteY28" fmla="*/ 965268 h 1591802"/>
                    <a:gd name="connsiteX29" fmla="*/ 589538 w 1222926"/>
                    <a:gd name="connsiteY29" fmla="*/ 1041468 h 1591802"/>
                    <a:gd name="connsiteX30" fmla="*/ 564138 w 1222926"/>
                    <a:gd name="connsiteY30" fmla="*/ 1126135 h 1591802"/>
                    <a:gd name="connsiteX31" fmla="*/ 504871 w 1222926"/>
                    <a:gd name="connsiteY31" fmla="*/ 1176935 h 1591802"/>
                    <a:gd name="connsiteX32" fmla="*/ 479471 w 1222926"/>
                    <a:gd name="connsiteY32" fmla="*/ 1202335 h 1591802"/>
                    <a:gd name="connsiteX33" fmla="*/ 403271 w 1222926"/>
                    <a:gd name="connsiteY33" fmla="*/ 1253135 h 1591802"/>
                    <a:gd name="connsiteX34" fmla="*/ 360938 w 1222926"/>
                    <a:gd name="connsiteY34" fmla="*/ 1295468 h 1591802"/>
                    <a:gd name="connsiteX35" fmla="*/ 403271 w 1222926"/>
                    <a:gd name="connsiteY35" fmla="*/ 1354735 h 1591802"/>
                    <a:gd name="connsiteX36" fmla="*/ 420204 w 1222926"/>
                    <a:gd name="connsiteY36" fmla="*/ 1388602 h 1591802"/>
                    <a:gd name="connsiteX37" fmla="*/ 394804 w 1222926"/>
                    <a:gd name="connsiteY37" fmla="*/ 1405535 h 1591802"/>
                    <a:gd name="connsiteX38" fmla="*/ 377871 w 1222926"/>
                    <a:gd name="connsiteY38" fmla="*/ 1456335 h 1591802"/>
                    <a:gd name="connsiteX39" fmla="*/ 7234 w 1222926"/>
                    <a:gd name="connsiteY39" fmla="*/ 1575564 h 1591802"/>
                    <a:gd name="connsiteX40" fmla="*/ 428671 w 1222926"/>
                    <a:gd name="connsiteY40" fmla="*/ 1574868 h 1591802"/>
                    <a:gd name="connsiteX41" fmla="*/ 454071 w 1222926"/>
                    <a:gd name="connsiteY41" fmla="*/ 1583335 h 1591802"/>
                    <a:gd name="connsiteX42" fmla="*/ 487938 w 1222926"/>
                    <a:gd name="connsiteY42" fmla="*/ 1591802 h 1591802"/>
                    <a:gd name="connsiteX43" fmla="*/ 547204 w 1222926"/>
                    <a:gd name="connsiteY43" fmla="*/ 1557935 h 1591802"/>
                    <a:gd name="connsiteX44" fmla="*/ 564138 w 1222926"/>
                    <a:gd name="connsiteY44" fmla="*/ 1532535 h 1591802"/>
                    <a:gd name="connsiteX45" fmla="*/ 665738 w 1222926"/>
                    <a:gd name="connsiteY45" fmla="*/ 1524068 h 1591802"/>
                    <a:gd name="connsiteX46" fmla="*/ 708071 w 1222926"/>
                    <a:gd name="connsiteY46" fmla="*/ 1515602 h 1591802"/>
                    <a:gd name="connsiteX47" fmla="*/ 741938 w 1222926"/>
                    <a:gd name="connsiteY47" fmla="*/ 1481735 h 1591802"/>
                    <a:gd name="connsiteX48" fmla="*/ 758871 w 1222926"/>
                    <a:gd name="connsiteY48" fmla="*/ 1422468 h 1591802"/>
                    <a:gd name="connsiteX49" fmla="*/ 775804 w 1222926"/>
                    <a:gd name="connsiteY49" fmla="*/ 1363202 h 1591802"/>
                    <a:gd name="connsiteX50" fmla="*/ 767338 w 1222926"/>
                    <a:gd name="connsiteY50" fmla="*/ 1295468 h 1591802"/>
                    <a:gd name="connsiteX51" fmla="*/ 826604 w 1222926"/>
                    <a:gd name="connsiteY51" fmla="*/ 1219268 h 1591802"/>
                    <a:gd name="connsiteX52" fmla="*/ 852004 w 1222926"/>
                    <a:gd name="connsiteY52" fmla="*/ 1193868 h 1591802"/>
                    <a:gd name="connsiteX53" fmla="*/ 885871 w 1222926"/>
                    <a:gd name="connsiteY53" fmla="*/ 1168468 h 1591802"/>
                    <a:gd name="connsiteX54" fmla="*/ 902804 w 1222926"/>
                    <a:gd name="connsiteY54" fmla="*/ 1143068 h 1591802"/>
                    <a:gd name="connsiteX55" fmla="*/ 919738 w 1222926"/>
                    <a:gd name="connsiteY55" fmla="*/ 1109202 h 1591802"/>
                    <a:gd name="connsiteX56" fmla="*/ 962071 w 1222926"/>
                    <a:gd name="connsiteY56" fmla="*/ 1100735 h 1591802"/>
                    <a:gd name="connsiteX57" fmla="*/ 1106004 w 1222926"/>
                    <a:gd name="connsiteY57" fmla="*/ 1092268 h 1591802"/>
                    <a:gd name="connsiteX58" fmla="*/ 1182204 w 1222926"/>
                    <a:gd name="connsiteY58" fmla="*/ 1066868 h 1591802"/>
                    <a:gd name="connsiteX59" fmla="*/ 1207604 w 1222926"/>
                    <a:gd name="connsiteY59" fmla="*/ 965268 h 1591802"/>
                    <a:gd name="connsiteX60" fmla="*/ 1190671 w 1222926"/>
                    <a:gd name="connsiteY60" fmla="*/ 804402 h 1591802"/>
                    <a:gd name="connsiteX61" fmla="*/ 1173738 w 1222926"/>
                    <a:gd name="connsiteY61" fmla="*/ 779002 h 1591802"/>
                    <a:gd name="connsiteX62" fmla="*/ 1165271 w 1222926"/>
                    <a:gd name="connsiteY62" fmla="*/ 745135 h 1591802"/>
                    <a:gd name="connsiteX63" fmla="*/ 1173738 w 1222926"/>
                    <a:gd name="connsiteY63" fmla="*/ 660468 h 1591802"/>
                    <a:gd name="connsiteX64" fmla="*/ 1214473 w 1222926"/>
                    <a:gd name="connsiteY64" fmla="*/ 630891 h 1591802"/>
                    <a:gd name="connsiteX65" fmla="*/ 1131404 w 1222926"/>
                    <a:gd name="connsiteY65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26752 w 1222926"/>
                    <a:gd name="connsiteY2" fmla="*/ 553804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574949 w 1222926"/>
                    <a:gd name="connsiteY22" fmla="*/ 563920 h 1591802"/>
                    <a:gd name="connsiteX23" fmla="*/ 884050 w 1222926"/>
                    <a:gd name="connsiteY23" fmla="*/ 606908 h 1591802"/>
                    <a:gd name="connsiteX24" fmla="*/ 801204 w 1222926"/>
                    <a:gd name="connsiteY24" fmla="*/ 762068 h 1591802"/>
                    <a:gd name="connsiteX25" fmla="*/ 784271 w 1222926"/>
                    <a:gd name="connsiteY25" fmla="*/ 804402 h 1591802"/>
                    <a:gd name="connsiteX26" fmla="*/ 767338 w 1222926"/>
                    <a:gd name="connsiteY26" fmla="*/ 855202 h 1591802"/>
                    <a:gd name="connsiteX27" fmla="*/ 674204 w 1222926"/>
                    <a:gd name="connsiteY27" fmla="*/ 914468 h 1591802"/>
                    <a:gd name="connsiteX28" fmla="*/ 648804 w 1222926"/>
                    <a:gd name="connsiteY28" fmla="*/ 948335 h 1591802"/>
                    <a:gd name="connsiteX29" fmla="*/ 623404 w 1222926"/>
                    <a:gd name="connsiteY29" fmla="*/ 965268 h 1591802"/>
                    <a:gd name="connsiteX30" fmla="*/ 589538 w 1222926"/>
                    <a:gd name="connsiteY30" fmla="*/ 1041468 h 1591802"/>
                    <a:gd name="connsiteX31" fmla="*/ 564138 w 1222926"/>
                    <a:gd name="connsiteY31" fmla="*/ 1126135 h 1591802"/>
                    <a:gd name="connsiteX32" fmla="*/ 504871 w 1222926"/>
                    <a:gd name="connsiteY32" fmla="*/ 1176935 h 1591802"/>
                    <a:gd name="connsiteX33" fmla="*/ 479471 w 1222926"/>
                    <a:gd name="connsiteY33" fmla="*/ 1202335 h 1591802"/>
                    <a:gd name="connsiteX34" fmla="*/ 403271 w 1222926"/>
                    <a:gd name="connsiteY34" fmla="*/ 1253135 h 1591802"/>
                    <a:gd name="connsiteX35" fmla="*/ 360938 w 1222926"/>
                    <a:gd name="connsiteY35" fmla="*/ 1295468 h 1591802"/>
                    <a:gd name="connsiteX36" fmla="*/ 403271 w 1222926"/>
                    <a:gd name="connsiteY36" fmla="*/ 1354735 h 1591802"/>
                    <a:gd name="connsiteX37" fmla="*/ 420204 w 1222926"/>
                    <a:gd name="connsiteY37" fmla="*/ 1388602 h 1591802"/>
                    <a:gd name="connsiteX38" fmla="*/ 394804 w 1222926"/>
                    <a:gd name="connsiteY38" fmla="*/ 1405535 h 1591802"/>
                    <a:gd name="connsiteX39" fmla="*/ 377871 w 1222926"/>
                    <a:gd name="connsiteY39" fmla="*/ 1456335 h 1591802"/>
                    <a:gd name="connsiteX40" fmla="*/ 7234 w 1222926"/>
                    <a:gd name="connsiteY40" fmla="*/ 1575564 h 1591802"/>
                    <a:gd name="connsiteX41" fmla="*/ 428671 w 1222926"/>
                    <a:gd name="connsiteY41" fmla="*/ 1574868 h 1591802"/>
                    <a:gd name="connsiteX42" fmla="*/ 454071 w 1222926"/>
                    <a:gd name="connsiteY42" fmla="*/ 1583335 h 1591802"/>
                    <a:gd name="connsiteX43" fmla="*/ 487938 w 1222926"/>
                    <a:gd name="connsiteY43" fmla="*/ 1591802 h 1591802"/>
                    <a:gd name="connsiteX44" fmla="*/ 547204 w 1222926"/>
                    <a:gd name="connsiteY44" fmla="*/ 1557935 h 1591802"/>
                    <a:gd name="connsiteX45" fmla="*/ 564138 w 1222926"/>
                    <a:gd name="connsiteY45" fmla="*/ 1532535 h 1591802"/>
                    <a:gd name="connsiteX46" fmla="*/ 665738 w 1222926"/>
                    <a:gd name="connsiteY46" fmla="*/ 1524068 h 1591802"/>
                    <a:gd name="connsiteX47" fmla="*/ 708071 w 1222926"/>
                    <a:gd name="connsiteY47" fmla="*/ 1515602 h 1591802"/>
                    <a:gd name="connsiteX48" fmla="*/ 741938 w 1222926"/>
                    <a:gd name="connsiteY48" fmla="*/ 1481735 h 1591802"/>
                    <a:gd name="connsiteX49" fmla="*/ 758871 w 1222926"/>
                    <a:gd name="connsiteY49" fmla="*/ 1422468 h 1591802"/>
                    <a:gd name="connsiteX50" fmla="*/ 775804 w 1222926"/>
                    <a:gd name="connsiteY50" fmla="*/ 1363202 h 1591802"/>
                    <a:gd name="connsiteX51" fmla="*/ 767338 w 1222926"/>
                    <a:gd name="connsiteY51" fmla="*/ 1295468 h 1591802"/>
                    <a:gd name="connsiteX52" fmla="*/ 826604 w 1222926"/>
                    <a:gd name="connsiteY52" fmla="*/ 1219268 h 1591802"/>
                    <a:gd name="connsiteX53" fmla="*/ 852004 w 1222926"/>
                    <a:gd name="connsiteY53" fmla="*/ 1193868 h 1591802"/>
                    <a:gd name="connsiteX54" fmla="*/ 885871 w 1222926"/>
                    <a:gd name="connsiteY54" fmla="*/ 1168468 h 1591802"/>
                    <a:gd name="connsiteX55" fmla="*/ 902804 w 1222926"/>
                    <a:gd name="connsiteY55" fmla="*/ 1143068 h 1591802"/>
                    <a:gd name="connsiteX56" fmla="*/ 919738 w 1222926"/>
                    <a:gd name="connsiteY56" fmla="*/ 1109202 h 1591802"/>
                    <a:gd name="connsiteX57" fmla="*/ 962071 w 1222926"/>
                    <a:gd name="connsiteY57" fmla="*/ 1100735 h 1591802"/>
                    <a:gd name="connsiteX58" fmla="*/ 1106004 w 1222926"/>
                    <a:gd name="connsiteY58" fmla="*/ 1092268 h 1591802"/>
                    <a:gd name="connsiteX59" fmla="*/ 1182204 w 1222926"/>
                    <a:gd name="connsiteY59" fmla="*/ 1066868 h 1591802"/>
                    <a:gd name="connsiteX60" fmla="*/ 1207604 w 1222926"/>
                    <a:gd name="connsiteY60" fmla="*/ 965268 h 1591802"/>
                    <a:gd name="connsiteX61" fmla="*/ 1190671 w 1222926"/>
                    <a:gd name="connsiteY61" fmla="*/ 804402 h 1591802"/>
                    <a:gd name="connsiteX62" fmla="*/ 1173738 w 1222926"/>
                    <a:gd name="connsiteY62" fmla="*/ 779002 h 1591802"/>
                    <a:gd name="connsiteX63" fmla="*/ 1165271 w 1222926"/>
                    <a:gd name="connsiteY63" fmla="*/ 745135 h 1591802"/>
                    <a:gd name="connsiteX64" fmla="*/ 1173738 w 1222926"/>
                    <a:gd name="connsiteY64" fmla="*/ 660468 h 1591802"/>
                    <a:gd name="connsiteX65" fmla="*/ 1214473 w 1222926"/>
                    <a:gd name="connsiteY65" fmla="*/ 630891 h 1591802"/>
                    <a:gd name="connsiteX66" fmla="*/ 1131404 w 1222926"/>
                    <a:gd name="connsiteY66" fmla="*/ 618135 h 1591802"/>
                    <a:gd name="connsiteX0" fmla="*/ 1131404 w 1222926"/>
                    <a:gd name="connsiteY0" fmla="*/ 618135 h 1591802"/>
                    <a:gd name="connsiteX1" fmla="*/ 1103856 w 1222926"/>
                    <a:gd name="connsiteY1" fmla="*/ 571505 h 1591802"/>
                    <a:gd name="connsiteX2" fmla="*/ 1126752 w 1222926"/>
                    <a:gd name="connsiteY2" fmla="*/ 553804 h 1591802"/>
                    <a:gd name="connsiteX3" fmla="*/ 1190862 w 1222926"/>
                    <a:gd name="connsiteY3" fmla="*/ 518401 h 1591802"/>
                    <a:gd name="connsiteX4" fmla="*/ 1222919 w 1222926"/>
                    <a:gd name="connsiteY4" fmla="*/ 434951 h 1591802"/>
                    <a:gd name="connsiteX5" fmla="*/ 1162972 w 1222926"/>
                    <a:gd name="connsiteY5" fmla="*/ 357708 h 1591802"/>
                    <a:gd name="connsiteX6" fmla="*/ 1167967 w 1222926"/>
                    <a:gd name="connsiteY6" fmla="*/ 285752 h 1591802"/>
                    <a:gd name="connsiteX7" fmla="*/ 1075525 w 1222926"/>
                    <a:gd name="connsiteY7" fmla="*/ 317093 h 1591802"/>
                    <a:gd name="connsiteX8" fmla="*/ 1026009 w 1222926"/>
                    <a:gd name="connsiteY8" fmla="*/ 255407 h 1591802"/>
                    <a:gd name="connsiteX9" fmla="*/ 920685 w 1222926"/>
                    <a:gd name="connsiteY9" fmla="*/ 240234 h 1591802"/>
                    <a:gd name="connsiteX10" fmla="*/ 890920 w 1222926"/>
                    <a:gd name="connsiteY10" fmla="*/ 209889 h 1591802"/>
                    <a:gd name="connsiteX11" fmla="*/ 849706 w 1222926"/>
                    <a:gd name="connsiteY11" fmla="*/ 250348 h 1591802"/>
                    <a:gd name="connsiteX12" fmla="*/ 746672 w 1222926"/>
                    <a:gd name="connsiteY12" fmla="*/ 197245 h 1591802"/>
                    <a:gd name="connsiteX13" fmla="*/ 691720 w 1222926"/>
                    <a:gd name="connsiteY13" fmla="*/ 199774 h 1591802"/>
                    <a:gd name="connsiteX14" fmla="*/ 664245 w 1222926"/>
                    <a:gd name="connsiteY14" fmla="*/ 159313 h 1591802"/>
                    <a:gd name="connsiteX15" fmla="*/ 625321 w 1222926"/>
                    <a:gd name="connsiteY15" fmla="*/ 136554 h 1591802"/>
                    <a:gd name="connsiteX16" fmla="*/ 609293 w 1222926"/>
                    <a:gd name="connsiteY16" fmla="*/ 164370 h 1591802"/>
                    <a:gd name="connsiteX17" fmla="*/ 610370 w 1222926"/>
                    <a:gd name="connsiteY17" fmla="*/ 211993 h 1591802"/>
                    <a:gd name="connsiteX18" fmla="*/ 463619 w 1222926"/>
                    <a:gd name="connsiteY18" fmla="*/ 115130 h 1591802"/>
                    <a:gd name="connsiteX19" fmla="*/ 378038 w 1222926"/>
                    <a:gd name="connsiteY19" fmla="*/ 0 h 1591802"/>
                    <a:gd name="connsiteX20" fmla="*/ 168312 w 1222926"/>
                    <a:gd name="connsiteY20" fmla="*/ 113173 h 1591802"/>
                    <a:gd name="connsiteX21" fmla="*/ 412178 w 1222926"/>
                    <a:gd name="connsiteY21" fmla="*/ 358230 h 1591802"/>
                    <a:gd name="connsiteX22" fmla="*/ 327667 w 1222926"/>
                    <a:gd name="connsiteY22" fmla="*/ 642312 h 1591802"/>
                    <a:gd name="connsiteX23" fmla="*/ 884050 w 1222926"/>
                    <a:gd name="connsiteY23" fmla="*/ 606908 h 1591802"/>
                    <a:gd name="connsiteX24" fmla="*/ 801204 w 1222926"/>
                    <a:gd name="connsiteY24" fmla="*/ 762068 h 1591802"/>
                    <a:gd name="connsiteX25" fmla="*/ 784271 w 1222926"/>
                    <a:gd name="connsiteY25" fmla="*/ 804402 h 1591802"/>
                    <a:gd name="connsiteX26" fmla="*/ 767338 w 1222926"/>
                    <a:gd name="connsiteY26" fmla="*/ 855202 h 1591802"/>
                    <a:gd name="connsiteX27" fmla="*/ 674204 w 1222926"/>
                    <a:gd name="connsiteY27" fmla="*/ 914468 h 1591802"/>
                    <a:gd name="connsiteX28" fmla="*/ 648804 w 1222926"/>
                    <a:gd name="connsiteY28" fmla="*/ 948335 h 1591802"/>
                    <a:gd name="connsiteX29" fmla="*/ 623404 w 1222926"/>
                    <a:gd name="connsiteY29" fmla="*/ 965268 h 1591802"/>
                    <a:gd name="connsiteX30" fmla="*/ 589538 w 1222926"/>
                    <a:gd name="connsiteY30" fmla="*/ 1041468 h 1591802"/>
                    <a:gd name="connsiteX31" fmla="*/ 564138 w 1222926"/>
                    <a:gd name="connsiteY31" fmla="*/ 1126135 h 1591802"/>
                    <a:gd name="connsiteX32" fmla="*/ 504871 w 1222926"/>
                    <a:gd name="connsiteY32" fmla="*/ 1176935 h 1591802"/>
                    <a:gd name="connsiteX33" fmla="*/ 479471 w 1222926"/>
                    <a:gd name="connsiteY33" fmla="*/ 1202335 h 1591802"/>
                    <a:gd name="connsiteX34" fmla="*/ 403271 w 1222926"/>
                    <a:gd name="connsiteY34" fmla="*/ 1253135 h 1591802"/>
                    <a:gd name="connsiteX35" fmla="*/ 360938 w 1222926"/>
                    <a:gd name="connsiteY35" fmla="*/ 1295468 h 1591802"/>
                    <a:gd name="connsiteX36" fmla="*/ 403271 w 1222926"/>
                    <a:gd name="connsiteY36" fmla="*/ 1354735 h 1591802"/>
                    <a:gd name="connsiteX37" fmla="*/ 420204 w 1222926"/>
                    <a:gd name="connsiteY37" fmla="*/ 1388602 h 1591802"/>
                    <a:gd name="connsiteX38" fmla="*/ 394804 w 1222926"/>
                    <a:gd name="connsiteY38" fmla="*/ 1405535 h 1591802"/>
                    <a:gd name="connsiteX39" fmla="*/ 377871 w 1222926"/>
                    <a:gd name="connsiteY39" fmla="*/ 1456335 h 1591802"/>
                    <a:gd name="connsiteX40" fmla="*/ 7234 w 1222926"/>
                    <a:gd name="connsiteY40" fmla="*/ 1575564 h 1591802"/>
                    <a:gd name="connsiteX41" fmla="*/ 428671 w 1222926"/>
                    <a:gd name="connsiteY41" fmla="*/ 1574868 h 1591802"/>
                    <a:gd name="connsiteX42" fmla="*/ 454071 w 1222926"/>
                    <a:gd name="connsiteY42" fmla="*/ 1583335 h 1591802"/>
                    <a:gd name="connsiteX43" fmla="*/ 487938 w 1222926"/>
                    <a:gd name="connsiteY43" fmla="*/ 1591802 h 1591802"/>
                    <a:gd name="connsiteX44" fmla="*/ 547204 w 1222926"/>
                    <a:gd name="connsiteY44" fmla="*/ 1557935 h 1591802"/>
                    <a:gd name="connsiteX45" fmla="*/ 564138 w 1222926"/>
                    <a:gd name="connsiteY45" fmla="*/ 1532535 h 1591802"/>
                    <a:gd name="connsiteX46" fmla="*/ 665738 w 1222926"/>
                    <a:gd name="connsiteY46" fmla="*/ 1524068 h 1591802"/>
                    <a:gd name="connsiteX47" fmla="*/ 708071 w 1222926"/>
                    <a:gd name="connsiteY47" fmla="*/ 1515602 h 1591802"/>
                    <a:gd name="connsiteX48" fmla="*/ 741938 w 1222926"/>
                    <a:gd name="connsiteY48" fmla="*/ 1481735 h 1591802"/>
                    <a:gd name="connsiteX49" fmla="*/ 758871 w 1222926"/>
                    <a:gd name="connsiteY49" fmla="*/ 1422468 h 1591802"/>
                    <a:gd name="connsiteX50" fmla="*/ 775804 w 1222926"/>
                    <a:gd name="connsiteY50" fmla="*/ 1363202 h 1591802"/>
                    <a:gd name="connsiteX51" fmla="*/ 767338 w 1222926"/>
                    <a:gd name="connsiteY51" fmla="*/ 1295468 h 1591802"/>
                    <a:gd name="connsiteX52" fmla="*/ 826604 w 1222926"/>
                    <a:gd name="connsiteY52" fmla="*/ 1219268 h 1591802"/>
                    <a:gd name="connsiteX53" fmla="*/ 852004 w 1222926"/>
                    <a:gd name="connsiteY53" fmla="*/ 1193868 h 1591802"/>
                    <a:gd name="connsiteX54" fmla="*/ 885871 w 1222926"/>
                    <a:gd name="connsiteY54" fmla="*/ 1168468 h 1591802"/>
                    <a:gd name="connsiteX55" fmla="*/ 902804 w 1222926"/>
                    <a:gd name="connsiteY55" fmla="*/ 1143068 h 1591802"/>
                    <a:gd name="connsiteX56" fmla="*/ 919738 w 1222926"/>
                    <a:gd name="connsiteY56" fmla="*/ 1109202 h 1591802"/>
                    <a:gd name="connsiteX57" fmla="*/ 962071 w 1222926"/>
                    <a:gd name="connsiteY57" fmla="*/ 1100735 h 1591802"/>
                    <a:gd name="connsiteX58" fmla="*/ 1106004 w 1222926"/>
                    <a:gd name="connsiteY58" fmla="*/ 1092268 h 1591802"/>
                    <a:gd name="connsiteX59" fmla="*/ 1182204 w 1222926"/>
                    <a:gd name="connsiteY59" fmla="*/ 1066868 h 1591802"/>
                    <a:gd name="connsiteX60" fmla="*/ 1207604 w 1222926"/>
                    <a:gd name="connsiteY60" fmla="*/ 965268 h 1591802"/>
                    <a:gd name="connsiteX61" fmla="*/ 1190671 w 1222926"/>
                    <a:gd name="connsiteY61" fmla="*/ 804402 h 1591802"/>
                    <a:gd name="connsiteX62" fmla="*/ 1173738 w 1222926"/>
                    <a:gd name="connsiteY62" fmla="*/ 779002 h 1591802"/>
                    <a:gd name="connsiteX63" fmla="*/ 1165271 w 1222926"/>
                    <a:gd name="connsiteY63" fmla="*/ 745135 h 1591802"/>
                    <a:gd name="connsiteX64" fmla="*/ 1173738 w 1222926"/>
                    <a:gd name="connsiteY64" fmla="*/ 660468 h 1591802"/>
                    <a:gd name="connsiteX65" fmla="*/ 1214473 w 1222926"/>
                    <a:gd name="connsiteY65" fmla="*/ 630891 h 1591802"/>
                    <a:gd name="connsiteX66" fmla="*/ 1131404 w 1222926"/>
                    <a:gd name="connsiteY66" fmla="*/ 618135 h 1591802"/>
                    <a:gd name="connsiteX0" fmla="*/ 2207158 w 2298680"/>
                    <a:gd name="connsiteY0" fmla="*/ 618135 h 1783805"/>
                    <a:gd name="connsiteX1" fmla="*/ 2179610 w 2298680"/>
                    <a:gd name="connsiteY1" fmla="*/ 571505 h 1783805"/>
                    <a:gd name="connsiteX2" fmla="*/ 2202506 w 2298680"/>
                    <a:gd name="connsiteY2" fmla="*/ 553804 h 1783805"/>
                    <a:gd name="connsiteX3" fmla="*/ 2266616 w 2298680"/>
                    <a:gd name="connsiteY3" fmla="*/ 518401 h 1783805"/>
                    <a:gd name="connsiteX4" fmla="*/ 2298673 w 2298680"/>
                    <a:gd name="connsiteY4" fmla="*/ 434951 h 1783805"/>
                    <a:gd name="connsiteX5" fmla="*/ 2238726 w 2298680"/>
                    <a:gd name="connsiteY5" fmla="*/ 357708 h 1783805"/>
                    <a:gd name="connsiteX6" fmla="*/ 2243721 w 2298680"/>
                    <a:gd name="connsiteY6" fmla="*/ 285752 h 1783805"/>
                    <a:gd name="connsiteX7" fmla="*/ 2151279 w 2298680"/>
                    <a:gd name="connsiteY7" fmla="*/ 317093 h 1783805"/>
                    <a:gd name="connsiteX8" fmla="*/ 2101763 w 2298680"/>
                    <a:gd name="connsiteY8" fmla="*/ 255407 h 1783805"/>
                    <a:gd name="connsiteX9" fmla="*/ 1996439 w 2298680"/>
                    <a:gd name="connsiteY9" fmla="*/ 240234 h 1783805"/>
                    <a:gd name="connsiteX10" fmla="*/ 1966674 w 2298680"/>
                    <a:gd name="connsiteY10" fmla="*/ 209889 h 1783805"/>
                    <a:gd name="connsiteX11" fmla="*/ 1925460 w 2298680"/>
                    <a:gd name="connsiteY11" fmla="*/ 250348 h 1783805"/>
                    <a:gd name="connsiteX12" fmla="*/ 1822426 w 2298680"/>
                    <a:gd name="connsiteY12" fmla="*/ 197245 h 1783805"/>
                    <a:gd name="connsiteX13" fmla="*/ 1767474 w 2298680"/>
                    <a:gd name="connsiteY13" fmla="*/ 199774 h 1783805"/>
                    <a:gd name="connsiteX14" fmla="*/ 1739999 w 2298680"/>
                    <a:gd name="connsiteY14" fmla="*/ 159313 h 1783805"/>
                    <a:gd name="connsiteX15" fmla="*/ 1701075 w 2298680"/>
                    <a:gd name="connsiteY15" fmla="*/ 136554 h 1783805"/>
                    <a:gd name="connsiteX16" fmla="*/ 1685047 w 2298680"/>
                    <a:gd name="connsiteY16" fmla="*/ 164370 h 1783805"/>
                    <a:gd name="connsiteX17" fmla="*/ 1686124 w 2298680"/>
                    <a:gd name="connsiteY17" fmla="*/ 211993 h 1783805"/>
                    <a:gd name="connsiteX18" fmla="*/ 1539373 w 2298680"/>
                    <a:gd name="connsiteY18" fmla="*/ 115130 h 1783805"/>
                    <a:gd name="connsiteX19" fmla="*/ 1453792 w 2298680"/>
                    <a:gd name="connsiteY19" fmla="*/ 0 h 1783805"/>
                    <a:gd name="connsiteX20" fmla="*/ 1244066 w 2298680"/>
                    <a:gd name="connsiteY20" fmla="*/ 113173 h 1783805"/>
                    <a:gd name="connsiteX21" fmla="*/ 1487932 w 2298680"/>
                    <a:gd name="connsiteY21" fmla="*/ 358230 h 1783805"/>
                    <a:gd name="connsiteX22" fmla="*/ 1403421 w 2298680"/>
                    <a:gd name="connsiteY22" fmla="*/ 642312 h 1783805"/>
                    <a:gd name="connsiteX23" fmla="*/ 1959804 w 2298680"/>
                    <a:gd name="connsiteY23" fmla="*/ 606908 h 1783805"/>
                    <a:gd name="connsiteX24" fmla="*/ 1876958 w 2298680"/>
                    <a:gd name="connsiteY24" fmla="*/ 762068 h 1783805"/>
                    <a:gd name="connsiteX25" fmla="*/ 1860025 w 2298680"/>
                    <a:gd name="connsiteY25" fmla="*/ 804402 h 1783805"/>
                    <a:gd name="connsiteX26" fmla="*/ 1843092 w 2298680"/>
                    <a:gd name="connsiteY26" fmla="*/ 855202 h 1783805"/>
                    <a:gd name="connsiteX27" fmla="*/ 1749958 w 2298680"/>
                    <a:gd name="connsiteY27" fmla="*/ 914468 h 1783805"/>
                    <a:gd name="connsiteX28" fmla="*/ 1724558 w 2298680"/>
                    <a:gd name="connsiteY28" fmla="*/ 948335 h 1783805"/>
                    <a:gd name="connsiteX29" fmla="*/ 1699158 w 2298680"/>
                    <a:gd name="connsiteY29" fmla="*/ 965268 h 1783805"/>
                    <a:gd name="connsiteX30" fmla="*/ 1665292 w 2298680"/>
                    <a:gd name="connsiteY30" fmla="*/ 1041468 h 1783805"/>
                    <a:gd name="connsiteX31" fmla="*/ 1639892 w 2298680"/>
                    <a:gd name="connsiteY31" fmla="*/ 1126135 h 1783805"/>
                    <a:gd name="connsiteX32" fmla="*/ 1580625 w 2298680"/>
                    <a:gd name="connsiteY32" fmla="*/ 1176935 h 1783805"/>
                    <a:gd name="connsiteX33" fmla="*/ 1555225 w 2298680"/>
                    <a:gd name="connsiteY33" fmla="*/ 1202335 h 1783805"/>
                    <a:gd name="connsiteX34" fmla="*/ 1479025 w 2298680"/>
                    <a:gd name="connsiteY34" fmla="*/ 1253135 h 1783805"/>
                    <a:gd name="connsiteX35" fmla="*/ 1436692 w 2298680"/>
                    <a:gd name="connsiteY35" fmla="*/ 1295468 h 1783805"/>
                    <a:gd name="connsiteX36" fmla="*/ 1479025 w 2298680"/>
                    <a:gd name="connsiteY36" fmla="*/ 1354735 h 1783805"/>
                    <a:gd name="connsiteX37" fmla="*/ 1495958 w 2298680"/>
                    <a:gd name="connsiteY37" fmla="*/ 1388602 h 1783805"/>
                    <a:gd name="connsiteX38" fmla="*/ 1470558 w 2298680"/>
                    <a:gd name="connsiteY38" fmla="*/ 1405535 h 1783805"/>
                    <a:gd name="connsiteX39" fmla="*/ 1453625 w 2298680"/>
                    <a:gd name="connsiteY39" fmla="*/ 1456335 h 1783805"/>
                    <a:gd name="connsiteX40" fmla="*/ 2275 w 2298680"/>
                    <a:gd name="connsiteY40" fmla="*/ 1782925 h 1783805"/>
                    <a:gd name="connsiteX41" fmla="*/ 1504425 w 2298680"/>
                    <a:gd name="connsiteY41" fmla="*/ 1574868 h 1783805"/>
                    <a:gd name="connsiteX42" fmla="*/ 1529825 w 2298680"/>
                    <a:gd name="connsiteY42" fmla="*/ 1583335 h 1783805"/>
                    <a:gd name="connsiteX43" fmla="*/ 1563692 w 2298680"/>
                    <a:gd name="connsiteY43" fmla="*/ 1591802 h 1783805"/>
                    <a:gd name="connsiteX44" fmla="*/ 1622958 w 2298680"/>
                    <a:gd name="connsiteY44" fmla="*/ 1557935 h 1783805"/>
                    <a:gd name="connsiteX45" fmla="*/ 1639892 w 2298680"/>
                    <a:gd name="connsiteY45" fmla="*/ 1532535 h 1783805"/>
                    <a:gd name="connsiteX46" fmla="*/ 1741492 w 2298680"/>
                    <a:gd name="connsiteY46" fmla="*/ 1524068 h 1783805"/>
                    <a:gd name="connsiteX47" fmla="*/ 1783825 w 2298680"/>
                    <a:gd name="connsiteY47" fmla="*/ 1515602 h 1783805"/>
                    <a:gd name="connsiteX48" fmla="*/ 1817692 w 2298680"/>
                    <a:gd name="connsiteY48" fmla="*/ 1481735 h 1783805"/>
                    <a:gd name="connsiteX49" fmla="*/ 1834625 w 2298680"/>
                    <a:gd name="connsiteY49" fmla="*/ 1422468 h 1783805"/>
                    <a:gd name="connsiteX50" fmla="*/ 1851558 w 2298680"/>
                    <a:gd name="connsiteY50" fmla="*/ 1363202 h 1783805"/>
                    <a:gd name="connsiteX51" fmla="*/ 1843092 w 2298680"/>
                    <a:gd name="connsiteY51" fmla="*/ 1295468 h 1783805"/>
                    <a:gd name="connsiteX52" fmla="*/ 1902358 w 2298680"/>
                    <a:gd name="connsiteY52" fmla="*/ 1219268 h 1783805"/>
                    <a:gd name="connsiteX53" fmla="*/ 1927758 w 2298680"/>
                    <a:gd name="connsiteY53" fmla="*/ 1193868 h 1783805"/>
                    <a:gd name="connsiteX54" fmla="*/ 1961625 w 2298680"/>
                    <a:gd name="connsiteY54" fmla="*/ 1168468 h 1783805"/>
                    <a:gd name="connsiteX55" fmla="*/ 1978558 w 2298680"/>
                    <a:gd name="connsiteY55" fmla="*/ 1143068 h 1783805"/>
                    <a:gd name="connsiteX56" fmla="*/ 1995492 w 2298680"/>
                    <a:gd name="connsiteY56" fmla="*/ 1109202 h 1783805"/>
                    <a:gd name="connsiteX57" fmla="*/ 2037825 w 2298680"/>
                    <a:gd name="connsiteY57" fmla="*/ 1100735 h 1783805"/>
                    <a:gd name="connsiteX58" fmla="*/ 2181758 w 2298680"/>
                    <a:gd name="connsiteY58" fmla="*/ 1092268 h 1783805"/>
                    <a:gd name="connsiteX59" fmla="*/ 2257958 w 2298680"/>
                    <a:gd name="connsiteY59" fmla="*/ 1066868 h 1783805"/>
                    <a:gd name="connsiteX60" fmla="*/ 2283358 w 2298680"/>
                    <a:gd name="connsiteY60" fmla="*/ 965268 h 1783805"/>
                    <a:gd name="connsiteX61" fmla="*/ 2266425 w 2298680"/>
                    <a:gd name="connsiteY61" fmla="*/ 804402 h 1783805"/>
                    <a:gd name="connsiteX62" fmla="*/ 2249492 w 2298680"/>
                    <a:gd name="connsiteY62" fmla="*/ 779002 h 1783805"/>
                    <a:gd name="connsiteX63" fmla="*/ 2241025 w 2298680"/>
                    <a:gd name="connsiteY63" fmla="*/ 745135 h 1783805"/>
                    <a:gd name="connsiteX64" fmla="*/ 2249492 w 2298680"/>
                    <a:gd name="connsiteY64" fmla="*/ 660468 h 1783805"/>
                    <a:gd name="connsiteX65" fmla="*/ 2290227 w 2298680"/>
                    <a:gd name="connsiteY65" fmla="*/ 630891 h 1783805"/>
                    <a:gd name="connsiteX66" fmla="*/ 2207158 w 2298680"/>
                    <a:gd name="connsiteY66" fmla="*/ 618135 h 1783805"/>
                    <a:gd name="connsiteX0" fmla="*/ 2213655 w 2305177"/>
                    <a:gd name="connsiteY0" fmla="*/ 618135 h 1792540"/>
                    <a:gd name="connsiteX1" fmla="*/ 2186107 w 2305177"/>
                    <a:gd name="connsiteY1" fmla="*/ 571505 h 1792540"/>
                    <a:gd name="connsiteX2" fmla="*/ 2209003 w 2305177"/>
                    <a:gd name="connsiteY2" fmla="*/ 553804 h 1792540"/>
                    <a:gd name="connsiteX3" fmla="*/ 2273113 w 2305177"/>
                    <a:gd name="connsiteY3" fmla="*/ 518401 h 1792540"/>
                    <a:gd name="connsiteX4" fmla="*/ 2305170 w 2305177"/>
                    <a:gd name="connsiteY4" fmla="*/ 434951 h 1792540"/>
                    <a:gd name="connsiteX5" fmla="*/ 2245223 w 2305177"/>
                    <a:gd name="connsiteY5" fmla="*/ 357708 h 1792540"/>
                    <a:gd name="connsiteX6" fmla="*/ 2250218 w 2305177"/>
                    <a:gd name="connsiteY6" fmla="*/ 285752 h 1792540"/>
                    <a:gd name="connsiteX7" fmla="*/ 2157776 w 2305177"/>
                    <a:gd name="connsiteY7" fmla="*/ 317093 h 1792540"/>
                    <a:gd name="connsiteX8" fmla="*/ 2108260 w 2305177"/>
                    <a:gd name="connsiteY8" fmla="*/ 255407 h 1792540"/>
                    <a:gd name="connsiteX9" fmla="*/ 2002936 w 2305177"/>
                    <a:gd name="connsiteY9" fmla="*/ 240234 h 1792540"/>
                    <a:gd name="connsiteX10" fmla="*/ 1973171 w 2305177"/>
                    <a:gd name="connsiteY10" fmla="*/ 209889 h 1792540"/>
                    <a:gd name="connsiteX11" fmla="*/ 1931957 w 2305177"/>
                    <a:gd name="connsiteY11" fmla="*/ 250348 h 1792540"/>
                    <a:gd name="connsiteX12" fmla="*/ 1828923 w 2305177"/>
                    <a:gd name="connsiteY12" fmla="*/ 197245 h 1792540"/>
                    <a:gd name="connsiteX13" fmla="*/ 1773971 w 2305177"/>
                    <a:gd name="connsiteY13" fmla="*/ 199774 h 1792540"/>
                    <a:gd name="connsiteX14" fmla="*/ 1746496 w 2305177"/>
                    <a:gd name="connsiteY14" fmla="*/ 159313 h 1792540"/>
                    <a:gd name="connsiteX15" fmla="*/ 1707572 w 2305177"/>
                    <a:gd name="connsiteY15" fmla="*/ 136554 h 1792540"/>
                    <a:gd name="connsiteX16" fmla="*/ 1691544 w 2305177"/>
                    <a:gd name="connsiteY16" fmla="*/ 164370 h 1792540"/>
                    <a:gd name="connsiteX17" fmla="*/ 1692621 w 2305177"/>
                    <a:gd name="connsiteY17" fmla="*/ 211993 h 1792540"/>
                    <a:gd name="connsiteX18" fmla="*/ 1545870 w 2305177"/>
                    <a:gd name="connsiteY18" fmla="*/ 115130 h 1792540"/>
                    <a:gd name="connsiteX19" fmla="*/ 1460289 w 2305177"/>
                    <a:gd name="connsiteY19" fmla="*/ 0 h 1792540"/>
                    <a:gd name="connsiteX20" fmla="*/ 1250563 w 2305177"/>
                    <a:gd name="connsiteY20" fmla="*/ 113173 h 1792540"/>
                    <a:gd name="connsiteX21" fmla="*/ 1494429 w 2305177"/>
                    <a:gd name="connsiteY21" fmla="*/ 358230 h 1792540"/>
                    <a:gd name="connsiteX22" fmla="*/ 1409918 w 2305177"/>
                    <a:gd name="connsiteY22" fmla="*/ 642312 h 1792540"/>
                    <a:gd name="connsiteX23" fmla="*/ 1966301 w 2305177"/>
                    <a:gd name="connsiteY23" fmla="*/ 606908 h 1792540"/>
                    <a:gd name="connsiteX24" fmla="*/ 1883455 w 2305177"/>
                    <a:gd name="connsiteY24" fmla="*/ 762068 h 1792540"/>
                    <a:gd name="connsiteX25" fmla="*/ 1866522 w 2305177"/>
                    <a:gd name="connsiteY25" fmla="*/ 804402 h 1792540"/>
                    <a:gd name="connsiteX26" fmla="*/ 1849589 w 2305177"/>
                    <a:gd name="connsiteY26" fmla="*/ 855202 h 1792540"/>
                    <a:gd name="connsiteX27" fmla="*/ 1756455 w 2305177"/>
                    <a:gd name="connsiteY27" fmla="*/ 914468 h 1792540"/>
                    <a:gd name="connsiteX28" fmla="*/ 1731055 w 2305177"/>
                    <a:gd name="connsiteY28" fmla="*/ 948335 h 1792540"/>
                    <a:gd name="connsiteX29" fmla="*/ 1705655 w 2305177"/>
                    <a:gd name="connsiteY29" fmla="*/ 965268 h 1792540"/>
                    <a:gd name="connsiteX30" fmla="*/ 1671789 w 2305177"/>
                    <a:gd name="connsiteY30" fmla="*/ 1041468 h 1792540"/>
                    <a:gd name="connsiteX31" fmla="*/ 1646389 w 2305177"/>
                    <a:gd name="connsiteY31" fmla="*/ 1126135 h 1792540"/>
                    <a:gd name="connsiteX32" fmla="*/ 1587122 w 2305177"/>
                    <a:gd name="connsiteY32" fmla="*/ 1176935 h 1792540"/>
                    <a:gd name="connsiteX33" fmla="*/ 1561722 w 2305177"/>
                    <a:gd name="connsiteY33" fmla="*/ 1202335 h 1792540"/>
                    <a:gd name="connsiteX34" fmla="*/ 1485522 w 2305177"/>
                    <a:gd name="connsiteY34" fmla="*/ 1253135 h 1792540"/>
                    <a:gd name="connsiteX35" fmla="*/ 1443189 w 2305177"/>
                    <a:gd name="connsiteY35" fmla="*/ 1295468 h 1792540"/>
                    <a:gd name="connsiteX36" fmla="*/ 1485522 w 2305177"/>
                    <a:gd name="connsiteY36" fmla="*/ 1354735 h 1792540"/>
                    <a:gd name="connsiteX37" fmla="*/ 1502455 w 2305177"/>
                    <a:gd name="connsiteY37" fmla="*/ 1388602 h 1792540"/>
                    <a:gd name="connsiteX38" fmla="*/ 1477055 w 2305177"/>
                    <a:gd name="connsiteY38" fmla="*/ 1405535 h 1792540"/>
                    <a:gd name="connsiteX39" fmla="*/ 1460122 w 2305177"/>
                    <a:gd name="connsiteY39" fmla="*/ 1456335 h 1792540"/>
                    <a:gd name="connsiteX40" fmla="*/ 8772 w 2305177"/>
                    <a:gd name="connsiteY40" fmla="*/ 1782925 h 1792540"/>
                    <a:gd name="connsiteX41" fmla="*/ 883298 w 2305177"/>
                    <a:gd name="connsiteY41" fmla="*/ 1694287 h 1792540"/>
                    <a:gd name="connsiteX42" fmla="*/ 1510922 w 2305177"/>
                    <a:gd name="connsiteY42" fmla="*/ 1574868 h 1792540"/>
                    <a:gd name="connsiteX43" fmla="*/ 1536322 w 2305177"/>
                    <a:gd name="connsiteY43" fmla="*/ 1583335 h 1792540"/>
                    <a:gd name="connsiteX44" fmla="*/ 1570189 w 2305177"/>
                    <a:gd name="connsiteY44" fmla="*/ 1591802 h 1792540"/>
                    <a:gd name="connsiteX45" fmla="*/ 1629455 w 2305177"/>
                    <a:gd name="connsiteY45" fmla="*/ 1557935 h 1792540"/>
                    <a:gd name="connsiteX46" fmla="*/ 1646389 w 2305177"/>
                    <a:gd name="connsiteY46" fmla="*/ 1532535 h 1792540"/>
                    <a:gd name="connsiteX47" fmla="*/ 1747989 w 2305177"/>
                    <a:gd name="connsiteY47" fmla="*/ 1524068 h 1792540"/>
                    <a:gd name="connsiteX48" fmla="*/ 1790322 w 2305177"/>
                    <a:gd name="connsiteY48" fmla="*/ 1515602 h 1792540"/>
                    <a:gd name="connsiteX49" fmla="*/ 1824189 w 2305177"/>
                    <a:gd name="connsiteY49" fmla="*/ 1481735 h 1792540"/>
                    <a:gd name="connsiteX50" fmla="*/ 1841122 w 2305177"/>
                    <a:gd name="connsiteY50" fmla="*/ 1422468 h 1792540"/>
                    <a:gd name="connsiteX51" fmla="*/ 1858055 w 2305177"/>
                    <a:gd name="connsiteY51" fmla="*/ 1363202 h 1792540"/>
                    <a:gd name="connsiteX52" fmla="*/ 1849589 w 2305177"/>
                    <a:gd name="connsiteY52" fmla="*/ 1295468 h 1792540"/>
                    <a:gd name="connsiteX53" fmla="*/ 1908855 w 2305177"/>
                    <a:gd name="connsiteY53" fmla="*/ 1219268 h 1792540"/>
                    <a:gd name="connsiteX54" fmla="*/ 1934255 w 2305177"/>
                    <a:gd name="connsiteY54" fmla="*/ 1193868 h 1792540"/>
                    <a:gd name="connsiteX55" fmla="*/ 1968122 w 2305177"/>
                    <a:gd name="connsiteY55" fmla="*/ 1168468 h 1792540"/>
                    <a:gd name="connsiteX56" fmla="*/ 1985055 w 2305177"/>
                    <a:gd name="connsiteY56" fmla="*/ 1143068 h 1792540"/>
                    <a:gd name="connsiteX57" fmla="*/ 2001989 w 2305177"/>
                    <a:gd name="connsiteY57" fmla="*/ 1109202 h 1792540"/>
                    <a:gd name="connsiteX58" fmla="*/ 2044322 w 2305177"/>
                    <a:gd name="connsiteY58" fmla="*/ 1100735 h 1792540"/>
                    <a:gd name="connsiteX59" fmla="*/ 2188255 w 2305177"/>
                    <a:gd name="connsiteY59" fmla="*/ 1092268 h 1792540"/>
                    <a:gd name="connsiteX60" fmla="*/ 2264455 w 2305177"/>
                    <a:gd name="connsiteY60" fmla="*/ 1066868 h 1792540"/>
                    <a:gd name="connsiteX61" fmla="*/ 2289855 w 2305177"/>
                    <a:gd name="connsiteY61" fmla="*/ 965268 h 1792540"/>
                    <a:gd name="connsiteX62" fmla="*/ 2272922 w 2305177"/>
                    <a:gd name="connsiteY62" fmla="*/ 804402 h 1792540"/>
                    <a:gd name="connsiteX63" fmla="*/ 2255989 w 2305177"/>
                    <a:gd name="connsiteY63" fmla="*/ 779002 h 1792540"/>
                    <a:gd name="connsiteX64" fmla="*/ 2247522 w 2305177"/>
                    <a:gd name="connsiteY64" fmla="*/ 745135 h 1792540"/>
                    <a:gd name="connsiteX65" fmla="*/ 2255989 w 2305177"/>
                    <a:gd name="connsiteY65" fmla="*/ 660468 h 1792540"/>
                    <a:gd name="connsiteX66" fmla="*/ 2296724 w 2305177"/>
                    <a:gd name="connsiteY66" fmla="*/ 630891 h 1792540"/>
                    <a:gd name="connsiteX67" fmla="*/ 2213655 w 2305177"/>
                    <a:gd name="connsiteY67" fmla="*/ 618135 h 1792540"/>
                    <a:gd name="connsiteX0" fmla="*/ 2213655 w 2305177"/>
                    <a:gd name="connsiteY0" fmla="*/ 618135 h 1792540"/>
                    <a:gd name="connsiteX1" fmla="*/ 2186107 w 2305177"/>
                    <a:gd name="connsiteY1" fmla="*/ 571505 h 1792540"/>
                    <a:gd name="connsiteX2" fmla="*/ 2209003 w 2305177"/>
                    <a:gd name="connsiteY2" fmla="*/ 553804 h 1792540"/>
                    <a:gd name="connsiteX3" fmla="*/ 2273113 w 2305177"/>
                    <a:gd name="connsiteY3" fmla="*/ 518401 h 1792540"/>
                    <a:gd name="connsiteX4" fmla="*/ 2305170 w 2305177"/>
                    <a:gd name="connsiteY4" fmla="*/ 434951 h 1792540"/>
                    <a:gd name="connsiteX5" fmla="*/ 2245223 w 2305177"/>
                    <a:gd name="connsiteY5" fmla="*/ 357708 h 1792540"/>
                    <a:gd name="connsiteX6" fmla="*/ 2250218 w 2305177"/>
                    <a:gd name="connsiteY6" fmla="*/ 285752 h 1792540"/>
                    <a:gd name="connsiteX7" fmla="*/ 2157776 w 2305177"/>
                    <a:gd name="connsiteY7" fmla="*/ 317093 h 1792540"/>
                    <a:gd name="connsiteX8" fmla="*/ 2108260 w 2305177"/>
                    <a:gd name="connsiteY8" fmla="*/ 255407 h 1792540"/>
                    <a:gd name="connsiteX9" fmla="*/ 2002936 w 2305177"/>
                    <a:gd name="connsiteY9" fmla="*/ 240234 h 1792540"/>
                    <a:gd name="connsiteX10" fmla="*/ 1973171 w 2305177"/>
                    <a:gd name="connsiteY10" fmla="*/ 209889 h 1792540"/>
                    <a:gd name="connsiteX11" fmla="*/ 1931957 w 2305177"/>
                    <a:gd name="connsiteY11" fmla="*/ 250348 h 1792540"/>
                    <a:gd name="connsiteX12" fmla="*/ 1828923 w 2305177"/>
                    <a:gd name="connsiteY12" fmla="*/ 197245 h 1792540"/>
                    <a:gd name="connsiteX13" fmla="*/ 1773971 w 2305177"/>
                    <a:gd name="connsiteY13" fmla="*/ 199774 h 1792540"/>
                    <a:gd name="connsiteX14" fmla="*/ 1746496 w 2305177"/>
                    <a:gd name="connsiteY14" fmla="*/ 159313 h 1792540"/>
                    <a:gd name="connsiteX15" fmla="*/ 1707572 w 2305177"/>
                    <a:gd name="connsiteY15" fmla="*/ 136554 h 1792540"/>
                    <a:gd name="connsiteX16" fmla="*/ 1691544 w 2305177"/>
                    <a:gd name="connsiteY16" fmla="*/ 164370 h 1792540"/>
                    <a:gd name="connsiteX17" fmla="*/ 1692621 w 2305177"/>
                    <a:gd name="connsiteY17" fmla="*/ 211993 h 1792540"/>
                    <a:gd name="connsiteX18" fmla="*/ 1545870 w 2305177"/>
                    <a:gd name="connsiteY18" fmla="*/ 115130 h 1792540"/>
                    <a:gd name="connsiteX19" fmla="*/ 1460289 w 2305177"/>
                    <a:gd name="connsiteY19" fmla="*/ 0 h 1792540"/>
                    <a:gd name="connsiteX20" fmla="*/ 1250563 w 2305177"/>
                    <a:gd name="connsiteY20" fmla="*/ 113173 h 1792540"/>
                    <a:gd name="connsiteX21" fmla="*/ 1494429 w 2305177"/>
                    <a:gd name="connsiteY21" fmla="*/ 358230 h 1792540"/>
                    <a:gd name="connsiteX22" fmla="*/ 1409918 w 2305177"/>
                    <a:gd name="connsiteY22" fmla="*/ 642312 h 1792540"/>
                    <a:gd name="connsiteX23" fmla="*/ 1966301 w 2305177"/>
                    <a:gd name="connsiteY23" fmla="*/ 606908 h 1792540"/>
                    <a:gd name="connsiteX24" fmla="*/ 1883455 w 2305177"/>
                    <a:gd name="connsiteY24" fmla="*/ 762068 h 1792540"/>
                    <a:gd name="connsiteX25" fmla="*/ 1866522 w 2305177"/>
                    <a:gd name="connsiteY25" fmla="*/ 804402 h 1792540"/>
                    <a:gd name="connsiteX26" fmla="*/ 1849589 w 2305177"/>
                    <a:gd name="connsiteY26" fmla="*/ 855202 h 1792540"/>
                    <a:gd name="connsiteX27" fmla="*/ 1756455 w 2305177"/>
                    <a:gd name="connsiteY27" fmla="*/ 914468 h 1792540"/>
                    <a:gd name="connsiteX28" fmla="*/ 1731055 w 2305177"/>
                    <a:gd name="connsiteY28" fmla="*/ 948335 h 1792540"/>
                    <a:gd name="connsiteX29" fmla="*/ 1705655 w 2305177"/>
                    <a:gd name="connsiteY29" fmla="*/ 965268 h 1792540"/>
                    <a:gd name="connsiteX30" fmla="*/ 1671789 w 2305177"/>
                    <a:gd name="connsiteY30" fmla="*/ 1041468 h 1792540"/>
                    <a:gd name="connsiteX31" fmla="*/ 1646389 w 2305177"/>
                    <a:gd name="connsiteY31" fmla="*/ 1126135 h 1792540"/>
                    <a:gd name="connsiteX32" fmla="*/ 1587122 w 2305177"/>
                    <a:gd name="connsiteY32" fmla="*/ 1176935 h 1792540"/>
                    <a:gd name="connsiteX33" fmla="*/ 1561722 w 2305177"/>
                    <a:gd name="connsiteY33" fmla="*/ 1202335 h 1792540"/>
                    <a:gd name="connsiteX34" fmla="*/ 1485522 w 2305177"/>
                    <a:gd name="connsiteY34" fmla="*/ 1253135 h 1792540"/>
                    <a:gd name="connsiteX35" fmla="*/ 1443189 w 2305177"/>
                    <a:gd name="connsiteY35" fmla="*/ 1295468 h 1792540"/>
                    <a:gd name="connsiteX36" fmla="*/ 1485522 w 2305177"/>
                    <a:gd name="connsiteY36" fmla="*/ 1354735 h 1792540"/>
                    <a:gd name="connsiteX37" fmla="*/ 1502455 w 2305177"/>
                    <a:gd name="connsiteY37" fmla="*/ 1388602 h 1792540"/>
                    <a:gd name="connsiteX38" fmla="*/ 1477055 w 2305177"/>
                    <a:gd name="connsiteY38" fmla="*/ 1405535 h 1792540"/>
                    <a:gd name="connsiteX39" fmla="*/ 1471737 w 2305177"/>
                    <a:gd name="connsiteY39" fmla="*/ 1428763 h 1792540"/>
                    <a:gd name="connsiteX40" fmla="*/ 1460122 w 2305177"/>
                    <a:gd name="connsiteY40" fmla="*/ 1456335 h 1792540"/>
                    <a:gd name="connsiteX41" fmla="*/ 8772 w 2305177"/>
                    <a:gd name="connsiteY41" fmla="*/ 1782925 h 1792540"/>
                    <a:gd name="connsiteX42" fmla="*/ 883298 w 2305177"/>
                    <a:gd name="connsiteY42" fmla="*/ 1694287 h 1792540"/>
                    <a:gd name="connsiteX43" fmla="*/ 1510922 w 2305177"/>
                    <a:gd name="connsiteY43" fmla="*/ 1574868 h 1792540"/>
                    <a:gd name="connsiteX44" fmla="*/ 1536322 w 2305177"/>
                    <a:gd name="connsiteY44" fmla="*/ 1583335 h 1792540"/>
                    <a:gd name="connsiteX45" fmla="*/ 1570189 w 2305177"/>
                    <a:gd name="connsiteY45" fmla="*/ 1591802 h 1792540"/>
                    <a:gd name="connsiteX46" fmla="*/ 1629455 w 2305177"/>
                    <a:gd name="connsiteY46" fmla="*/ 1557935 h 1792540"/>
                    <a:gd name="connsiteX47" fmla="*/ 1646389 w 2305177"/>
                    <a:gd name="connsiteY47" fmla="*/ 1532535 h 1792540"/>
                    <a:gd name="connsiteX48" fmla="*/ 1747989 w 2305177"/>
                    <a:gd name="connsiteY48" fmla="*/ 1524068 h 1792540"/>
                    <a:gd name="connsiteX49" fmla="*/ 1790322 w 2305177"/>
                    <a:gd name="connsiteY49" fmla="*/ 1515602 h 1792540"/>
                    <a:gd name="connsiteX50" fmla="*/ 1824189 w 2305177"/>
                    <a:gd name="connsiteY50" fmla="*/ 1481735 h 1792540"/>
                    <a:gd name="connsiteX51" fmla="*/ 1841122 w 2305177"/>
                    <a:gd name="connsiteY51" fmla="*/ 1422468 h 1792540"/>
                    <a:gd name="connsiteX52" fmla="*/ 1858055 w 2305177"/>
                    <a:gd name="connsiteY52" fmla="*/ 1363202 h 1792540"/>
                    <a:gd name="connsiteX53" fmla="*/ 1849589 w 2305177"/>
                    <a:gd name="connsiteY53" fmla="*/ 1295468 h 1792540"/>
                    <a:gd name="connsiteX54" fmla="*/ 1908855 w 2305177"/>
                    <a:gd name="connsiteY54" fmla="*/ 1219268 h 1792540"/>
                    <a:gd name="connsiteX55" fmla="*/ 1934255 w 2305177"/>
                    <a:gd name="connsiteY55" fmla="*/ 1193868 h 1792540"/>
                    <a:gd name="connsiteX56" fmla="*/ 1968122 w 2305177"/>
                    <a:gd name="connsiteY56" fmla="*/ 1168468 h 1792540"/>
                    <a:gd name="connsiteX57" fmla="*/ 1985055 w 2305177"/>
                    <a:gd name="connsiteY57" fmla="*/ 1143068 h 1792540"/>
                    <a:gd name="connsiteX58" fmla="*/ 2001989 w 2305177"/>
                    <a:gd name="connsiteY58" fmla="*/ 1109202 h 1792540"/>
                    <a:gd name="connsiteX59" fmla="*/ 2044322 w 2305177"/>
                    <a:gd name="connsiteY59" fmla="*/ 1100735 h 1792540"/>
                    <a:gd name="connsiteX60" fmla="*/ 2188255 w 2305177"/>
                    <a:gd name="connsiteY60" fmla="*/ 1092268 h 1792540"/>
                    <a:gd name="connsiteX61" fmla="*/ 2264455 w 2305177"/>
                    <a:gd name="connsiteY61" fmla="*/ 1066868 h 1792540"/>
                    <a:gd name="connsiteX62" fmla="*/ 2289855 w 2305177"/>
                    <a:gd name="connsiteY62" fmla="*/ 965268 h 1792540"/>
                    <a:gd name="connsiteX63" fmla="*/ 2272922 w 2305177"/>
                    <a:gd name="connsiteY63" fmla="*/ 804402 h 1792540"/>
                    <a:gd name="connsiteX64" fmla="*/ 2255989 w 2305177"/>
                    <a:gd name="connsiteY64" fmla="*/ 779002 h 1792540"/>
                    <a:gd name="connsiteX65" fmla="*/ 2247522 w 2305177"/>
                    <a:gd name="connsiteY65" fmla="*/ 745135 h 1792540"/>
                    <a:gd name="connsiteX66" fmla="*/ 2255989 w 2305177"/>
                    <a:gd name="connsiteY66" fmla="*/ 660468 h 1792540"/>
                    <a:gd name="connsiteX67" fmla="*/ 2296724 w 2305177"/>
                    <a:gd name="connsiteY67" fmla="*/ 630891 h 1792540"/>
                    <a:gd name="connsiteX68" fmla="*/ 2213655 w 2305177"/>
                    <a:gd name="connsiteY68" fmla="*/ 618135 h 1792540"/>
                    <a:gd name="connsiteX0" fmla="*/ 2213655 w 2305177"/>
                    <a:gd name="connsiteY0" fmla="*/ 618135 h 1792540"/>
                    <a:gd name="connsiteX1" fmla="*/ 2186107 w 2305177"/>
                    <a:gd name="connsiteY1" fmla="*/ 571505 h 1792540"/>
                    <a:gd name="connsiteX2" fmla="*/ 2209003 w 2305177"/>
                    <a:gd name="connsiteY2" fmla="*/ 553804 h 1792540"/>
                    <a:gd name="connsiteX3" fmla="*/ 2273113 w 2305177"/>
                    <a:gd name="connsiteY3" fmla="*/ 518401 h 1792540"/>
                    <a:gd name="connsiteX4" fmla="*/ 2305170 w 2305177"/>
                    <a:gd name="connsiteY4" fmla="*/ 434951 h 1792540"/>
                    <a:gd name="connsiteX5" fmla="*/ 2245223 w 2305177"/>
                    <a:gd name="connsiteY5" fmla="*/ 357708 h 1792540"/>
                    <a:gd name="connsiteX6" fmla="*/ 2250218 w 2305177"/>
                    <a:gd name="connsiteY6" fmla="*/ 285752 h 1792540"/>
                    <a:gd name="connsiteX7" fmla="*/ 2157776 w 2305177"/>
                    <a:gd name="connsiteY7" fmla="*/ 317093 h 1792540"/>
                    <a:gd name="connsiteX8" fmla="*/ 2108260 w 2305177"/>
                    <a:gd name="connsiteY8" fmla="*/ 255407 h 1792540"/>
                    <a:gd name="connsiteX9" fmla="*/ 2002936 w 2305177"/>
                    <a:gd name="connsiteY9" fmla="*/ 240234 h 1792540"/>
                    <a:gd name="connsiteX10" fmla="*/ 1973171 w 2305177"/>
                    <a:gd name="connsiteY10" fmla="*/ 209889 h 1792540"/>
                    <a:gd name="connsiteX11" fmla="*/ 1931957 w 2305177"/>
                    <a:gd name="connsiteY11" fmla="*/ 250348 h 1792540"/>
                    <a:gd name="connsiteX12" fmla="*/ 1828923 w 2305177"/>
                    <a:gd name="connsiteY12" fmla="*/ 197245 h 1792540"/>
                    <a:gd name="connsiteX13" fmla="*/ 1773971 w 2305177"/>
                    <a:gd name="connsiteY13" fmla="*/ 199774 h 1792540"/>
                    <a:gd name="connsiteX14" fmla="*/ 1746496 w 2305177"/>
                    <a:gd name="connsiteY14" fmla="*/ 159313 h 1792540"/>
                    <a:gd name="connsiteX15" fmla="*/ 1707572 w 2305177"/>
                    <a:gd name="connsiteY15" fmla="*/ 136554 h 1792540"/>
                    <a:gd name="connsiteX16" fmla="*/ 1691544 w 2305177"/>
                    <a:gd name="connsiteY16" fmla="*/ 164370 h 1792540"/>
                    <a:gd name="connsiteX17" fmla="*/ 1692621 w 2305177"/>
                    <a:gd name="connsiteY17" fmla="*/ 211993 h 1792540"/>
                    <a:gd name="connsiteX18" fmla="*/ 1545870 w 2305177"/>
                    <a:gd name="connsiteY18" fmla="*/ 115130 h 1792540"/>
                    <a:gd name="connsiteX19" fmla="*/ 1460289 w 2305177"/>
                    <a:gd name="connsiteY19" fmla="*/ 0 h 1792540"/>
                    <a:gd name="connsiteX20" fmla="*/ 1250563 w 2305177"/>
                    <a:gd name="connsiteY20" fmla="*/ 113173 h 1792540"/>
                    <a:gd name="connsiteX21" fmla="*/ 1494429 w 2305177"/>
                    <a:gd name="connsiteY21" fmla="*/ 358230 h 1792540"/>
                    <a:gd name="connsiteX22" fmla="*/ 1409918 w 2305177"/>
                    <a:gd name="connsiteY22" fmla="*/ 642312 h 1792540"/>
                    <a:gd name="connsiteX23" fmla="*/ 1966301 w 2305177"/>
                    <a:gd name="connsiteY23" fmla="*/ 606908 h 1792540"/>
                    <a:gd name="connsiteX24" fmla="*/ 1883455 w 2305177"/>
                    <a:gd name="connsiteY24" fmla="*/ 762068 h 1792540"/>
                    <a:gd name="connsiteX25" fmla="*/ 1866522 w 2305177"/>
                    <a:gd name="connsiteY25" fmla="*/ 804402 h 1792540"/>
                    <a:gd name="connsiteX26" fmla="*/ 1849589 w 2305177"/>
                    <a:gd name="connsiteY26" fmla="*/ 855202 h 1792540"/>
                    <a:gd name="connsiteX27" fmla="*/ 1756455 w 2305177"/>
                    <a:gd name="connsiteY27" fmla="*/ 914468 h 1792540"/>
                    <a:gd name="connsiteX28" fmla="*/ 1731055 w 2305177"/>
                    <a:gd name="connsiteY28" fmla="*/ 948335 h 1792540"/>
                    <a:gd name="connsiteX29" fmla="*/ 1705655 w 2305177"/>
                    <a:gd name="connsiteY29" fmla="*/ 965268 h 1792540"/>
                    <a:gd name="connsiteX30" fmla="*/ 1671789 w 2305177"/>
                    <a:gd name="connsiteY30" fmla="*/ 1041468 h 1792540"/>
                    <a:gd name="connsiteX31" fmla="*/ 1646389 w 2305177"/>
                    <a:gd name="connsiteY31" fmla="*/ 1126135 h 1792540"/>
                    <a:gd name="connsiteX32" fmla="*/ 1587122 w 2305177"/>
                    <a:gd name="connsiteY32" fmla="*/ 1176935 h 1792540"/>
                    <a:gd name="connsiteX33" fmla="*/ 1561722 w 2305177"/>
                    <a:gd name="connsiteY33" fmla="*/ 1202335 h 1792540"/>
                    <a:gd name="connsiteX34" fmla="*/ 1485522 w 2305177"/>
                    <a:gd name="connsiteY34" fmla="*/ 1253135 h 1792540"/>
                    <a:gd name="connsiteX35" fmla="*/ 1443189 w 2305177"/>
                    <a:gd name="connsiteY35" fmla="*/ 1295468 h 1792540"/>
                    <a:gd name="connsiteX36" fmla="*/ 1485522 w 2305177"/>
                    <a:gd name="connsiteY36" fmla="*/ 1354735 h 1792540"/>
                    <a:gd name="connsiteX37" fmla="*/ 1502455 w 2305177"/>
                    <a:gd name="connsiteY37" fmla="*/ 1388602 h 1792540"/>
                    <a:gd name="connsiteX38" fmla="*/ 1477055 w 2305177"/>
                    <a:gd name="connsiteY38" fmla="*/ 1405535 h 1792540"/>
                    <a:gd name="connsiteX39" fmla="*/ 1471737 w 2305177"/>
                    <a:gd name="connsiteY39" fmla="*/ 1428763 h 1792540"/>
                    <a:gd name="connsiteX40" fmla="*/ 1455710 w 2305177"/>
                    <a:gd name="connsiteY40" fmla="*/ 1431292 h 1792540"/>
                    <a:gd name="connsiteX41" fmla="*/ 1460122 w 2305177"/>
                    <a:gd name="connsiteY41" fmla="*/ 1456335 h 1792540"/>
                    <a:gd name="connsiteX42" fmla="*/ 8772 w 2305177"/>
                    <a:gd name="connsiteY42" fmla="*/ 1782925 h 1792540"/>
                    <a:gd name="connsiteX43" fmla="*/ 883298 w 2305177"/>
                    <a:gd name="connsiteY43" fmla="*/ 1694287 h 1792540"/>
                    <a:gd name="connsiteX44" fmla="*/ 1510922 w 2305177"/>
                    <a:gd name="connsiteY44" fmla="*/ 1574868 h 1792540"/>
                    <a:gd name="connsiteX45" fmla="*/ 1536322 w 2305177"/>
                    <a:gd name="connsiteY45" fmla="*/ 1583335 h 1792540"/>
                    <a:gd name="connsiteX46" fmla="*/ 1570189 w 2305177"/>
                    <a:gd name="connsiteY46" fmla="*/ 1591802 h 1792540"/>
                    <a:gd name="connsiteX47" fmla="*/ 1629455 w 2305177"/>
                    <a:gd name="connsiteY47" fmla="*/ 1557935 h 1792540"/>
                    <a:gd name="connsiteX48" fmla="*/ 1646389 w 2305177"/>
                    <a:gd name="connsiteY48" fmla="*/ 1532535 h 1792540"/>
                    <a:gd name="connsiteX49" fmla="*/ 1747989 w 2305177"/>
                    <a:gd name="connsiteY49" fmla="*/ 1524068 h 1792540"/>
                    <a:gd name="connsiteX50" fmla="*/ 1790322 w 2305177"/>
                    <a:gd name="connsiteY50" fmla="*/ 1515602 h 1792540"/>
                    <a:gd name="connsiteX51" fmla="*/ 1824189 w 2305177"/>
                    <a:gd name="connsiteY51" fmla="*/ 1481735 h 1792540"/>
                    <a:gd name="connsiteX52" fmla="*/ 1841122 w 2305177"/>
                    <a:gd name="connsiteY52" fmla="*/ 1422468 h 1792540"/>
                    <a:gd name="connsiteX53" fmla="*/ 1858055 w 2305177"/>
                    <a:gd name="connsiteY53" fmla="*/ 1363202 h 1792540"/>
                    <a:gd name="connsiteX54" fmla="*/ 1849589 w 2305177"/>
                    <a:gd name="connsiteY54" fmla="*/ 1295468 h 1792540"/>
                    <a:gd name="connsiteX55" fmla="*/ 1908855 w 2305177"/>
                    <a:gd name="connsiteY55" fmla="*/ 1219268 h 1792540"/>
                    <a:gd name="connsiteX56" fmla="*/ 1934255 w 2305177"/>
                    <a:gd name="connsiteY56" fmla="*/ 1193868 h 1792540"/>
                    <a:gd name="connsiteX57" fmla="*/ 1968122 w 2305177"/>
                    <a:gd name="connsiteY57" fmla="*/ 1168468 h 1792540"/>
                    <a:gd name="connsiteX58" fmla="*/ 1985055 w 2305177"/>
                    <a:gd name="connsiteY58" fmla="*/ 1143068 h 1792540"/>
                    <a:gd name="connsiteX59" fmla="*/ 2001989 w 2305177"/>
                    <a:gd name="connsiteY59" fmla="*/ 1109202 h 1792540"/>
                    <a:gd name="connsiteX60" fmla="*/ 2044322 w 2305177"/>
                    <a:gd name="connsiteY60" fmla="*/ 1100735 h 1792540"/>
                    <a:gd name="connsiteX61" fmla="*/ 2188255 w 2305177"/>
                    <a:gd name="connsiteY61" fmla="*/ 1092268 h 1792540"/>
                    <a:gd name="connsiteX62" fmla="*/ 2264455 w 2305177"/>
                    <a:gd name="connsiteY62" fmla="*/ 1066868 h 1792540"/>
                    <a:gd name="connsiteX63" fmla="*/ 2289855 w 2305177"/>
                    <a:gd name="connsiteY63" fmla="*/ 965268 h 1792540"/>
                    <a:gd name="connsiteX64" fmla="*/ 2272922 w 2305177"/>
                    <a:gd name="connsiteY64" fmla="*/ 804402 h 1792540"/>
                    <a:gd name="connsiteX65" fmla="*/ 2255989 w 2305177"/>
                    <a:gd name="connsiteY65" fmla="*/ 779002 h 1792540"/>
                    <a:gd name="connsiteX66" fmla="*/ 2247522 w 2305177"/>
                    <a:gd name="connsiteY66" fmla="*/ 745135 h 1792540"/>
                    <a:gd name="connsiteX67" fmla="*/ 2255989 w 2305177"/>
                    <a:gd name="connsiteY67" fmla="*/ 660468 h 1792540"/>
                    <a:gd name="connsiteX68" fmla="*/ 2296724 w 2305177"/>
                    <a:gd name="connsiteY68" fmla="*/ 630891 h 1792540"/>
                    <a:gd name="connsiteX69" fmla="*/ 2213655 w 2305177"/>
                    <a:gd name="connsiteY69" fmla="*/ 618135 h 1792540"/>
                    <a:gd name="connsiteX0" fmla="*/ 2210501 w 2302023"/>
                    <a:gd name="connsiteY0" fmla="*/ 618135 h 1791952"/>
                    <a:gd name="connsiteX1" fmla="*/ 2182953 w 2302023"/>
                    <a:gd name="connsiteY1" fmla="*/ 571505 h 1791952"/>
                    <a:gd name="connsiteX2" fmla="*/ 2205849 w 2302023"/>
                    <a:gd name="connsiteY2" fmla="*/ 553804 h 1791952"/>
                    <a:gd name="connsiteX3" fmla="*/ 2269959 w 2302023"/>
                    <a:gd name="connsiteY3" fmla="*/ 518401 h 1791952"/>
                    <a:gd name="connsiteX4" fmla="*/ 2302016 w 2302023"/>
                    <a:gd name="connsiteY4" fmla="*/ 434951 h 1791952"/>
                    <a:gd name="connsiteX5" fmla="*/ 2242069 w 2302023"/>
                    <a:gd name="connsiteY5" fmla="*/ 357708 h 1791952"/>
                    <a:gd name="connsiteX6" fmla="*/ 2247064 w 2302023"/>
                    <a:gd name="connsiteY6" fmla="*/ 285752 h 1791952"/>
                    <a:gd name="connsiteX7" fmla="*/ 2154622 w 2302023"/>
                    <a:gd name="connsiteY7" fmla="*/ 317093 h 1791952"/>
                    <a:gd name="connsiteX8" fmla="*/ 2105106 w 2302023"/>
                    <a:gd name="connsiteY8" fmla="*/ 255407 h 1791952"/>
                    <a:gd name="connsiteX9" fmla="*/ 1999782 w 2302023"/>
                    <a:gd name="connsiteY9" fmla="*/ 240234 h 1791952"/>
                    <a:gd name="connsiteX10" fmla="*/ 1970017 w 2302023"/>
                    <a:gd name="connsiteY10" fmla="*/ 209889 h 1791952"/>
                    <a:gd name="connsiteX11" fmla="*/ 1928803 w 2302023"/>
                    <a:gd name="connsiteY11" fmla="*/ 250348 h 1791952"/>
                    <a:gd name="connsiteX12" fmla="*/ 1825769 w 2302023"/>
                    <a:gd name="connsiteY12" fmla="*/ 197245 h 1791952"/>
                    <a:gd name="connsiteX13" fmla="*/ 1770817 w 2302023"/>
                    <a:gd name="connsiteY13" fmla="*/ 199774 h 1791952"/>
                    <a:gd name="connsiteX14" fmla="*/ 1743342 w 2302023"/>
                    <a:gd name="connsiteY14" fmla="*/ 159313 h 1791952"/>
                    <a:gd name="connsiteX15" fmla="*/ 1704418 w 2302023"/>
                    <a:gd name="connsiteY15" fmla="*/ 136554 h 1791952"/>
                    <a:gd name="connsiteX16" fmla="*/ 1688390 w 2302023"/>
                    <a:gd name="connsiteY16" fmla="*/ 164370 h 1791952"/>
                    <a:gd name="connsiteX17" fmla="*/ 1689467 w 2302023"/>
                    <a:gd name="connsiteY17" fmla="*/ 211993 h 1791952"/>
                    <a:gd name="connsiteX18" fmla="*/ 1542716 w 2302023"/>
                    <a:gd name="connsiteY18" fmla="*/ 115130 h 1791952"/>
                    <a:gd name="connsiteX19" fmla="*/ 1457135 w 2302023"/>
                    <a:gd name="connsiteY19" fmla="*/ 0 h 1791952"/>
                    <a:gd name="connsiteX20" fmla="*/ 1247409 w 2302023"/>
                    <a:gd name="connsiteY20" fmla="*/ 113173 h 1791952"/>
                    <a:gd name="connsiteX21" fmla="*/ 1491275 w 2302023"/>
                    <a:gd name="connsiteY21" fmla="*/ 358230 h 1791952"/>
                    <a:gd name="connsiteX22" fmla="*/ 1406764 w 2302023"/>
                    <a:gd name="connsiteY22" fmla="*/ 642312 h 1791952"/>
                    <a:gd name="connsiteX23" fmla="*/ 1963147 w 2302023"/>
                    <a:gd name="connsiteY23" fmla="*/ 606908 h 1791952"/>
                    <a:gd name="connsiteX24" fmla="*/ 1880301 w 2302023"/>
                    <a:gd name="connsiteY24" fmla="*/ 762068 h 1791952"/>
                    <a:gd name="connsiteX25" fmla="*/ 1863368 w 2302023"/>
                    <a:gd name="connsiteY25" fmla="*/ 804402 h 1791952"/>
                    <a:gd name="connsiteX26" fmla="*/ 1846435 w 2302023"/>
                    <a:gd name="connsiteY26" fmla="*/ 855202 h 1791952"/>
                    <a:gd name="connsiteX27" fmla="*/ 1753301 w 2302023"/>
                    <a:gd name="connsiteY27" fmla="*/ 914468 h 1791952"/>
                    <a:gd name="connsiteX28" fmla="*/ 1727901 w 2302023"/>
                    <a:gd name="connsiteY28" fmla="*/ 948335 h 1791952"/>
                    <a:gd name="connsiteX29" fmla="*/ 1702501 w 2302023"/>
                    <a:gd name="connsiteY29" fmla="*/ 965268 h 1791952"/>
                    <a:gd name="connsiteX30" fmla="*/ 1668635 w 2302023"/>
                    <a:gd name="connsiteY30" fmla="*/ 1041468 h 1791952"/>
                    <a:gd name="connsiteX31" fmla="*/ 1643235 w 2302023"/>
                    <a:gd name="connsiteY31" fmla="*/ 1126135 h 1791952"/>
                    <a:gd name="connsiteX32" fmla="*/ 1583968 w 2302023"/>
                    <a:gd name="connsiteY32" fmla="*/ 1176935 h 1791952"/>
                    <a:gd name="connsiteX33" fmla="*/ 1558568 w 2302023"/>
                    <a:gd name="connsiteY33" fmla="*/ 1202335 h 1791952"/>
                    <a:gd name="connsiteX34" fmla="*/ 1482368 w 2302023"/>
                    <a:gd name="connsiteY34" fmla="*/ 1253135 h 1791952"/>
                    <a:gd name="connsiteX35" fmla="*/ 1440035 w 2302023"/>
                    <a:gd name="connsiteY35" fmla="*/ 1295468 h 1791952"/>
                    <a:gd name="connsiteX36" fmla="*/ 1482368 w 2302023"/>
                    <a:gd name="connsiteY36" fmla="*/ 1354735 h 1791952"/>
                    <a:gd name="connsiteX37" fmla="*/ 1499301 w 2302023"/>
                    <a:gd name="connsiteY37" fmla="*/ 1388602 h 1791952"/>
                    <a:gd name="connsiteX38" fmla="*/ 1473901 w 2302023"/>
                    <a:gd name="connsiteY38" fmla="*/ 1405535 h 1791952"/>
                    <a:gd name="connsiteX39" fmla="*/ 1468583 w 2302023"/>
                    <a:gd name="connsiteY39" fmla="*/ 1428763 h 1791952"/>
                    <a:gd name="connsiteX40" fmla="*/ 1452556 w 2302023"/>
                    <a:gd name="connsiteY40" fmla="*/ 1431292 h 1791952"/>
                    <a:gd name="connsiteX41" fmla="*/ 1331038 w 2302023"/>
                    <a:gd name="connsiteY41" fmla="*/ 1466450 h 1791952"/>
                    <a:gd name="connsiteX42" fmla="*/ 5618 w 2302023"/>
                    <a:gd name="connsiteY42" fmla="*/ 1782925 h 1791952"/>
                    <a:gd name="connsiteX43" fmla="*/ 880144 w 2302023"/>
                    <a:gd name="connsiteY43" fmla="*/ 1694287 h 1791952"/>
                    <a:gd name="connsiteX44" fmla="*/ 1507768 w 2302023"/>
                    <a:gd name="connsiteY44" fmla="*/ 1574868 h 1791952"/>
                    <a:gd name="connsiteX45" fmla="*/ 1533168 w 2302023"/>
                    <a:gd name="connsiteY45" fmla="*/ 1583335 h 1791952"/>
                    <a:gd name="connsiteX46" fmla="*/ 1567035 w 2302023"/>
                    <a:gd name="connsiteY46" fmla="*/ 1591802 h 1791952"/>
                    <a:gd name="connsiteX47" fmla="*/ 1626301 w 2302023"/>
                    <a:gd name="connsiteY47" fmla="*/ 1557935 h 1791952"/>
                    <a:gd name="connsiteX48" fmla="*/ 1643235 w 2302023"/>
                    <a:gd name="connsiteY48" fmla="*/ 1532535 h 1791952"/>
                    <a:gd name="connsiteX49" fmla="*/ 1744835 w 2302023"/>
                    <a:gd name="connsiteY49" fmla="*/ 1524068 h 1791952"/>
                    <a:gd name="connsiteX50" fmla="*/ 1787168 w 2302023"/>
                    <a:gd name="connsiteY50" fmla="*/ 1515602 h 1791952"/>
                    <a:gd name="connsiteX51" fmla="*/ 1821035 w 2302023"/>
                    <a:gd name="connsiteY51" fmla="*/ 1481735 h 1791952"/>
                    <a:gd name="connsiteX52" fmla="*/ 1837968 w 2302023"/>
                    <a:gd name="connsiteY52" fmla="*/ 1422468 h 1791952"/>
                    <a:gd name="connsiteX53" fmla="*/ 1854901 w 2302023"/>
                    <a:gd name="connsiteY53" fmla="*/ 1363202 h 1791952"/>
                    <a:gd name="connsiteX54" fmla="*/ 1846435 w 2302023"/>
                    <a:gd name="connsiteY54" fmla="*/ 1295468 h 1791952"/>
                    <a:gd name="connsiteX55" fmla="*/ 1905701 w 2302023"/>
                    <a:gd name="connsiteY55" fmla="*/ 1219268 h 1791952"/>
                    <a:gd name="connsiteX56" fmla="*/ 1931101 w 2302023"/>
                    <a:gd name="connsiteY56" fmla="*/ 1193868 h 1791952"/>
                    <a:gd name="connsiteX57" fmla="*/ 1964968 w 2302023"/>
                    <a:gd name="connsiteY57" fmla="*/ 1168468 h 1791952"/>
                    <a:gd name="connsiteX58" fmla="*/ 1981901 w 2302023"/>
                    <a:gd name="connsiteY58" fmla="*/ 1143068 h 1791952"/>
                    <a:gd name="connsiteX59" fmla="*/ 1998835 w 2302023"/>
                    <a:gd name="connsiteY59" fmla="*/ 1109202 h 1791952"/>
                    <a:gd name="connsiteX60" fmla="*/ 2041168 w 2302023"/>
                    <a:gd name="connsiteY60" fmla="*/ 1100735 h 1791952"/>
                    <a:gd name="connsiteX61" fmla="*/ 2185101 w 2302023"/>
                    <a:gd name="connsiteY61" fmla="*/ 1092268 h 1791952"/>
                    <a:gd name="connsiteX62" fmla="*/ 2261301 w 2302023"/>
                    <a:gd name="connsiteY62" fmla="*/ 1066868 h 1791952"/>
                    <a:gd name="connsiteX63" fmla="*/ 2286701 w 2302023"/>
                    <a:gd name="connsiteY63" fmla="*/ 965268 h 1791952"/>
                    <a:gd name="connsiteX64" fmla="*/ 2269768 w 2302023"/>
                    <a:gd name="connsiteY64" fmla="*/ 804402 h 1791952"/>
                    <a:gd name="connsiteX65" fmla="*/ 2252835 w 2302023"/>
                    <a:gd name="connsiteY65" fmla="*/ 779002 h 1791952"/>
                    <a:gd name="connsiteX66" fmla="*/ 2244368 w 2302023"/>
                    <a:gd name="connsiteY66" fmla="*/ 745135 h 1791952"/>
                    <a:gd name="connsiteX67" fmla="*/ 2252835 w 2302023"/>
                    <a:gd name="connsiteY67" fmla="*/ 660468 h 1791952"/>
                    <a:gd name="connsiteX68" fmla="*/ 2293570 w 2302023"/>
                    <a:gd name="connsiteY68" fmla="*/ 630891 h 1791952"/>
                    <a:gd name="connsiteX69" fmla="*/ 2210501 w 2302023"/>
                    <a:gd name="connsiteY69" fmla="*/ 618135 h 1791952"/>
                    <a:gd name="connsiteX0" fmla="*/ 2240076 w 2331598"/>
                    <a:gd name="connsiteY0" fmla="*/ 618135 h 1946041"/>
                    <a:gd name="connsiteX1" fmla="*/ 2212528 w 2331598"/>
                    <a:gd name="connsiteY1" fmla="*/ 571505 h 1946041"/>
                    <a:gd name="connsiteX2" fmla="*/ 2235424 w 2331598"/>
                    <a:gd name="connsiteY2" fmla="*/ 553804 h 1946041"/>
                    <a:gd name="connsiteX3" fmla="*/ 2299534 w 2331598"/>
                    <a:gd name="connsiteY3" fmla="*/ 518401 h 1946041"/>
                    <a:gd name="connsiteX4" fmla="*/ 2331591 w 2331598"/>
                    <a:gd name="connsiteY4" fmla="*/ 434951 h 1946041"/>
                    <a:gd name="connsiteX5" fmla="*/ 2271644 w 2331598"/>
                    <a:gd name="connsiteY5" fmla="*/ 357708 h 1946041"/>
                    <a:gd name="connsiteX6" fmla="*/ 2276639 w 2331598"/>
                    <a:gd name="connsiteY6" fmla="*/ 285752 h 1946041"/>
                    <a:gd name="connsiteX7" fmla="*/ 2184197 w 2331598"/>
                    <a:gd name="connsiteY7" fmla="*/ 317093 h 1946041"/>
                    <a:gd name="connsiteX8" fmla="*/ 2134681 w 2331598"/>
                    <a:gd name="connsiteY8" fmla="*/ 255407 h 1946041"/>
                    <a:gd name="connsiteX9" fmla="*/ 2029357 w 2331598"/>
                    <a:gd name="connsiteY9" fmla="*/ 240234 h 1946041"/>
                    <a:gd name="connsiteX10" fmla="*/ 1999592 w 2331598"/>
                    <a:gd name="connsiteY10" fmla="*/ 209889 h 1946041"/>
                    <a:gd name="connsiteX11" fmla="*/ 1958378 w 2331598"/>
                    <a:gd name="connsiteY11" fmla="*/ 250348 h 1946041"/>
                    <a:gd name="connsiteX12" fmla="*/ 1855344 w 2331598"/>
                    <a:gd name="connsiteY12" fmla="*/ 197245 h 1946041"/>
                    <a:gd name="connsiteX13" fmla="*/ 1800392 w 2331598"/>
                    <a:gd name="connsiteY13" fmla="*/ 199774 h 1946041"/>
                    <a:gd name="connsiteX14" fmla="*/ 1772917 w 2331598"/>
                    <a:gd name="connsiteY14" fmla="*/ 159313 h 1946041"/>
                    <a:gd name="connsiteX15" fmla="*/ 1733993 w 2331598"/>
                    <a:gd name="connsiteY15" fmla="*/ 136554 h 1946041"/>
                    <a:gd name="connsiteX16" fmla="*/ 1717965 w 2331598"/>
                    <a:gd name="connsiteY16" fmla="*/ 164370 h 1946041"/>
                    <a:gd name="connsiteX17" fmla="*/ 1719042 w 2331598"/>
                    <a:gd name="connsiteY17" fmla="*/ 211993 h 1946041"/>
                    <a:gd name="connsiteX18" fmla="*/ 1572291 w 2331598"/>
                    <a:gd name="connsiteY18" fmla="*/ 115130 h 1946041"/>
                    <a:gd name="connsiteX19" fmla="*/ 1486710 w 2331598"/>
                    <a:gd name="connsiteY19" fmla="*/ 0 h 1946041"/>
                    <a:gd name="connsiteX20" fmla="*/ 1276984 w 2331598"/>
                    <a:gd name="connsiteY20" fmla="*/ 113173 h 1946041"/>
                    <a:gd name="connsiteX21" fmla="*/ 1520850 w 2331598"/>
                    <a:gd name="connsiteY21" fmla="*/ 358230 h 1946041"/>
                    <a:gd name="connsiteX22" fmla="*/ 1436339 w 2331598"/>
                    <a:gd name="connsiteY22" fmla="*/ 642312 h 1946041"/>
                    <a:gd name="connsiteX23" fmla="*/ 1992722 w 2331598"/>
                    <a:gd name="connsiteY23" fmla="*/ 606908 h 1946041"/>
                    <a:gd name="connsiteX24" fmla="*/ 1909876 w 2331598"/>
                    <a:gd name="connsiteY24" fmla="*/ 762068 h 1946041"/>
                    <a:gd name="connsiteX25" fmla="*/ 1892943 w 2331598"/>
                    <a:gd name="connsiteY25" fmla="*/ 804402 h 1946041"/>
                    <a:gd name="connsiteX26" fmla="*/ 1876010 w 2331598"/>
                    <a:gd name="connsiteY26" fmla="*/ 855202 h 1946041"/>
                    <a:gd name="connsiteX27" fmla="*/ 1782876 w 2331598"/>
                    <a:gd name="connsiteY27" fmla="*/ 914468 h 1946041"/>
                    <a:gd name="connsiteX28" fmla="*/ 1757476 w 2331598"/>
                    <a:gd name="connsiteY28" fmla="*/ 948335 h 1946041"/>
                    <a:gd name="connsiteX29" fmla="*/ 1732076 w 2331598"/>
                    <a:gd name="connsiteY29" fmla="*/ 965268 h 1946041"/>
                    <a:gd name="connsiteX30" fmla="*/ 1698210 w 2331598"/>
                    <a:gd name="connsiteY30" fmla="*/ 1041468 h 1946041"/>
                    <a:gd name="connsiteX31" fmla="*/ 1672810 w 2331598"/>
                    <a:gd name="connsiteY31" fmla="*/ 1126135 h 1946041"/>
                    <a:gd name="connsiteX32" fmla="*/ 1613543 w 2331598"/>
                    <a:gd name="connsiteY32" fmla="*/ 1176935 h 1946041"/>
                    <a:gd name="connsiteX33" fmla="*/ 1588143 w 2331598"/>
                    <a:gd name="connsiteY33" fmla="*/ 1202335 h 1946041"/>
                    <a:gd name="connsiteX34" fmla="*/ 1511943 w 2331598"/>
                    <a:gd name="connsiteY34" fmla="*/ 1253135 h 1946041"/>
                    <a:gd name="connsiteX35" fmla="*/ 1469610 w 2331598"/>
                    <a:gd name="connsiteY35" fmla="*/ 1295468 h 1946041"/>
                    <a:gd name="connsiteX36" fmla="*/ 1511943 w 2331598"/>
                    <a:gd name="connsiteY36" fmla="*/ 1354735 h 1946041"/>
                    <a:gd name="connsiteX37" fmla="*/ 1528876 w 2331598"/>
                    <a:gd name="connsiteY37" fmla="*/ 1388602 h 1946041"/>
                    <a:gd name="connsiteX38" fmla="*/ 1503476 w 2331598"/>
                    <a:gd name="connsiteY38" fmla="*/ 1405535 h 1946041"/>
                    <a:gd name="connsiteX39" fmla="*/ 1498158 w 2331598"/>
                    <a:gd name="connsiteY39" fmla="*/ 1428763 h 1946041"/>
                    <a:gd name="connsiteX40" fmla="*/ 1482131 w 2331598"/>
                    <a:gd name="connsiteY40" fmla="*/ 1431292 h 1946041"/>
                    <a:gd name="connsiteX41" fmla="*/ 1360613 w 2331598"/>
                    <a:gd name="connsiteY41" fmla="*/ 1466450 h 1946041"/>
                    <a:gd name="connsiteX42" fmla="*/ 35193 w 2331598"/>
                    <a:gd name="connsiteY42" fmla="*/ 1782925 h 1946041"/>
                    <a:gd name="connsiteX43" fmla="*/ 481555 w 2331598"/>
                    <a:gd name="connsiteY43" fmla="*/ 1939580 h 1946041"/>
                    <a:gd name="connsiteX44" fmla="*/ 1537343 w 2331598"/>
                    <a:gd name="connsiteY44" fmla="*/ 1574868 h 1946041"/>
                    <a:gd name="connsiteX45" fmla="*/ 1562743 w 2331598"/>
                    <a:gd name="connsiteY45" fmla="*/ 1583335 h 1946041"/>
                    <a:gd name="connsiteX46" fmla="*/ 1596610 w 2331598"/>
                    <a:gd name="connsiteY46" fmla="*/ 1591802 h 1946041"/>
                    <a:gd name="connsiteX47" fmla="*/ 1655876 w 2331598"/>
                    <a:gd name="connsiteY47" fmla="*/ 1557935 h 1946041"/>
                    <a:gd name="connsiteX48" fmla="*/ 1672810 w 2331598"/>
                    <a:gd name="connsiteY48" fmla="*/ 1532535 h 1946041"/>
                    <a:gd name="connsiteX49" fmla="*/ 1774410 w 2331598"/>
                    <a:gd name="connsiteY49" fmla="*/ 1524068 h 1946041"/>
                    <a:gd name="connsiteX50" fmla="*/ 1816743 w 2331598"/>
                    <a:gd name="connsiteY50" fmla="*/ 1515602 h 1946041"/>
                    <a:gd name="connsiteX51" fmla="*/ 1850610 w 2331598"/>
                    <a:gd name="connsiteY51" fmla="*/ 1481735 h 1946041"/>
                    <a:gd name="connsiteX52" fmla="*/ 1867543 w 2331598"/>
                    <a:gd name="connsiteY52" fmla="*/ 1422468 h 1946041"/>
                    <a:gd name="connsiteX53" fmla="*/ 1884476 w 2331598"/>
                    <a:gd name="connsiteY53" fmla="*/ 1363202 h 1946041"/>
                    <a:gd name="connsiteX54" fmla="*/ 1876010 w 2331598"/>
                    <a:gd name="connsiteY54" fmla="*/ 1295468 h 1946041"/>
                    <a:gd name="connsiteX55" fmla="*/ 1935276 w 2331598"/>
                    <a:gd name="connsiteY55" fmla="*/ 1219268 h 1946041"/>
                    <a:gd name="connsiteX56" fmla="*/ 1960676 w 2331598"/>
                    <a:gd name="connsiteY56" fmla="*/ 1193868 h 1946041"/>
                    <a:gd name="connsiteX57" fmla="*/ 1994543 w 2331598"/>
                    <a:gd name="connsiteY57" fmla="*/ 1168468 h 1946041"/>
                    <a:gd name="connsiteX58" fmla="*/ 2011476 w 2331598"/>
                    <a:gd name="connsiteY58" fmla="*/ 1143068 h 1946041"/>
                    <a:gd name="connsiteX59" fmla="*/ 2028410 w 2331598"/>
                    <a:gd name="connsiteY59" fmla="*/ 1109202 h 1946041"/>
                    <a:gd name="connsiteX60" fmla="*/ 2070743 w 2331598"/>
                    <a:gd name="connsiteY60" fmla="*/ 1100735 h 1946041"/>
                    <a:gd name="connsiteX61" fmla="*/ 2214676 w 2331598"/>
                    <a:gd name="connsiteY61" fmla="*/ 1092268 h 1946041"/>
                    <a:gd name="connsiteX62" fmla="*/ 2290876 w 2331598"/>
                    <a:gd name="connsiteY62" fmla="*/ 1066868 h 1946041"/>
                    <a:gd name="connsiteX63" fmla="*/ 2316276 w 2331598"/>
                    <a:gd name="connsiteY63" fmla="*/ 965268 h 1946041"/>
                    <a:gd name="connsiteX64" fmla="*/ 2299343 w 2331598"/>
                    <a:gd name="connsiteY64" fmla="*/ 804402 h 1946041"/>
                    <a:gd name="connsiteX65" fmla="*/ 2282410 w 2331598"/>
                    <a:gd name="connsiteY65" fmla="*/ 779002 h 1946041"/>
                    <a:gd name="connsiteX66" fmla="*/ 2273943 w 2331598"/>
                    <a:gd name="connsiteY66" fmla="*/ 745135 h 1946041"/>
                    <a:gd name="connsiteX67" fmla="*/ 2282410 w 2331598"/>
                    <a:gd name="connsiteY67" fmla="*/ 660468 h 1946041"/>
                    <a:gd name="connsiteX68" fmla="*/ 2323145 w 2331598"/>
                    <a:gd name="connsiteY68" fmla="*/ 630891 h 1946041"/>
                    <a:gd name="connsiteX69" fmla="*/ 2240076 w 2331598"/>
                    <a:gd name="connsiteY69" fmla="*/ 618135 h 1946041"/>
                    <a:gd name="connsiteX0" fmla="*/ 2229247 w 2320769"/>
                    <a:gd name="connsiteY0" fmla="*/ 618135 h 1949000"/>
                    <a:gd name="connsiteX1" fmla="*/ 2201699 w 2320769"/>
                    <a:gd name="connsiteY1" fmla="*/ 571505 h 1949000"/>
                    <a:gd name="connsiteX2" fmla="*/ 2224595 w 2320769"/>
                    <a:gd name="connsiteY2" fmla="*/ 553804 h 1949000"/>
                    <a:gd name="connsiteX3" fmla="*/ 2288705 w 2320769"/>
                    <a:gd name="connsiteY3" fmla="*/ 518401 h 1949000"/>
                    <a:gd name="connsiteX4" fmla="*/ 2320762 w 2320769"/>
                    <a:gd name="connsiteY4" fmla="*/ 434951 h 1949000"/>
                    <a:gd name="connsiteX5" fmla="*/ 2260815 w 2320769"/>
                    <a:gd name="connsiteY5" fmla="*/ 357708 h 1949000"/>
                    <a:gd name="connsiteX6" fmla="*/ 2265810 w 2320769"/>
                    <a:gd name="connsiteY6" fmla="*/ 285752 h 1949000"/>
                    <a:gd name="connsiteX7" fmla="*/ 2173368 w 2320769"/>
                    <a:gd name="connsiteY7" fmla="*/ 317093 h 1949000"/>
                    <a:gd name="connsiteX8" fmla="*/ 2123852 w 2320769"/>
                    <a:gd name="connsiteY8" fmla="*/ 255407 h 1949000"/>
                    <a:gd name="connsiteX9" fmla="*/ 2018528 w 2320769"/>
                    <a:gd name="connsiteY9" fmla="*/ 240234 h 1949000"/>
                    <a:gd name="connsiteX10" fmla="*/ 1988763 w 2320769"/>
                    <a:gd name="connsiteY10" fmla="*/ 209889 h 1949000"/>
                    <a:gd name="connsiteX11" fmla="*/ 1947549 w 2320769"/>
                    <a:gd name="connsiteY11" fmla="*/ 250348 h 1949000"/>
                    <a:gd name="connsiteX12" fmla="*/ 1844515 w 2320769"/>
                    <a:gd name="connsiteY12" fmla="*/ 197245 h 1949000"/>
                    <a:gd name="connsiteX13" fmla="*/ 1789563 w 2320769"/>
                    <a:gd name="connsiteY13" fmla="*/ 199774 h 1949000"/>
                    <a:gd name="connsiteX14" fmla="*/ 1762088 w 2320769"/>
                    <a:gd name="connsiteY14" fmla="*/ 159313 h 1949000"/>
                    <a:gd name="connsiteX15" fmla="*/ 1723164 w 2320769"/>
                    <a:gd name="connsiteY15" fmla="*/ 136554 h 1949000"/>
                    <a:gd name="connsiteX16" fmla="*/ 1707136 w 2320769"/>
                    <a:gd name="connsiteY16" fmla="*/ 164370 h 1949000"/>
                    <a:gd name="connsiteX17" fmla="*/ 1708213 w 2320769"/>
                    <a:gd name="connsiteY17" fmla="*/ 211993 h 1949000"/>
                    <a:gd name="connsiteX18" fmla="*/ 1561462 w 2320769"/>
                    <a:gd name="connsiteY18" fmla="*/ 115130 h 1949000"/>
                    <a:gd name="connsiteX19" fmla="*/ 1475881 w 2320769"/>
                    <a:gd name="connsiteY19" fmla="*/ 0 h 1949000"/>
                    <a:gd name="connsiteX20" fmla="*/ 1266155 w 2320769"/>
                    <a:gd name="connsiteY20" fmla="*/ 113173 h 1949000"/>
                    <a:gd name="connsiteX21" fmla="*/ 1510021 w 2320769"/>
                    <a:gd name="connsiteY21" fmla="*/ 358230 h 1949000"/>
                    <a:gd name="connsiteX22" fmla="*/ 1425510 w 2320769"/>
                    <a:gd name="connsiteY22" fmla="*/ 642312 h 1949000"/>
                    <a:gd name="connsiteX23" fmla="*/ 1981893 w 2320769"/>
                    <a:gd name="connsiteY23" fmla="*/ 606908 h 1949000"/>
                    <a:gd name="connsiteX24" fmla="*/ 1899047 w 2320769"/>
                    <a:gd name="connsiteY24" fmla="*/ 762068 h 1949000"/>
                    <a:gd name="connsiteX25" fmla="*/ 1882114 w 2320769"/>
                    <a:gd name="connsiteY25" fmla="*/ 804402 h 1949000"/>
                    <a:gd name="connsiteX26" fmla="*/ 1865181 w 2320769"/>
                    <a:gd name="connsiteY26" fmla="*/ 855202 h 1949000"/>
                    <a:gd name="connsiteX27" fmla="*/ 1772047 w 2320769"/>
                    <a:gd name="connsiteY27" fmla="*/ 914468 h 1949000"/>
                    <a:gd name="connsiteX28" fmla="*/ 1746647 w 2320769"/>
                    <a:gd name="connsiteY28" fmla="*/ 948335 h 1949000"/>
                    <a:gd name="connsiteX29" fmla="*/ 1721247 w 2320769"/>
                    <a:gd name="connsiteY29" fmla="*/ 965268 h 1949000"/>
                    <a:gd name="connsiteX30" fmla="*/ 1687381 w 2320769"/>
                    <a:gd name="connsiteY30" fmla="*/ 1041468 h 1949000"/>
                    <a:gd name="connsiteX31" fmla="*/ 1661981 w 2320769"/>
                    <a:gd name="connsiteY31" fmla="*/ 1126135 h 1949000"/>
                    <a:gd name="connsiteX32" fmla="*/ 1602714 w 2320769"/>
                    <a:gd name="connsiteY32" fmla="*/ 1176935 h 1949000"/>
                    <a:gd name="connsiteX33" fmla="*/ 1577314 w 2320769"/>
                    <a:gd name="connsiteY33" fmla="*/ 1202335 h 1949000"/>
                    <a:gd name="connsiteX34" fmla="*/ 1501114 w 2320769"/>
                    <a:gd name="connsiteY34" fmla="*/ 1253135 h 1949000"/>
                    <a:gd name="connsiteX35" fmla="*/ 1458781 w 2320769"/>
                    <a:gd name="connsiteY35" fmla="*/ 1295468 h 1949000"/>
                    <a:gd name="connsiteX36" fmla="*/ 1501114 w 2320769"/>
                    <a:gd name="connsiteY36" fmla="*/ 1354735 h 1949000"/>
                    <a:gd name="connsiteX37" fmla="*/ 1518047 w 2320769"/>
                    <a:gd name="connsiteY37" fmla="*/ 1388602 h 1949000"/>
                    <a:gd name="connsiteX38" fmla="*/ 1492647 w 2320769"/>
                    <a:gd name="connsiteY38" fmla="*/ 1405535 h 1949000"/>
                    <a:gd name="connsiteX39" fmla="*/ 1487329 w 2320769"/>
                    <a:gd name="connsiteY39" fmla="*/ 1428763 h 1949000"/>
                    <a:gd name="connsiteX40" fmla="*/ 1471302 w 2320769"/>
                    <a:gd name="connsiteY40" fmla="*/ 1431292 h 1949000"/>
                    <a:gd name="connsiteX41" fmla="*/ 1349784 w 2320769"/>
                    <a:gd name="connsiteY41" fmla="*/ 1466450 h 1949000"/>
                    <a:gd name="connsiteX42" fmla="*/ 24364 w 2320769"/>
                    <a:gd name="connsiteY42" fmla="*/ 1782925 h 1949000"/>
                    <a:gd name="connsiteX43" fmla="*/ 489044 w 2320769"/>
                    <a:gd name="connsiteY43" fmla="*/ 1856128 h 1949000"/>
                    <a:gd name="connsiteX44" fmla="*/ 470726 w 2320769"/>
                    <a:gd name="connsiteY44" fmla="*/ 1939580 h 1949000"/>
                    <a:gd name="connsiteX45" fmla="*/ 1526514 w 2320769"/>
                    <a:gd name="connsiteY45" fmla="*/ 1574868 h 1949000"/>
                    <a:gd name="connsiteX46" fmla="*/ 1551914 w 2320769"/>
                    <a:gd name="connsiteY46" fmla="*/ 1583335 h 1949000"/>
                    <a:gd name="connsiteX47" fmla="*/ 1585781 w 2320769"/>
                    <a:gd name="connsiteY47" fmla="*/ 1591802 h 1949000"/>
                    <a:gd name="connsiteX48" fmla="*/ 1645047 w 2320769"/>
                    <a:gd name="connsiteY48" fmla="*/ 1557935 h 1949000"/>
                    <a:gd name="connsiteX49" fmla="*/ 1661981 w 2320769"/>
                    <a:gd name="connsiteY49" fmla="*/ 1532535 h 1949000"/>
                    <a:gd name="connsiteX50" fmla="*/ 1763581 w 2320769"/>
                    <a:gd name="connsiteY50" fmla="*/ 1524068 h 1949000"/>
                    <a:gd name="connsiteX51" fmla="*/ 1805914 w 2320769"/>
                    <a:gd name="connsiteY51" fmla="*/ 1515602 h 1949000"/>
                    <a:gd name="connsiteX52" fmla="*/ 1839781 w 2320769"/>
                    <a:gd name="connsiteY52" fmla="*/ 1481735 h 1949000"/>
                    <a:gd name="connsiteX53" fmla="*/ 1856714 w 2320769"/>
                    <a:gd name="connsiteY53" fmla="*/ 1422468 h 1949000"/>
                    <a:gd name="connsiteX54" fmla="*/ 1873647 w 2320769"/>
                    <a:gd name="connsiteY54" fmla="*/ 1363202 h 1949000"/>
                    <a:gd name="connsiteX55" fmla="*/ 1865181 w 2320769"/>
                    <a:gd name="connsiteY55" fmla="*/ 1295468 h 1949000"/>
                    <a:gd name="connsiteX56" fmla="*/ 1924447 w 2320769"/>
                    <a:gd name="connsiteY56" fmla="*/ 1219268 h 1949000"/>
                    <a:gd name="connsiteX57" fmla="*/ 1949847 w 2320769"/>
                    <a:gd name="connsiteY57" fmla="*/ 1193868 h 1949000"/>
                    <a:gd name="connsiteX58" fmla="*/ 1983714 w 2320769"/>
                    <a:gd name="connsiteY58" fmla="*/ 1168468 h 1949000"/>
                    <a:gd name="connsiteX59" fmla="*/ 2000647 w 2320769"/>
                    <a:gd name="connsiteY59" fmla="*/ 1143068 h 1949000"/>
                    <a:gd name="connsiteX60" fmla="*/ 2017581 w 2320769"/>
                    <a:gd name="connsiteY60" fmla="*/ 1109202 h 1949000"/>
                    <a:gd name="connsiteX61" fmla="*/ 2059914 w 2320769"/>
                    <a:gd name="connsiteY61" fmla="*/ 1100735 h 1949000"/>
                    <a:gd name="connsiteX62" fmla="*/ 2203847 w 2320769"/>
                    <a:gd name="connsiteY62" fmla="*/ 1092268 h 1949000"/>
                    <a:gd name="connsiteX63" fmla="*/ 2280047 w 2320769"/>
                    <a:gd name="connsiteY63" fmla="*/ 1066868 h 1949000"/>
                    <a:gd name="connsiteX64" fmla="*/ 2305447 w 2320769"/>
                    <a:gd name="connsiteY64" fmla="*/ 965268 h 1949000"/>
                    <a:gd name="connsiteX65" fmla="*/ 2288514 w 2320769"/>
                    <a:gd name="connsiteY65" fmla="*/ 804402 h 1949000"/>
                    <a:gd name="connsiteX66" fmla="*/ 2271581 w 2320769"/>
                    <a:gd name="connsiteY66" fmla="*/ 779002 h 1949000"/>
                    <a:gd name="connsiteX67" fmla="*/ 2263114 w 2320769"/>
                    <a:gd name="connsiteY67" fmla="*/ 745135 h 1949000"/>
                    <a:gd name="connsiteX68" fmla="*/ 2271581 w 2320769"/>
                    <a:gd name="connsiteY68" fmla="*/ 660468 h 1949000"/>
                    <a:gd name="connsiteX69" fmla="*/ 2312316 w 2320769"/>
                    <a:gd name="connsiteY69" fmla="*/ 630891 h 1949000"/>
                    <a:gd name="connsiteX70" fmla="*/ 2229247 w 2320769"/>
                    <a:gd name="connsiteY70" fmla="*/ 618135 h 1949000"/>
                    <a:gd name="connsiteX0" fmla="*/ 2216684 w 2308206"/>
                    <a:gd name="connsiteY0" fmla="*/ 618135 h 1948802"/>
                    <a:gd name="connsiteX1" fmla="*/ 2189136 w 2308206"/>
                    <a:gd name="connsiteY1" fmla="*/ 571505 h 1948802"/>
                    <a:gd name="connsiteX2" fmla="*/ 2212032 w 2308206"/>
                    <a:gd name="connsiteY2" fmla="*/ 553804 h 1948802"/>
                    <a:gd name="connsiteX3" fmla="*/ 2276142 w 2308206"/>
                    <a:gd name="connsiteY3" fmla="*/ 518401 h 1948802"/>
                    <a:gd name="connsiteX4" fmla="*/ 2308199 w 2308206"/>
                    <a:gd name="connsiteY4" fmla="*/ 434951 h 1948802"/>
                    <a:gd name="connsiteX5" fmla="*/ 2248252 w 2308206"/>
                    <a:gd name="connsiteY5" fmla="*/ 357708 h 1948802"/>
                    <a:gd name="connsiteX6" fmla="*/ 2253247 w 2308206"/>
                    <a:gd name="connsiteY6" fmla="*/ 285752 h 1948802"/>
                    <a:gd name="connsiteX7" fmla="*/ 2160805 w 2308206"/>
                    <a:gd name="connsiteY7" fmla="*/ 317093 h 1948802"/>
                    <a:gd name="connsiteX8" fmla="*/ 2111289 w 2308206"/>
                    <a:gd name="connsiteY8" fmla="*/ 255407 h 1948802"/>
                    <a:gd name="connsiteX9" fmla="*/ 2005965 w 2308206"/>
                    <a:gd name="connsiteY9" fmla="*/ 240234 h 1948802"/>
                    <a:gd name="connsiteX10" fmla="*/ 1976200 w 2308206"/>
                    <a:gd name="connsiteY10" fmla="*/ 209889 h 1948802"/>
                    <a:gd name="connsiteX11" fmla="*/ 1934986 w 2308206"/>
                    <a:gd name="connsiteY11" fmla="*/ 250348 h 1948802"/>
                    <a:gd name="connsiteX12" fmla="*/ 1831952 w 2308206"/>
                    <a:gd name="connsiteY12" fmla="*/ 197245 h 1948802"/>
                    <a:gd name="connsiteX13" fmla="*/ 1777000 w 2308206"/>
                    <a:gd name="connsiteY13" fmla="*/ 199774 h 1948802"/>
                    <a:gd name="connsiteX14" fmla="*/ 1749525 w 2308206"/>
                    <a:gd name="connsiteY14" fmla="*/ 159313 h 1948802"/>
                    <a:gd name="connsiteX15" fmla="*/ 1710601 w 2308206"/>
                    <a:gd name="connsiteY15" fmla="*/ 136554 h 1948802"/>
                    <a:gd name="connsiteX16" fmla="*/ 1694573 w 2308206"/>
                    <a:gd name="connsiteY16" fmla="*/ 164370 h 1948802"/>
                    <a:gd name="connsiteX17" fmla="*/ 1695650 w 2308206"/>
                    <a:gd name="connsiteY17" fmla="*/ 211993 h 1948802"/>
                    <a:gd name="connsiteX18" fmla="*/ 1548899 w 2308206"/>
                    <a:gd name="connsiteY18" fmla="*/ 115130 h 1948802"/>
                    <a:gd name="connsiteX19" fmla="*/ 1463318 w 2308206"/>
                    <a:gd name="connsiteY19" fmla="*/ 0 h 1948802"/>
                    <a:gd name="connsiteX20" fmla="*/ 1253592 w 2308206"/>
                    <a:gd name="connsiteY20" fmla="*/ 113173 h 1948802"/>
                    <a:gd name="connsiteX21" fmla="*/ 1497458 w 2308206"/>
                    <a:gd name="connsiteY21" fmla="*/ 358230 h 1948802"/>
                    <a:gd name="connsiteX22" fmla="*/ 1412947 w 2308206"/>
                    <a:gd name="connsiteY22" fmla="*/ 642312 h 1948802"/>
                    <a:gd name="connsiteX23" fmla="*/ 1969330 w 2308206"/>
                    <a:gd name="connsiteY23" fmla="*/ 606908 h 1948802"/>
                    <a:gd name="connsiteX24" fmla="*/ 1886484 w 2308206"/>
                    <a:gd name="connsiteY24" fmla="*/ 762068 h 1948802"/>
                    <a:gd name="connsiteX25" fmla="*/ 1869551 w 2308206"/>
                    <a:gd name="connsiteY25" fmla="*/ 804402 h 1948802"/>
                    <a:gd name="connsiteX26" fmla="*/ 1852618 w 2308206"/>
                    <a:gd name="connsiteY26" fmla="*/ 855202 h 1948802"/>
                    <a:gd name="connsiteX27" fmla="*/ 1759484 w 2308206"/>
                    <a:gd name="connsiteY27" fmla="*/ 914468 h 1948802"/>
                    <a:gd name="connsiteX28" fmla="*/ 1734084 w 2308206"/>
                    <a:gd name="connsiteY28" fmla="*/ 948335 h 1948802"/>
                    <a:gd name="connsiteX29" fmla="*/ 1708684 w 2308206"/>
                    <a:gd name="connsiteY29" fmla="*/ 965268 h 1948802"/>
                    <a:gd name="connsiteX30" fmla="*/ 1674818 w 2308206"/>
                    <a:gd name="connsiteY30" fmla="*/ 1041468 h 1948802"/>
                    <a:gd name="connsiteX31" fmla="*/ 1649418 w 2308206"/>
                    <a:gd name="connsiteY31" fmla="*/ 1126135 h 1948802"/>
                    <a:gd name="connsiteX32" fmla="*/ 1590151 w 2308206"/>
                    <a:gd name="connsiteY32" fmla="*/ 1176935 h 1948802"/>
                    <a:gd name="connsiteX33" fmla="*/ 1564751 w 2308206"/>
                    <a:gd name="connsiteY33" fmla="*/ 1202335 h 1948802"/>
                    <a:gd name="connsiteX34" fmla="*/ 1488551 w 2308206"/>
                    <a:gd name="connsiteY34" fmla="*/ 1253135 h 1948802"/>
                    <a:gd name="connsiteX35" fmla="*/ 1446218 w 2308206"/>
                    <a:gd name="connsiteY35" fmla="*/ 1295468 h 1948802"/>
                    <a:gd name="connsiteX36" fmla="*/ 1488551 w 2308206"/>
                    <a:gd name="connsiteY36" fmla="*/ 1354735 h 1948802"/>
                    <a:gd name="connsiteX37" fmla="*/ 1505484 w 2308206"/>
                    <a:gd name="connsiteY37" fmla="*/ 1388602 h 1948802"/>
                    <a:gd name="connsiteX38" fmla="*/ 1480084 w 2308206"/>
                    <a:gd name="connsiteY38" fmla="*/ 1405535 h 1948802"/>
                    <a:gd name="connsiteX39" fmla="*/ 1474766 w 2308206"/>
                    <a:gd name="connsiteY39" fmla="*/ 1428763 h 1948802"/>
                    <a:gd name="connsiteX40" fmla="*/ 1458739 w 2308206"/>
                    <a:gd name="connsiteY40" fmla="*/ 1431292 h 1948802"/>
                    <a:gd name="connsiteX41" fmla="*/ 1337221 w 2308206"/>
                    <a:gd name="connsiteY41" fmla="*/ 1466450 h 1948802"/>
                    <a:gd name="connsiteX42" fmla="*/ 11801 w 2308206"/>
                    <a:gd name="connsiteY42" fmla="*/ 1782925 h 1948802"/>
                    <a:gd name="connsiteX43" fmla="*/ 675680 w 2308206"/>
                    <a:gd name="connsiteY43" fmla="*/ 1803023 h 1948802"/>
                    <a:gd name="connsiteX44" fmla="*/ 476481 w 2308206"/>
                    <a:gd name="connsiteY44" fmla="*/ 1856128 h 1948802"/>
                    <a:gd name="connsiteX45" fmla="*/ 458163 w 2308206"/>
                    <a:gd name="connsiteY45" fmla="*/ 1939580 h 1948802"/>
                    <a:gd name="connsiteX46" fmla="*/ 1513951 w 2308206"/>
                    <a:gd name="connsiteY46" fmla="*/ 1574868 h 1948802"/>
                    <a:gd name="connsiteX47" fmla="*/ 1539351 w 2308206"/>
                    <a:gd name="connsiteY47" fmla="*/ 1583335 h 1948802"/>
                    <a:gd name="connsiteX48" fmla="*/ 1573218 w 2308206"/>
                    <a:gd name="connsiteY48" fmla="*/ 1591802 h 1948802"/>
                    <a:gd name="connsiteX49" fmla="*/ 1632484 w 2308206"/>
                    <a:gd name="connsiteY49" fmla="*/ 1557935 h 1948802"/>
                    <a:gd name="connsiteX50" fmla="*/ 1649418 w 2308206"/>
                    <a:gd name="connsiteY50" fmla="*/ 1532535 h 1948802"/>
                    <a:gd name="connsiteX51" fmla="*/ 1751018 w 2308206"/>
                    <a:gd name="connsiteY51" fmla="*/ 1524068 h 1948802"/>
                    <a:gd name="connsiteX52" fmla="*/ 1793351 w 2308206"/>
                    <a:gd name="connsiteY52" fmla="*/ 1515602 h 1948802"/>
                    <a:gd name="connsiteX53" fmla="*/ 1827218 w 2308206"/>
                    <a:gd name="connsiteY53" fmla="*/ 1481735 h 1948802"/>
                    <a:gd name="connsiteX54" fmla="*/ 1844151 w 2308206"/>
                    <a:gd name="connsiteY54" fmla="*/ 1422468 h 1948802"/>
                    <a:gd name="connsiteX55" fmla="*/ 1861084 w 2308206"/>
                    <a:gd name="connsiteY55" fmla="*/ 1363202 h 1948802"/>
                    <a:gd name="connsiteX56" fmla="*/ 1852618 w 2308206"/>
                    <a:gd name="connsiteY56" fmla="*/ 1295468 h 1948802"/>
                    <a:gd name="connsiteX57" fmla="*/ 1911884 w 2308206"/>
                    <a:gd name="connsiteY57" fmla="*/ 1219268 h 1948802"/>
                    <a:gd name="connsiteX58" fmla="*/ 1937284 w 2308206"/>
                    <a:gd name="connsiteY58" fmla="*/ 1193868 h 1948802"/>
                    <a:gd name="connsiteX59" fmla="*/ 1971151 w 2308206"/>
                    <a:gd name="connsiteY59" fmla="*/ 1168468 h 1948802"/>
                    <a:gd name="connsiteX60" fmla="*/ 1988084 w 2308206"/>
                    <a:gd name="connsiteY60" fmla="*/ 1143068 h 1948802"/>
                    <a:gd name="connsiteX61" fmla="*/ 2005018 w 2308206"/>
                    <a:gd name="connsiteY61" fmla="*/ 1109202 h 1948802"/>
                    <a:gd name="connsiteX62" fmla="*/ 2047351 w 2308206"/>
                    <a:gd name="connsiteY62" fmla="*/ 1100735 h 1948802"/>
                    <a:gd name="connsiteX63" fmla="*/ 2191284 w 2308206"/>
                    <a:gd name="connsiteY63" fmla="*/ 1092268 h 1948802"/>
                    <a:gd name="connsiteX64" fmla="*/ 2267484 w 2308206"/>
                    <a:gd name="connsiteY64" fmla="*/ 1066868 h 1948802"/>
                    <a:gd name="connsiteX65" fmla="*/ 2292884 w 2308206"/>
                    <a:gd name="connsiteY65" fmla="*/ 965268 h 1948802"/>
                    <a:gd name="connsiteX66" fmla="*/ 2275951 w 2308206"/>
                    <a:gd name="connsiteY66" fmla="*/ 804402 h 1948802"/>
                    <a:gd name="connsiteX67" fmla="*/ 2259018 w 2308206"/>
                    <a:gd name="connsiteY67" fmla="*/ 779002 h 1948802"/>
                    <a:gd name="connsiteX68" fmla="*/ 2250551 w 2308206"/>
                    <a:gd name="connsiteY68" fmla="*/ 745135 h 1948802"/>
                    <a:gd name="connsiteX69" fmla="*/ 2259018 w 2308206"/>
                    <a:gd name="connsiteY69" fmla="*/ 660468 h 1948802"/>
                    <a:gd name="connsiteX70" fmla="*/ 2299753 w 2308206"/>
                    <a:gd name="connsiteY70" fmla="*/ 630891 h 1948802"/>
                    <a:gd name="connsiteX71" fmla="*/ 2216684 w 2308206"/>
                    <a:gd name="connsiteY71" fmla="*/ 618135 h 1948802"/>
                    <a:gd name="connsiteX0" fmla="*/ 2213539 w 2305061"/>
                    <a:gd name="connsiteY0" fmla="*/ 618135 h 1948802"/>
                    <a:gd name="connsiteX1" fmla="*/ 2185991 w 2305061"/>
                    <a:gd name="connsiteY1" fmla="*/ 571505 h 1948802"/>
                    <a:gd name="connsiteX2" fmla="*/ 2208887 w 2305061"/>
                    <a:gd name="connsiteY2" fmla="*/ 553804 h 1948802"/>
                    <a:gd name="connsiteX3" fmla="*/ 2272997 w 2305061"/>
                    <a:gd name="connsiteY3" fmla="*/ 518401 h 1948802"/>
                    <a:gd name="connsiteX4" fmla="*/ 2305054 w 2305061"/>
                    <a:gd name="connsiteY4" fmla="*/ 434951 h 1948802"/>
                    <a:gd name="connsiteX5" fmla="*/ 2245107 w 2305061"/>
                    <a:gd name="connsiteY5" fmla="*/ 357708 h 1948802"/>
                    <a:gd name="connsiteX6" fmla="*/ 2250102 w 2305061"/>
                    <a:gd name="connsiteY6" fmla="*/ 285752 h 1948802"/>
                    <a:gd name="connsiteX7" fmla="*/ 2157660 w 2305061"/>
                    <a:gd name="connsiteY7" fmla="*/ 317093 h 1948802"/>
                    <a:gd name="connsiteX8" fmla="*/ 2108144 w 2305061"/>
                    <a:gd name="connsiteY8" fmla="*/ 255407 h 1948802"/>
                    <a:gd name="connsiteX9" fmla="*/ 2002820 w 2305061"/>
                    <a:gd name="connsiteY9" fmla="*/ 240234 h 1948802"/>
                    <a:gd name="connsiteX10" fmla="*/ 1973055 w 2305061"/>
                    <a:gd name="connsiteY10" fmla="*/ 209889 h 1948802"/>
                    <a:gd name="connsiteX11" fmla="*/ 1931841 w 2305061"/>
                    <a:gd name="connsiteY11" fmla="*/ 250348 h 1948802"/>
                    <a:gd name="connsiteX12" fmla="*/ 1828807 w 2305061"/>
                    <a:gd name="connsiteY12" fmla="*/ 197245 h 1948802"/>
                    <a:gd name="connsiteX13" fmla="*/ 1773855 w 2305061"/>
                    <a:gd name="connsiteY13" fmla="*/ 199774 h 1948802"/>
                    <a:gd name="connsiteX14" fmla="*/ 1746380 w 2305061"/>
                    <a:gd name="connsiteY14" fmla="*/ 159313 h 1948802"/>
                    <a:gd name="connsiteX15" fmla="*/ 1707456 w 2305061"/>
                    <a:gd name="connsiteY15" fmla="*/ 136554 h 1948802"/>
                    <a:gd name="connsiteX16" fmla="*/ 1691428 w 2305061"/>
                    <a:gd name="connsiteY16" fmla="*/ 164370 h 1948802"/>
                    <a:gd name="connsiteX17" fmla="*/ 1692505 w 2305061"/>
                    <a:gd name="connsiteY17" fmla="*/ 211993 h 1948802"/>
                    <a:gd name="connsiteX18" fmla="*/ 1545754 w 2305061"/>
                    <a:gd name="connsiteY18" fmla="*/ 115130 h 1948802"/>
                    <a:gd name="connsiteX19" fmla="*/ 1460173 w 2305061"/>
                    <a:gd name="connsiteY19" fmla="*/ 0 h 1948802"/>
                    <a:gd name="connsiteX20" fmla="*/ 1250447 w 2305061"/>
                    <a:gd name="connsiteY20" fmla="*/ 113173 h 1948802"/>
                    <a:gd name="connsiteX21" fmla="*/ 1494313 w 2305061"/>
                    <a:gd name="connsiteY21" fmla="*/ 358230 h 1948802"/>
                    <a:gd name="connsiteX22" fmla="*/ 1409802 w 2305061"/>
                    <a:gd name="connsiteY22" fmla="*/ 642312 h 1948802"/>
                    <a:gd name="connsiteX23" fmla="*/ 1966185 w 2305061"/>
                    <a:gd name="connsiteY23" fmla="*/ 606908 h 1948802"/>
                    <a:gd name="connsiteX24" fmla="*/ 1883339 w 2305061"/>
                    <a:gd name="connsiteY24" fmla="*/ 762068 h 1948802"/>
                    <a:gd name="connsiteX25" fmla="*/ 1866406 w 2305061"/>
                    <a:gd name="connsiteY25" fmla="*/ 804402 h 1948802"/>
                    <a:gd name="connsiteX26" fmla="*/ 1849473 w 2305061"/>
                    <a:gd name="connsiteY26" fmla="*/ 855202 h 1948802"/>
                    <a:gd name="connsiteX27" fmla="*/ 1756339 w 2305061"/>
                    <a:gd name="connsiteY27" fmla="*/ 914468 h 1948802"/>
                    <a:gd name="connsiteX28" fmla="*/ 1730939 w 2305061"/>
                    <a:gd name="connsiteY28" fmla="*/ 948335 h 1948802"/>
                    <a:gd name="connsiteX29" fmla="*/ 1705539 w 2305061"/>
                    <a:gd name="connsiteY29" fmla="*/ 965268 h 1948802"/>
                    <a:gd name="connsiteX30" fmla="*/ 1671673 w 2305061"/>
                    <a:gd name="connsiteY30" fmla="*/ 1041468 h 1948802"/>
                    <a:gd name="connsiteX31" fmla="*/ 1646273 w 2305061"/>
                    <a:gd name="connsiteY31" fmla="*/ 1126135 h 1948802"/>
                    <a:gd name="connsiteX32" fmla="*/ 1587006 w 2305061"/>
                    <a:gd name="connsiteY32" fmla="*/ 1176935 h 1948802"/>
                    <a:gd name="connsiteX33" fmla="*/ 1561606 w 2305061"/>
                    <a:gd name="connsiteY33" fmla="*/ 1202335 h 1948802"/>
                    <a:gd name="connsiteX34" fmla="*/ 1485406 w 2305061"/>
                    <a:gd name="connsiteY34" fmla="*/ 1253135 h 1948802"/>
                    <a:gd name="connsiteX35" fmla="*/ 1443073 w 2305061"/>
                    <a:gd name="connsiteY35" fmla="*/ 1295468 h 1948802"/>
                    <a:gd name="connsiteX36" fmla="*/ 1485406 w 2305061"/>
                    <a:gd name="connsiteY36" fmla="*/ 1354735 h 1948802"/>
                    <a:gd name="connsiteX37" fmla="*/ 1502339 w 2305061"/>
                    <a:gd name="connsiteY37" fmla="*/ 1388602 h 1948802"/>
                    <a:gd name="connsiteX38" fmla="*/ 1476939 w 2305061"/>
                    <a:gd name="connsiteY38" fmla="*/ 1405535 h 1948802"/>
                    <a:gd name="connsiteX39" fmla="*/ 1471621 w 2305061"/>
                    <a:gd name="connsiteY39" fmla="*/ 1428763 h 1948802"/>
                    <a:gd name="connsiteX40" fmla="*/ 1455594 w 2305061"/>
                    <a:gd name="connsiteY40" fmla="*/ 1431292 h 1948802"/>
                    <a:gd name="connsiteX41" fmla="*/ 1334076 w 2305061"/>
                    <a:gd name="connsiteY41" fmla="*/ 1466450 h 1948802"/>
                    <a:gd name="connsiteX42" fmla="*/ 8656 w 2305061"/>
                    <a:gd name="connsiteY42" fmla="*/ 1782925 h 1948802"/>
                    <a:gd name="connsiteX43" fmla="*/ 757251 w 2305061"/>
                    <a:gd name="connsiteY43" fmla="*/ 1722103 h 1948802"/>
                    <a:gd name="connsiteX44" fmla="*/ 672535 w 2305061"/>
                    <a:gd name="connsiteY44" fmla="*/ 1803023 h 1948802"/>
                    <a:gd name="connsiteX45" fmla="*/ 473336 w 2305061"/>
                    <a:gd name="connsiteY45" fmla="*/ 1856128 h 1948802"/>
                    <a:gd name="connsiteX46" fmla="*/ 455018 w 2305061"/>
                    <a:gd name="connsiteY46" fmla="*/ 1939580 h 1948802"/>
                    <a:gd name="connsiteX47" fmla="*/ 1510806 w 2305061"/>
                    <a:gd name="connsiteY47" fmla="*/ 1574868 h 1948802"/>
                    <a:gd name="connsiteX48" fmla="*/ 1536206 w 2305061"/>
                    <a:gd name="connsiteY48" fmla="*/ 1583335 h 1948802"/>
                    <a:gd name="connsiteX49" fmla="*/ 1570073 w 2305061"/>
                    <a:gd name="connsiteY49" fmla="*/ 1591802 h 1948802"/>
                    <a:gd name="connsiteX50" fmla="*/ 1629339 w 2305061"/>
                    <a:gd name="connsiteY50" fmla="*/ 1557935 h 1948802"/>
                    <a:gd name="connsiteX51" fmla="*/ 1646273 w 2305061"/>
                    <a:gd name="connsiteY51" fmla="*/ 1532535 h 1948802"/>
                    <a:gd name="connsiteX52" fmla="*/ 1747873 w 2305061"/>
                    <a:gd name="connsiteY52" fmla="*/ 1524068 h 1948802"/>
                    <a:gd name="connsiteX53" fmla="*/ 1790206 w 2305061"/>
                    <a:gd name="connsiteY53" fmla="*/ 1515602 h 1948802"/>
                    <a:gd name="connsiteX54" fmla="*/ 1824073 w 2305061"/>
                    <a:gd name="connsiteY54" fmla="*/ 1481735 h 1948802"/>
                    <a:gd name="connsiteX55" fmla="*/ 1841006 w 2305061"/>
                    <a:gd name="connsiteY55" fmla="*/ 1422468 h 1948802"/>
                    <a:gd name="connsiteX56" fmla="*/ 1857939 w 2305061"/>
                    <a:gd name="connsiteY56" fmla="*/ 1363202 h 1948802"/>
                    <a:gd name="connsiteX57" fmla="*/ 1849473 w 2305061"/>
                    <a:gd name="connsiteY57" fmla="*/ 1295468 h 1948802"/>
                    <a:gd name="connsiteX58" fmla="*/ 1908739 w 2305061"/>
                    <a:gd name="connsiteY58" fmla="*/ 1219268 h 1948802"/>
                    <a:gd name="connsiteX59" fmla="*/ 1934139 w 2305061"/>
                    <a:gd name="connsiteY59" fmla="*/ 1193868 h 1948802"/>
                    <a:gd name="connsiteX60" fmla="*/ 1968006 w 2305061"/>
                    <a:gd name="connsiteY60" fmla="*/ 1168468 h 1948802"/>
                    <a:gd name="connsiteX61" fmla="*/ 1984939 w 2305061"/>
                    <a:gd name="connsiteY61" fmla="*/ 1143068 h 1948802"/>
                    <a:gd name="connsiteX62" fmla="*/ 2001873 w 2305061"/>
                    <a:gd name="connsiteY62" fmla="*/ 1109202 h 1948802"/>
                    <a:gd name="connsiteX63" fmla="*/ 2044206 w 2305061"/>
                    <a:gd name="connsiteY63" fmla="*/ 1100735 h 1948802"/>
                    <a:gd name="connsiteX64" fmla="*/ 2188139 w 2305061"/>
                    <a:gd name="connsiteY64" fmla="*/ 1092268 h 1948802"/>
                    <a:gd name="connsiteX65" fmla="*/ 2264339 w 2305061"/>
                    <a:gd name="connsiteY65" fmla="*/ 1066868 h 1948802"/>
                    <a:gd name="connsiteX66" fmla="*/ 2289739 w 2305061"/>
                    <a:gd name="connsiteY66" fmla="*/ 965268 h 1948802"/>
                    <a:gd name="connsiteX67" fmla="*/ 2272806 w 2305061"/>
                    <a:gd name="connsiteY67" fmla="*/ 804402 h 1948802"/>
                    <a:gd name="connsiteX68" fmla="*/ 2255873 w 2305061"/>
                    <a:gd name="connsiteY68" fmla="*/ 779002 h 1948802"/>
                    <a:gd name="connsiteX69" fmla="*/ 2247406 w 2305061"/>
                    <a:gd name="connsiteY69" fmla="*/ 745135 h 1948802"/>
                    <a:gd name="connsiteX70" fmla="*/ 2255873 w 2305061"/>
                    <a:gd name="connsiteY70" fmla="*/ 660468 h 1948802"/>
                    <a:gd name="connsiteX71" fmla="*/ 2296608 w 2305061"/>
                    <a:gd name="connsiteY71" fmla="*/ 630891 h 1948802"/>
                    <a:gd name="connsiteX72" fmla="*/ 2213539 w 2305061"/>
                    <a:gd name="connsiteY72" fmla="*/ 618135 h 1948802"/>
                    <a:gd name="connsiteX0" fmla="*/ 2315081 w 2406603"/>
                    <a:gd name="connsiteY0" fmla="*/ 618135 h 1948802"/>
                    <a:gd name="connsiteX1" fmla="*/ 2287533 w 2406603"/>
                    <a:gd name="connsiteY1" fmla="*/ 571505 h 1948802"/>
                    <a:gd name="connsiteX2" fmla="*/ 2310429 w 2406603"/>
                    <a:gd name="connsiteY2" fmla="*/ 553804 h 1948802"/>
                    <a:gd name="connsiteX3" fmla="*/ 2374539 w 2406603"/>
                    <a:gd name="connsiteY3" fmla="*/ 518401 h 1948802"/>
                    <a:gd name="connsiteX4" fmla="*/ 2406596 w 2406603"/>
                    <a:gd name="connsiteY4" fmla="*/ 434951 h 1948802"/>
                    <a:gd name="connsiteX5" fmla="*/ 2346649 w 2406603"/>
                    <a:gd name="connsiteY5" fmla="*/ 357708 h 1948802"/>
                    <a:gd name="connsiteX6" fmla="*/ 2351644 w 2406603"/>
                    <a:gd name="connsiteY6" fmla="*/ 285752 h 1948802"/>
                    <a:gd name="connsiteX7" fmla="*/ 2259202 w 2406603"/>
                    <a:gd name="connsiteY7" fmla="*/ 317093 h 1948802"/>
                    <a:gd name="connsiteX8" fmla="*/ 2209686 w 2406603"/>
                    <a:gd name="connsiteY8" fmla="*/ 255407 h 1948802"/>
                    <a:gd name="connsiteX9" fmla="*/ 2104362 w 2406603"/>
                    <a:gd name="connsiteY9" fmla="*/ 240234 h 1948802"/>
                    <a:gd name="connsiteX10" fmla="*/ 2074597 w 2406603"/>
                    <a:gd name="connsiteY10" fmla="*/ 209889 h 1948802"/>
                    <a:gd name="connsiteX11" fmla="*/ 2033383 w 2406603"/>
                    <a:gd name="connsiteY11" fmla="*/ 250348 h 1948802"/>
                    <a:gd name="connsiteX12" fmla="*/ 1930349 w 2406603"/>
                    <a:gd name="connsiteY12" fmla="*/ 197245 h 1948802"/>
                    <a:gd name="connsiteX13" fmla="*/ 1875397 w 2406603"/>
                    <a:gd name="connsiteY13" fmla="*/ 199774 h 1948802"/>
                    <a:gd name="connsiteX14" fmla="*/ 1847922 w 2406603"/>
                    <a:gd name="connsiteY14" fmla="*/ 159313 h 1948802"/>
                    <a:gd name="connsiteX15" fmla="*/ 1808998 w 2406603"/>
                    <a:gd name="connsiteY15" fmla="*/ 136554 h 1948802"/>
                    <a:gd name="connsiteX16" fmla="*/ 1792970 w 2406603"/>
                    <a:gd name="connsiteY16" fmla="*/ 164370 h 1948802"/>
                    <a:gd name="connsiteX17" fmla="*/ 1794047 w 2406603"/>
                    <a:gd name="connsiteY17" fmla="*/ 211993 h 1948802"/>
                    <a:gd name="connsiteX18" fmla="*/ 1647296 w 2406603"/>
                    <a:gd name="connsiteY18" fmla="*/ 115130 h 1948802"/>
                    <a:gd name="connsiteX19" fmla="*/ 1561715 w 2406603"/>
                    <a:gd name="connsiteY19" fmla="*/ 0 h 1948802"/>
                    <a:gd name="connsiteX20" fmla="*/ 1351989 w 2406603"/>
                    <a:gd name="connsiteY20" fmla="*/ 113173 h 1948802"/>
                    <a:gd name="connsiteX21" fmla="*/ 1595855 w 2406603"/>
                    <a:gd name="connsiteY21" fmla="*/ 358230 h 1948802"/>
                    <a:gd name="connsiteX22" fmla="*/ 1511344 w 2406603"/>
                    <a:gd name="connsiteY22" fmla="*/ 642312 h 1948802"/>
                    <a:gd name="connsiteX23" fmla="*/ 2067727 w 2406603"/>
                    <a:gd name="connsiteY23" fmla="*/ 606908 h 1948802"/>
                    <a:gd name="connsiteX24" fmla="*/ 1984881 w 2406603"/>
                    <a:gd name="connsiteY24" fmla="*/ 762068 h 1948802"/>
                    <a:gd name="connsiteX25" fmla="*/ 1967948 w 2406603"/>
                    <a:gd name="connsiteY25" fmla="*/ 804402 h 1948802"/>
                    <a:gd name="connsiteX26" fmla="*/ 1951015 w 2406603"/>
                    <a:gd name="connsiteY26" fmla="*/ 855202 h 1948802"/>
                    <a:gd name="connsiteX27" fmla="*/ 1857881 w 2406603"/>
                    <a:gd name="connsiteY27" fmla="*/ 914468 h 1948802"/>
                    <a:gd name="connsiteX28" fmla="*/ 1832481 w 2406603"/>
                    <a:gd name="connsiteY28" fmla="*/ 948335 h 1948802"/>
                    <a:gd name="connsiteX29" fmla="*/ 1807081 w 2406603"/>
                    <a:gd name="connsiteY29" fmla="*/ 965268 h 1948802"/>
                    <a:gd name="connsiteX30" fmla="*/ 1773215 w 2406603"/>
                    <a:gd name="connsiteY30" fmla="*/ 1041468 h 1948802"/>
                    <a:gd name="connsiteX31" fmla="*/ 1747815 w 2406603"/>
                    <a:gd name="connsiteY31" fmla="*/ 1126135 h 1948802"/>
                    <a:gd name="connsiteX32" fmla="*/ 1688548 w 2406603"/>
                    <a:gd name="connsiteY32" fmla="*/ 1176935 h 1948802"/>
                    <a:gd name="connsiteX33" fmla="*/ 1663148 w 2406603"/>
                    <a:gd name="connsiteY33" fmla="*/ 1202335 h 1948802"/>
                    <a:gd name="connsiteX34" fmla="*/ 1586948 w 2406603"/>
                    <a:gd name="connsiteY34" fmla="*/ 1253135 h 1948802"/>
                    <a:gd name="connsiteX35" fmla="*/ 1544615 w 2406603"/>
                    <a:gd name="connsiteY35" fmla="*/ 1295468 h 1948802"/>
                    <a:gd name="connsiteX36" fmla="*/ 1586948 w 2406603"/>
                    <a:gd name="connsiteY36" fmla="*/ 1354735 h 1948802"/>
                    <a:gd name="connsiteX37" fmla="*/ 1603881 w 2406603"/>
                    <a:gd name="connsiteY37" fmla="*/ 1388602 h 1948802"/>
                    <a:gd name="connsiteX38" fmla="*/ 1578481 w 2406603"/>
                    <a:gd name="connsiteY38" fmla="*/ 1405535 h 1948802"/>
                    <a:gd name="connsiteX39" fmla="*/ 1573163 w 2406603"/>
                    <a:gd name="connsiteY39" fmla="*/ 1428763 h 1948802"/>
                    <a:gd name="connsiteX40" fmla="*/ 1557136 w 2406603"/>
                    <a:gd name="connsiteY40" fmla="*/ 1431292 h 1948802"/>
                    <a:gd name="connsiteX41" fmla="*/ 1435618 w 2406603"/>
                    <a:gd name="connsiteY41" fmla="*/ 1466450 h 1948802"/>
                    <a:gd name="connsiteX42" fmla="*/ 110198 w 2406603"/>
                    <a:gd name="connsiteY42" fmla="*/ 1782925 h 1948802"/>
                    <a:gd name="connsiteX43" fmla="*/ 858793 w 2406603"/>
                    <a:gd name="connsiteY43" fmla="*/ 1722103 h 1948802"/>
                    <a:gd name="connsiteX44" fmla="*/ 176 w 2406603"/>
                    <a:gd name="connsiteY44" fmla="*/ 1926935 h 1948802"/>
                    <a:gd name="connsiteX45" fmla="*/ 774077 w 2406603"/>
                    <a:gd name="connsiteY45" fmla="*/ 1803023 h 1948802"/>
                    <a:gd name="connsiteX46" fmla="*/ 574878 w 2406603"/>
                    <a:gd name="connsiteY46" fmla="*/ 1856128 h 1948802"/>
                    <a:gd name="connsiteX47" fmla="*/ 556560 w 2406603"/>
                    <a:gd name="connsiteY47" fmla="*/ 1939580 h 1948802"/>
                    <a:gd name="connsiteX48" fmla="*/ 1612348 w 2406603"/>
                    <a:gd name="connsiteY48" fmla="*/ 1574868 h 1948802"/>
                    <a:gd name="connsiteX49" fmla="*/ 1637748 w 2406603"/>
                    <a:gd name="connsiteY49" fmla="*/ 1583335 h 1948802"/>
                    <a:gd name="connsiteX50" fmla="*/ 1671615 w 2406603"/>
                    <a:gd name="connsiteY50" fmla="*/ 1591802 h 1948802"/>
                    <a:gd name="connsiteX51" fmla="*/ 1730881 w 2406603"/>
                    <a:gd name="connsiteY51" fmla="*/ 1557935 h 1948802"/>
                    <a:gd name="connsiteX52" fmla="*/ 1747815 w 2406603"/>
                    <a:gd name="connsiteY52" fmla="*/ 1532535 h 1948802"/>
                    <a:gd name="connsiteX53" fmla="*/ 1849415 w 2406603"/>
                    <a:gd name="connsiteY53" fmla="*/ 1524068 h 1948802"/>
                    <a:gd name="connsiteX54" fmla="*/ 1891748 w 2406603"/>
                    <a:gd name="connsiteY54" fmla="*/ 1515602 h 1948802"/>
                    <a:gd name="connsiteX55" fmla="*/ 1925615 w 2406603"/>
                    <a:gd name="connsiteY55" fmla="*/ 1481735 h 1948802"/>
                    <a:gd name="connsiteX56" fmla="*/ 1942548 w 2406603"/>
                    <a:gd name="connsiteY56" fmla="*/ 1422468 h 1948802"/>
                    <a:gd name="connsiteX57" fmla="*/ 1959481 w 2406603"/>
                    <a:gd name="connsiteY57" fmla="*/ 1363202 h 1948802"/>
                    <a:gd name="connsiteX58" fmla="*/ 1951015 w 2406603"/>
                    <a:gd name="connsiteY58" fmla="*/ 1295468 h 1948802"/>
                    <a:gd name="connsiteX59" fmla="*/ 2010281 w 2406603"/>
                    <a:gd name="connsiteY59" fmla="*/ 1219268 h 1948802"/>
                    <a:gd name="connsiteX60" fmla="*/ 2035681 w 2406603"/>
                    <a:gd name="connsiteY60" fmla="*/ 1193868 h 1948802"/>
                    <a:gd name="connsiteX61" fmla="*/ 2069548 w 2406603"/>
                    <a:gd name="connsiteY61" fmla="*/ 1168468 h 1948802"/>
                    <a:gd name="connsiteX62" fmla="*/ 2086481 w 2406603"/>
                    <a:gd name="connsiteY62" fmla="*/ 1143068 h 1948802"/>
                    <a:gd name="connsiteX63" fmla="*/ 2103415 w 2406603"/>
                    <a:gd name="connsiteY63" fmla="*/ 1109202 h 1948802"/>
                    <a:gd name="connsiteX64" fmla="*/ 2145748 w 2406603"/>
                    <a:gd name="connsiteY64" fmla="*/ 1100735 h 1948802"/>
                    <a:gd name="connsiteX65" fmla="*/ 2289681 w 2406603"/>
                    <a:gd name="connsiteY65" fmla="*/ 1092268 h 1948802"/>
                    <a:gd name="connsiteX66" fmla="*/ 2365881 w 2406603"/>
                    <a:gd name="connsiteY66" fmla="*/ 1066868 h 1948802"/>
                    <a:gd name="connsiteX67" fmla="*/ 2391281 w 2406603"/>
                    <a:gd name="connsiteY67" fmla="*/ 965268 h 1948802"/>
                    <a:gd name="connsiteX68" fmla="*/ 2374348 w 2406603"/>
                    <a:gd name="connsiteY68" fmla="*/ 804402 h 1948802"/>
                    <a:gd name="connsiteX69" fmla="*/ 2357415 w 2406603"/>
                    <a:gd name="connsiteY69" fmla="*/ 779002 h 1948802"/>
                    <a:gd name="connsiteX70" fmla="*/ 2348948 w 2406603"/>
                    <a:gd name="connsiteY70" fmla="*/ 745135 h 1948802"/>
                    <a:gd name="connsiteX71" fmla="*/ 2357415 w 2406603"/>
                    <a:gd name="connsiteY71" fmla="*/ 660468 h 1948802"/>
                    <a:gd name="connsiteX72" fmla="*/ 2398150 w 2406603"/>
                    <a:gd name="connsiteY72" fmla="*/ 630891 h 1948802"/>
                    <a:gd name="connsiteX73" fmla="*/ 2315081 w 2406603"/>
                    <a:gd name="connsiteY73" fmla="*/ 618135 h 1948802"/>
                    <a:gd name="connsiteX0" fmla="*/ 2536349 w 2627871"/>
                    <a:gd name="connsiteY0" fmla="*/ 618135 h 1948802"/>
                    <a:gd name="connsiteX1" fmla="*/ 2508801 w 2627871"/>
                    <a:gd name="connsiteY1" fmla="*/ 571505 h 1948802"/>
                    <a:gd name="connsiteX2" fmla="*/ 2531697 w 2627871"/>
                    <a:gd name="connsiteY2" fmla="*/ 553804 h 1948802"/>
                    <a:gd name="connsiteX3" fmla="*/ 2595807 w 2627871"/>
                    <a:gd name="connsiteY3" fmla="*/ 518401 h 1948802"/>
                    <a:gd name="connsiteX4" fmla="*/ 2627864 w 2627871"/>
                    <a:gd name="connsiteY4" fmla="*/ 434951 h 1948802"/>
                    <a:gd name="connsiteX5" fmla="*/ 2567917 w 2627871"/>
                    <a:gd name="connsiteY5" fmla="*/ 357708 h 1948802"/>
                    <a:gd name="connsiteX6" fmla="*/ 2572912 w 2627871"/>
                    <a:gd name="connsiteY6" fmla="*/ 285752 h 1948802"/>
                    <a:gd name="connsiteX7" fmla="*/ 2480470 w 2627871"/>
                    <a:gd name="connsiteY7" fmla="*/ 317093 h 1948802"/>
                    <a:gd name="connsiteX8" fmla="*/ 2430954 w 2627871"/>
                    <a:gd name="connsiteY8" fmla="*/ 255407 h 1948802"/>
                    <a:gd name="connsiteX9" fmla="*/ 2325630 w 2627871"/>
                    <a:gd name="connsiteY9" fmla="*/ 240234 h 1948802"/>
                    <a:gd name="connsiteX10" fmla="*/ 2295865 w 2627871"/>
                    <a:gd name="connsiteY10" fmla="*/ 209889 h 1948802"/>
                    <a:gd name="connsiteX11" fmla="*/ 2254651 w 2627871"/>
                    <a:gd name="connsiteY11" fmla="*/ 250348 h 1948802"/>
                    <a:gd name="connsiteX12" fmla="*/ 2151617 w 2627871"/>
                    <a:gd name="connsiteY12" fmla="*/ 197245 h 1948802"/>
                    <a:gd name="connsiteX13" fmla="*/ 2096665 w 2627871"/>
                    <a:gd name="connsiteY13" fmla="*/ 199774 h 1948802"/>
                    <a:gd name="connsiteX14" fmla="*/ 2069190 w 2627871"/>
                    <a:gd name="connsiteY14" fmla="*/ 159313 h 1948802"/>
                    <a:gd name="connsiteX15" fmla="*/ 2030266 w 2627871"/>
                    <a:gd name="connsiteY15" fmla="*/ 136554 h 1948802"/>
                    <a:gd name="connsiteX16" fmla="*/ 2014238 w 2627871"/>
                    <a:gd name="connsiteY16" fmla="*/ 164370 h 1948802"/>
                    <a:gd name="connsiteX17" fmla="*/ 2015315 w 2627871"/>
                    <a:gd name="connsiteY17" fmla="*/ 211993 h 1948802"/>
                    <a:gd name="connsiteX18" fmla="*/ 1868564 w 2627871"/>
                    <a:gd name="connsiteY18" fmla="*/ 115130 h 1948802"/>
                    <a:gd name="connsiteX19" fmla="*/ 1782983 w 2627871"/>
                    <a:gd name="connsiteY19" fmla="*/ 0 h 1948802"/>
                    <a:gd name="connsiteX20" fmla="*/ 1573257 w 2627871"/>
                    <a:gd name="connsiteY20" fmla="*/ 113173 h 1948802"/>
                    <a:gd name="connsiteX21" fmla="*/ 1817123 w 2627871"/>
                    <a:gd name="connsiteY21" fmla="*/ 358230 h 1948802"/>
                    <a:gd name="connsiteX22" fmla="*/ 1732612 w 2627871"/>
                    <a:gd name="connsiteY22" fmla="*/ 642312 h 1948802"/>
                    <a:gd name="connsiteX23" fmla="*/ 2288995 w 2627871"/>
                    <a:gd name="connsiteY23" fmla="*/ 606908 h 1948802"/>
                    <a:gd name="connsiteX24" fmla="*/ 2206149 w 2627871"/>
                    <a:gd name="connsiteY24" fmla="*/ 762068 h 1948802"/>
                    <a:gd name="connsiteX25" fmla="*/ 2189216 w 2627871"/>
                    <a:gd name="connsiteY25" fmla="*/ 804402 h 1948802"/>
                    <a:gd name="connsiteX26" fmla="*/ 2172283 w 2627871"/>
                    <a:gd name="connsiteY26" fmla="*/ 855202 h 1948802"/>
                    <a:gd name="connsiteX27" fmla="*/ 2079149 w 2627871"/>
                    <a:gd name="connsiteY27" fmla="*/ 914468 h 1948802"/>
                    <a:gd name="connsiteX28" fmla="*/ 2053749 w 2627871"/>
                    <a:gd name="connsiteY28" fmla="*/ 948335 h 1948802"/>
                    <a:gd name="connsiteX29" fmla="*/ 2028349 w 2627871"/>
                    <a:gd name="connsiteY29" fmla="*/ 965268 h 1948802"/>
                    <a:gd name="connsiteX30" fmla="*/ 1994483 w 2627871"/>
                    <a:gd name="connsiteY30" fmla="*/ 1041468 h 1948802"/>
                    <a:gd name="connsiteX31" fmla="*/ 1969083 w 2627871"/>
                    <a:gd name="connsiteY31" fmla="*/ 1126135 h 1948802"/>
                    <a:gd name="connsiteX32" fmla="*/ 1909816 w 2627871"/>
                    <a:gd name="connsiteY32" fmla="*/ 1176935 h 1948802"/>
                    <a:gd name="connsiteX33" fmla="*/ 1884416 w 2627871"/>
                    <a:gd name="connsiteY33" fmla="*/ 1202335 h 1948802"/>
                    <a:gd name="connsiteX34" fmla="*/ 1808216 w 2627871"/>
                    <a:gd name="connsiteY34" fmla="*/ 1253135 h 1948802"/>
                    <a:gd name="connsiteX35" fmla="*/ 1765883 w 2627871"/>
                    <a:gd name="connsiteY35" fmla="*/ 1295468 h 1948802"/>
                    <a:gd name="connsiteX36" fmla="*/ 1808216 w 2627871"/>
                    <a:gd name="connsiteY36" fmla="*/ 1354735 h 1948802"/>
                    <a:gd name="connsiteX37" fmla="*/ 1825149 w 2627871"/>
                    <a:gd name="connsiteY37" fmla="*/ 1388602 h 1948802"/>
                    <a:gd name="connsiteX38" fmla="*/ 1799749 w 2627871"/>
                    <a:gd name="connsiteY38" fmla="*/ 1405535 h 1948802"/>
                    <a:gd name="connsiteX39" fmla="*/ 1794431 w 2627871"/>
                    <a:gd name="connsiteY39" fmla="*/ 1428763 h 1948802"/>
                    <a:gd name="connsiteX40" fmla="*/ 1778404 w 2627871"/>
                    <a:gd name="connsiteY40" fmla="*/ 1431292 h 1948802"/>
                    <a:gd name="connsiteX41" fmla="*/ 1656886 w 2627871"/>
                    <a:gd name="connsiteY41" fmla="*/ 1466450 h 1948802"/>
                    <a:gd name="connsiteX42" fmla="*/ 331466 w 2627871"/>
                    <a:gd name="connsiteY42" fmla="*/ 1782925 h 1948802"/>
                    <a:gd name="connsiteX43" fmla="*/ 47431 w 2627871"/>
                    <a:gd name="connsiteY43" fmla="*/ 1939579 h 1948802"/>
                    <a:gd name="connsiteX44" fmla="*/ 221444 w 2627871"/>
                    <a:gd name="connsiteY44" fmla="*/ 1926935 h 1948802"/>
                    <a:gd name="connsiteX45" fmla="*/ 995345 w 2627871"/>
                    <a:gd name="connsiteY45" fmla="*/ 1803023 h 1948802"/>
                    <a:gd name="connsiteX46" fmla="*/ 796146 w 2627871"/>
                    <a:gd name="connsiteY46" fmla="*/ 1856128 h 1948802"/>
                    <a:gd name="connsiteX47" fmla="*/ 777828 w 2627871"/>
                    <a:gd name="connsiteY47" fmla="*/ 1939580 h 1948802"/>
                    <a:gd name="connsiteX48" fmla="*/ 1833616 w 2627871"/>
                    <a:gd name="connsiteY48" fmla="*/ 1574868 h 1948802"/>
                    <a:gd name="connsiteX49" fmla="*/ 1859016 w 2627871"/>
                    <a:gd name="connsiteY49" fmla="*/ 1583335 h 1948802"/>
                    <a:gd name="connsiteX50" fmla="*/ 1892883 w 2627871"/>
                    <a:gd name="connsiteY50" fmla="*/ 1591802 h 1948802"/>
                    <a:gd name="connsiteX51" fmla="*/ 1952149 w 2627871"/>
                    <a:gd name="connsiteY51" fmla="*/ 1557935 h 1948802"/>
                    <a:gd name="connsiteX52" fmla="*/ 1969083 w 2627871"/>
                    <a:gd name="connsiteY52" fmla="*/ 1532535 h 1948802"/>
                    <a:gd name="connsiteX53" fmla="*/ 2070683 w 2627871"/>
                    <a:gd name="connsiteY53" fmla="*/ 1524068 h 1948802"/>
                    <a:gd name="connsiteX54" fmla="*/ 2113016 w 2627871"/>
                    <a:gd name="connsiteY54" fmla="*/ 1515602 h 1948802"/>
                    <a:gd name="connsiteX55" fmla="*/ 2146883 w 2627871"/>
                    <a:gd name="connsiteY55" fmla="*/ 1481735 h 1948802"/>
                    <a:gd name="connsiteX56" fmla="*/ 2163816 w 2627871"/>
                    <a:gd name="connsiteY56" fmla="*/ 1422468 h 1948802"/>
                    <a:gd name="connsiteX57" fmla="*/ 2180749 w 2627871"/>
                    <a:gd name="connsiteY57" fmla="*/ 1363202 h 1948802"/>
                    <a:gd name="connsiteX58" fmla="*/ 2172283 w 2627871"/>
                    <a:gd name="connsiteY58" fmla="*/ 1295468 h 1948802"/>
                    <a:gd name="connsiteX59" fmla="*/ 2231549 w 2627871"/>
                    <a:gd name="connsiteY59" fmla="*/ 1219268 h 1948802"/>
                    <a:gd name="connsiteX60" fmla="*/ 2256949 w 2627871"/>
                    <a:gd name="connsiteY60" fmla="*/ 1193868 h 1948802"/>
                    <a:gd name="connsiteX61" fmla="*/ 2290816 w 2627871"/>
                    <a:gd name="connsiteY61" fmla="*/ 1168468 h 1948802"/>
                    <a:gd name="connsiteX62" fmla="*/ 2307749 w 2627871"/>
                    <a:gd name="connsiteY62" fmla="*/ 1143068 h 1948802"/>
                    <a:gd name="connsiteX63" fmla="*/ 2324683 w 2627871"/>
                    <a:gd name="connsiteY63" fmla="*/ 1109202 h 1948802"/>
                    <a:gd name="connsiteX64" fmla="*/ 2367016 w 2627871"/>
                    <a:gd name="connsiteY64" fmla="*/ 1100735 h 1948802"/>
                    <a:gd name="connsiteX65" fmla="*/ 2510949 w 2627871"/>
                    <a:gd name="connsiteY65" fmla="*/ 1092268 h 1948802"/>
                    <a:gd name="connsiteX66" fmla="*/ 2587149 w 2627871"/>
                    <a:gd name="connsiteY66" fmla="*/ 1066868 h 1948802"/>
                    <a:gd name="connsiteX67" fmla="*/ 2612549 w 2627871"/>
                    <a:gd name="connsiteY67" fmla="*/ 965268 h 1948802"/>
                    <a:gd name="connsiteX68" fmla="*/ 2595616 w 2627871"/>
                    <a:gd name="connsiteY68" fmla="*/ 804402 h 1948802"/>
                    <a:gd name="connsiteX69" fmla="*/ 2578683 w 2627871"/>
                    <a:gd name="connsiteY69" fmla="*/ 779002 h 1948802"/>
                    <a:gd name="connsiteX70" fmla="*/ 2570216 w 2627871"/>
                    <a:gd name="connsiteY70" fmla="*/ 745135 h 1948802"/>
                    <a:gd name="connsiteX71" fmla="*/ 2578683 w 2627871"/>
                    <a:gd name="connsiteY71" fmla="*/ 660468 h 1948802"/>
                    <a:gd name="connsiteX72" fmla="*/ 2619418 w 2627871"/>
                    <a:gd name="connsiteY72" fmla="*/ 630891 h 1948802"/>
                    <a:gd name="connsiteX73" fmla="*/ 2536349 w 2627871"/>
                    <a:gd name="connsiteY73" fmla="*/ 618135 h 1948802"/>
                    <a:gd name="connsiteX0" fmla="*/ 2536349 w 2627871"/>
                    <a:gd name="connsiteY0" fmla="*/ 618135 h 2077329"/>
                    <a:gd name="connsiteX1" fmla="*/ 2508801 w 2627871"/>
                    <a:gd name="connsiteY1" fmla="*/ 571505 h 2077329"/>
                    <a:gd name="connsiteX2" fmla="*/ 2531697 w 2627871"/>
                    <a:gd name="connsiteY2" fmla="*/ 553804 h 2077329"/>
                    <a:gd name="connsiteX3" fmla="*/ 2595807 w 2627871"/>
                    <a:gd name="connsiteY3" fmla="*/ 518401 h 2077329"/>
                    <a:gd name="connsiteX4" fmla="*/ 2627864 w 2627871"/>
                    <a:gd name="connsiteY4" fmla="*/ 434951 h 2077329"/>
                    <a:gd name="connsiteX5" fmla="*/ 2567917 w 2627871"/>
                    <a:gd name="connsiteY5" fmla="*/ 357708 h 2077329"/>
                    <a:gd name="connsiteX6" fmla="*/ 2572912 w 2627871"/>
                    <a:gd name="connsiteY6" fmla="*/ 285752 h 2077329"/>
                    <a:gd name="connsiteX7" fmla="*/ 2480470 w 2627871"/>
                    <a:gd name="connsiteY7" fmla="*/ 317093 h 2077329"/>
                    <a:gd name="connsiteX8" fmla="*/ 2430954 w 2627871"/>
                    <a:gd name="connsiteY8" fmla="*/ 255407 h 2077329"/>
                    <a:gd name="connsiteX9" fmla="*/ 2325630 w 2627871"/>
                    <a:gd name="connsiteY9" fmla="*/ 240234 h 2077329"/>
                    <a:gd name="connsiteX10" fmla="*/ 2295865 w 2627871"/>
                    <a:gd name="connsiteY10" fmla="*/ 209889 h 2077329"/>
                    <a:gd name="connsiteX11" fmla="*/ 2254651 w 2627871"/>
                    <a:gd name="connsiteY11" fmla="*/ 250348 h 2077329"/>
                    <a:gd name="connsiteX12" fmla="*/ 2151617 w 2627871"/>
                    <a:gd name="connsiteY12" fmla="*/ 197245 h 2077329"/>
                    <a:gd name="connsiteX13" fmla="*/ 2096665 w 2627871"/>
                    <a:gd name="connsiteY13" fmla="*/ 199774 h 2077329"/>
                    <a:gd name="connsiteX14" fmla="*/ 2069190 w 2627871"/>
                    <a:gd name="connsiteY14" fmla="*/ 159313 h 2077329"/>
                    <a:gd name="connsiteX15" fmla="*/ 2030266 w 2627871"/>
                    <a:gd name="connsiteY15" fmla="*/ 136554 h 2077329"/>
                    <a:gd name="connsiteX16" fmla="*/ 2014238 w 2627871"/>
                    <a:gd name="connsiteY16" fmla="*/ 164370 h 2077329"/>
                    <a:gd name="connsiteX17" fmla="*/ 2015315 w 2627871"/>
                    <a:gd name="connsiteY17" fmla="*/ 211993 h 2077329"/>
                    <a:gd name="connsiteX18" fmla="*/ 1868564 w 2627871"/>
                    <a:gd name="connsiteY18" fmla="*/ 115130 h 2077329"/>
                    <a:gd name="connsiteX19" fmla="*/ 1782983 w 2627871"/>
                    <a:gd name="connsiteY19" fmla="*/ 0 h 2077329"/>
                    <a:gd name="connsiteX20" fmla="*/ 1573257 w 2627871"/>
                    <a:gd name="connsiteY20" fmla="*/ 113173 h 2077329"/>
                    <a:gd name="connsiteX21" fmla="*/ 1817123 w 2627871"/>
                    <a:gd name="connsiteY21" fmla="*/ 358230 h 2077329"/>
                    <a:gd name="connsiteX22" fmla="*/ 1732612 w 2627871"/>
                    <a:gd name="connsiteY22" fmla="*/ 642312 h 2077329"/>
                    <a:gd name="connsiteX23" fmla="*/ 2288995 w 2627871"/>
                    <a:gd name="connsiteY23" fmla="*/ 606908 h 2077329"/>
                    <a:gd name="connsiteX24" fmla="*/ 2206149 w 2627871"/>
                    <a:gd name="connsiteY24" fmla="*/ 762068 h 2077329"/>
                    <a:gd name="connsiteX25" fmla="*/ 2189216 w 2627871"/>
                    <a:gd name="connsiteY25" fmla="*/ 804402 h 2077329"/>
                    <a:gd name="connsiteX26" fmla="*/ 2172283 w 2627871"/>
                    <a:gd name="connsiteY26" fmla="*/ 855202 h 2077329"/>
                    <a:gd name="connsiteX27" fmla="*/ 2079149 w 2627871"/>
                    <a:gd name="connsiteY27" fmla="*/ 914468 h 2077329"/>
                    <a:gd name="connsiteX28" fmla="*/ 2053749 w 2627871"/>
                    <a:gd name="connsiteY28" fmla="*/ 948335 h 2077329"/>
                    <a:gd name="connsiteX29" fmla="*/ 2028349 w 2627871"/>
                    <a:gd name="connsiteY29" fmla="*/ 965268 h 2077329"/>
                    <a:gd name="connsiteX30" fmla="*/ 1994483 w 2627871"/>
                    <a:gd name="connsiteY30" fmla="*/ 1041468 h 2077329"/>
                    <a:gd name="connsiteX31" fmla="*/ 1969083 w 2627871"/>
                    <a:gd name="connsiteY31" fmla="*/ 1126135 h 2077329"/>
                    <a:gd name="connsiteX32" fmla="*/ 1909816 w 2627871"/>
                    <a:gd name="connsiteY32" fmla="*/ 1176935 h 2077329"/>
                    <a:gd name="connsiteX33" fmla="*/ 1884416 w 2627871"/>
                    <a:gd name="connsiteY33" fmla="*/ 1202335 h 2077329"/>
                    <a:gd name="connsiteX34" fmla="*/ 1808216 w 2627871"/>
                    <a:gd name="connsiteY34" fmla="*/ 1253135 h 2077329"/>
                    <a:gd name="connsiteX35" fmla="*/ 1765883 w 2627871"/>
                    <a:gd name="connsiteY35" fmla="*/ 1295468 h 2077329"/>
                    <a:gd name="connsiteX36" fmla="*/ 1808216 w 2627871"/>
                    <a:gd name="connsiteY36" fmla="*/ 1354735 h 2077329"/>
                    <a:gd name="connsiteX37" fmla="*/ 1825149 w 2627871"/>
                    <a:gd name="connsiteY37" fmla="*/ 1388602 h 2077329"/>
                    <a:gd name="connsiteX38" fmla="*/ 1799749 w 2627871"/>
                    <a:gd name="connsiteY38" fmla="*/ 1405535 h 2077329"/>
                    <a:gd name="connsiteX39" fmla="*/ 1794431 w 2627871"/>
                    <a:gd name="connsiteY39" fmla="*/ 1428763 h 2077329"/>
                    <a:gd name="connsiteX40" fmla="*/ 1778404 w 2627871"/>
                    <a:gd name="connsiteY40" fmla="*/ 1431292 h 2077329"/>
                    <a:gd name="connsiteX41" fmla="*/ 1656886 w 2627871"/>
                    <a:gd name="connsiteY41" fmla="*/ 1466450 h 2077329"/>
                    <a:gd name="connsiteX42" fmla="*/ 331466 w 2627871"/>
                    <a:gd name="connsiteY42" fmla="*/ 1782925 h 2077329"/>
                    <a:gd name="connsiteX43" fmla="*/ 47431 w 2627871"/>
                    <a:gd name="connsiteY43" fmla="*/ 1939579 h 2077329"/>
                    <a:gd name="connsiteX44" fmla="*/ 221444 w 2627871"/>
                    <a:gd name="connsiteY44" fmla="*/ 1926935 h 2077329"/>
                    <a:gd name="connsiteX45" fmla="*/ 102383 w 2627871"/>
                    <a:gd name="connsiteY45" fmla="*/ 2076132 h 2077329"/>
                    <a:gd name="connsiteX46" fmla="*/ 796146 w 2627871"/>
                    <a:gd name="connsiteY46" fmla="*/ 1856128 h 2077329"/>
                    <a:gd name="connsiteX47" fmla="*/ 777828 w 2627871"/>
                    <a:gd name="connsiteY47" fmla="*/ 1939580 h 2077329"/>
                    <a:gd name="connsiteX48" fmla="*/ 1833616 w 2627871"/>
                    <a:gd name="connsiteY48" fmla="*/ 1574868 h 2077329"/>
                    <a:gd name="connsiteX49" fmla="*/ 1859016 w 2627871"/>
                    <a:gd name="connsiteY49" fmla="*/ 1583335 h 2077329"/>
                    <a:gd name="connsiteX50" fmla="*/ 1892883 w 2627871"/>
                    <a:gd name="connsiteY50" fmla="*/ 1591802 h 2077329"/>
                    <a:gd name="connsiteX51" fmla="*/ 1952149 w 2627871"/>
                    <a:gd name="connsiteY51" fmla="*/ 1557935 h 2077329"/>
                    <a:gd name="connsiteX52" fmla="*/ 1969083 w 2627871"/>
                    <a:gd name="connsiteY52" fmla="*/ 1532535 h 2077329"/>
                    <a:gd name="connsiteX53" fmla="*/ 2070683 w 2627871"/>
                    <a:gd name="connsiteY53" fmla="*/ 1524068 h 2077329"/>
                    <a:gd name="connsiteX54" fmla="*/ 2113016 w 2627871"/>
                    <a:gd name="connsiteY54" fmla="*/ 1515602 h 2077329"/>
                    <a:gd name="connsiteX55" fmla="*/ 2146883 w 2627871"/>
                    <a:gd name="connsiteY55" fmla="*/ 1481735 h 2077329"/>
                    <a:gd name="connsiteX56" fmla="*/ 2163816 w 2627871"/>
                    <a:gd name="connsiteY56" fmla="*/ 1422468 h 2077329"/>
                    <a:gd name="connsiteX57" fmla="*/ 2180749 w 2627871"/>
                    <a:gd name="connsiteY57" fmla="*/ 1363202 h 2077329"/>
                    <a:gd name="connsiteX58" fmla="*/ 2172283 w 2627871"/>
                    <a:gd name="connsiteY58" fmla="*/ 1295468 h 2077329"/>
                    <a:gd name="connsiteX59" fmla="*/ 2231549 w 2627871"/>
                    <a:gd name="connsiteY59" fmla="*/ 1219268 h 2077329"/>
                    <a:gd name="connsiteX60" fmla="*/ 2256949 w 2627871"/>
                    <a:gd name="connsiteY60" fmla="*/ 1193868 h 2077329"/>
                    <a:gd name="connsiteX61" fmla="*/ 2290816 w 2627871"/>
                    <a:gd name="connsiteY61" fmla="*/ 1168468 h 2077329"/>
                    <a:gd name="connsiteX62" fmla="*/ 2307749 w 2627871"/>
                    <a:gd name="connsiteY62" fmla="*/ 1143068 h 2077329"/>
                    <a:gd name="connsiteX63" fmla="*/ 2324683 w 2627871"/>
                    <a:gd name="connsiteY63" fmla="*/ 1109202 h 2077329"/>
                    <a:gd name="connsiteX64" fmla="*/ 2367016 w 2627871"/>
                    <a:gd name="connsiteY64" fmla="*/ 1100735 h 2077329"/>
                    <a:gd name="connsiteX65" fmla="*/ 2510949 w 2627871"/>
                    <a:gd name="connsiteY65" fmla="*/ 1092268 h 2077329"/>
                    <a:gd name="connsiteX66" fmla="*/ 2587149 w 2627871"/>
                    <a:gd name="connsiteY66" fmla="*/ 1066868 h 2077329"/>
                    <a:gd name="connsiteX67" fmla="*/ 2612549 w 2627871"/>
                    <a:gd name="connsiteY67" fmla="*/ 965268 h 2077329"/>
                    <a:gd name="connsiteX68" fmla="*/ 2595616 w 2627871"/>
                    <a:gd name="connsiteY68" fmla="*/ 804402 h 2077329"/>
                    <a:gd name="connsiteX69" fmla="*/ 2578683 w 2627871"/>
                    <a:gd name="connsiteY69" fmla="*/ 779002 h 2077329"/>
                    <a:gd name="connsiteX70" fmla="*/ 2570216 w 2627871"/>
                    <a:gd name="connsiteY70" fmla="*/ 745135 h 2077329"/>
                    <a:gd name="connsiteX71" fmla="*/ 2578683 w 2627871"/>
                    <a:gd name="connsiteY71" fmla="*/ 660468 h 2077329"/>
                    <a:gd name="connsiteX72" fmla="*/ 2619418 w 2627871"/>
                    <a:gd name="connsiteY72" fmla="*/ 630891 h 2077329"/>
                    <a:gd name="connsiteX73" fmla="*/ 2536349 w 2627871"/>
                    <a:gd name="connsiteY73" fmla="*/ 618135 h 2077329"/>
                    <a:gd name="connsiteX0" fmla="*/ 2536349 w 2627871"/>
                    <a:gd name="connsiteY0" fmla="*/ 618135 h 2133864"/>
                    <a:gd name="connsiteX1" fmla="*/ 2508801 w 2627871"/>
                    <a:gd name="connsiteY1" fmla="*/ 571505 h 2133864"/>
                    <a:gd name="connsiteX2" fmla="*/ 2531697 w 2627871"/>
                    <a:gd name="connsiteY2" fmla="*/ 553804 h 2133864"/>
                    <a:gd name="connsiteX3" fmla="*/ 2595807 w 2627871"/>
                    <a:gd name="connsiteY3" fmla="*/ 518401 h 2133864"/>
                    <a:gd name="connsiteX4" fmla="*/ 2627864 w 2627871"/>
                    <a:gd name="connsiteY4" fmla="*/ 434951 h 2133864"/>
                    <a:gd name="connsiteX5" fmla="*/ 2567917 w 2627871"/>
                    <a:gd name="connsiteY5" fmla="*/ 357708 h 2133864"/>
                    <a:gd name="connsiteX6" fmla="*/ 2572912 w 2627871"/>
                    <a:gd name="connsiteY6" fmla="*/ 285752 h 2133864"/>
                    <a:gd name="connsiteX7" fmla="*/ 2480470 w 2627871"/>
                    <a:gd name="connsiteY7" fmla="*/ 317093 h 2133864"/>
                    <a:gd name="connsiteX8" fmla="*/ 2430954 w 2627871"/>
                    <a:gd name="connsiteY8" fmla="*/ 255407 h 2133864"/>
                    <a:gd name="connsiteX9" fmla="*/ 2325630 w 2627871"/>
                    <a:gd name="connsiteY9" fmla="*/ 240234 h 2133864"/>
                    <a:gd name="connsiteX10" fmla="*/ 2295865 w 2627871"/>
                    <a:gd name="connsiteY10" fmla="*/ 209889 h 2133864"/>
                    <a:gd name="connsiteX11" fmla="*/ 2254651 w 2627871"/>
                    <a:gd name="connsiteY11" fmla="*/ 250348 h 2133864"/>
                    <a:gd name="connsiteX12" fmla="*/ 2151617 w 2627871"/>
                    <a:gd name="connsiteY12" fmla="*/ 197245 h 2133864"/>
                    <a:gd name="connsiteX13" fmla="*/ 2096665 w 2627871"/>
                    <a:gd name="connsiteY13" fmla="*/ 199774 h 2133864"/>
                    <a:gd name="connsiteX14" fmla="*/ 2069190 w 2627871"/>
                    <a:gd name="connsiteY14" fmla="*/ 159313 h 2133864"/>
                    <a:gd name="connsiteX15" fmla="*/ 2030266 w 2627871"/>
                    <a:gd name="connsiteY15" fmla="*/ 136554 h 2133864"/>
                    <a:gd name="connsiteX16" fmla="*/ 2014238 w 2627871"/>
                    <a:gd name="connsiteY16" fmla="*/ 164370 h 2133864"/>
                    <a:gd name="connsiteX17" fmla="*/ 2015315 w 2627871"/>
                    <a:gd name="connsiteY17" fmla="*/ 211993 h 2133864"/>
                    <a:gd name="connsiteX18" fmla="*/ 1868564 w 2627871"/>
                    <a:gd name="connsiteY18" fmla="*/ 115130 h 2133864"/>
                    <a:gd name="connsiteX19" fmla="*/ 1782983 w 2627871"/>
                    <a:gd name="connsiteY19" fmla="*/ 0 h 2133864"/>
                    <a:gd name="connsiteX20" fmla="*/ 1573257 w 2627871"/>
                    <a:gd name="connsiteY20" fmla="*/ 113173 h 2133864"/>
                    <a:gd name="connsiteX21" fmla="*/ 1817123 w 2627871"/>
                    <a:gd name="connsiteY21" fmla="*/ 358230 h 2133864"/>
                    <a:gd name="connsiteX22" fmla="*/ 1732612 w 2627871"/>
                    <a:gd name="connsiteY22" fmla="*/ 642312 h 2133864"/>
                    <a:gd name="connsiteX23" fmla="*/ 2288995 w 2627871"/>
                    <a:gd name="connsiteY23" fmla="*/ 606908 h 2133864"/>
                    <a:gd name="connsiteX24" fmla="*/ 2206149 w 2627871"/>
                    <a:gd name="connsiteY24" fmla="*/ 762068 h 2133864"/>
                    <a:gd name="connsiteX25" fmla="*/ 2189216 w 2627871"/>
                    <a:gd name="connsiteY25" fmla="*/ 804402 h 2133864"/>
                    <a:gd name="connsiteX26" fmla="*/ 2172283 w 2627871"/>
                    <a:gd name="connsiteY26" fmla="*/ 855202 h 2133864"/>
                    <a:gd name="connsiteX27" fmla="*/ 2079149 w 2627871"/>
                    <a:gd name="connsiteY27" fmla="*/ 914468 h 2133864"/>
                    <a:gd name="connsiteX28" fmla="*/ 2053749 w 2627871"/>
                    <a:gd name="connsiteY28" fmla="*/ 948335 h 2133864"/>
                    <a:gd name="connsiteX29" fmla="*/ 2028349 w 2627871"/>
                    <a:gd name="connsiteY29" fmla="*/ 965268 h 2133864"/>
                    <a:gd name="connsiteX30" fmla="*/ 1994483 w 2627871"/>
                    <a:gd name="connsiteY30" fmla="*/ 1041468 h 2133864"/>
                    <a:gd name="connsiteX31" fmla="*/ 1969083 w 2627871"/>
                    <a:gd name="connsiteY31" fmla="*/ 1126135 h 2133864"/>
                    <a:gd name="connsiteX32" fmla="*/ 1909816 w 2627871"/>
                    <a:gd name="connsiteY32" fmla="*/ 1176935 h 2133864"/>
                    <a:gd name="connsiteX33" fmla="*/ 1884416 w 2627871"/>
                    <a:gd name="connsiteY33" fmla="*/ 1202335 h 2133864"/>
                    <a:gd name="connsiteX34" fmla="*/ 1808216 w 2627871"/>
                    <a:gd name="connsiteY34" fmla="*/ 1253135 h 2133864"/>
                    <a:gd name="connsiteX35" fmla="*/ 1765883 w 2627871"/>
                    <a:gd name="connsiteY35" fmla="*/ 1295468 h 2133864"/>
                    <a:gd name="connsiteX36" fmla="*/ 1808216 w 2627871"/>
                    <a:gd name="connsiteY36" fmla="*/ 1354735 h 2133864"/>
                    <a:gd name="connsiteX37" fmla="*/ 1825149 w 2627871"/>
                    <a:gd name="connsiteY37" fmla="*/ 1388602 h 2133864"/>
                    <a:gd name="connsiteX38" fmla="*/ 1799749 w 2627871"/>
                    <a:gd name="connsiteY38" fmla="*/ 1405535 h 2133864"/>
                    <a:gd name="connsiteX39" fmla="*/ 1794431 w 2627871"/>
                    <a:gd name="connsiteY39" fmla="*/ 1428763 h 2133864"/>
                    <a:gd name="connsiteX40" fmla="*/ 1778404 w 2627871"/>
                    <a:gd name="connsiteY40" fmla="*/ 1431292 h 2133864"/>
                    <a:gd name="connsiteX41" fmla="*/ 1656886 w 2627871"/>
                    <a:gd name="connsiteY41" fmla="*/ 1466450 h 2133864"/>
                    <a:gd name="connsiteX42" fmla="*/ 331466 w 2627871"/>
                    <a:gd name="connsiteY42" fmla="*/ 1782925 h 2133864"/>
                    <a:gd name="connsiteX43" fmla="*/ 47431 w 2627871"/>
                    <a:gd name="connsiteY43" fmla="*/ 1939579 h 2133864"/>
                    <a:gd name="connsiteX44" fmla="*/ 221444 w 2627871"/>
                    <a:gd name="connsiteY44" fmla="*/ 1926935 h 2133864"/>
                    <a:gd name="connsiteX45" fmla="*/ 102383 w 2627871"/>
                    <a:gd name="connsiteY45" fmla="*/ 2076132 h 2133864"/>
                    <a:gd name="connsiteX46" fmla="*/ 214576 w 2627871"/>
                    <a:gd name="connsiteY46" fmla="*/ 2131766 h 2133864"/>
                    <a:gd name="connsiteX47" fmla="*/ 777828 w 2627871"/>
                    <a:gd name="connsiteY47" fmla="*/ 1939580 h 2133864"/>
                    <a:gd name="connsiteX48" fmla="*/ 1833616 w 2627871"/>
                    <a:gd name="connsiteY48" fmla="*/ 1574868 h 2133864"/>
                    <a:gd name="connsiteX49" fmla="*/ 1859016 w 2627871"/>
                    <a:gd name="connsiteY49" fmla="*/ 1583335 h 2133864"/>
                    <a:gd name="connsiteX50" fmla="*/ 1892883 w 2627871"/>
                    <a:gd name="connsiteY50" fmla="*/ 1591802 h 2133864"/>
                    <a:gd name="connsiteX51" fmla="*/ 1952149 w 2627871"/>
                    <a:gd name="connsiteY51" fmla="*/ 1557935 h 2133864"/>
                    <a:gd name="connsiteX52" fmla="*/ 1969083 w 2627871"/>
                    <a:gd name="connsiteY52" fmla="*/ 1532535 h 2133864"/>
                    <a:gd name="connsiteX53" fmla="*/ 2070683 w 2627871"/>
                    <a:gd name="connsiteY53" fmla="*/ 1524068 h 2133864"/>
                    <a:gd name="connsiteX54" fmla="*/ 2113016 w 2627871"/>
                    <a:gd name="connsiteY54" fmla="*/ 1515602 h 2133864"/>
                    <a:gd name="connsiteX55" fmla="*/ 2146883 w 2627871"/>
                    <a:gd name="connsiteY55" fmla="*/ 1481735 h 2133864"/>
                    <a:gd name="connsiteX56" fmla="*/ 2163816 w 2627871"/>
                    <a:gd name="connsiteY56" fmla="*/ 1422468 h 2133864"/>
                    <a:gd name="connsiteX57" fmla="*/ 2180749 w 2627871"/>
                    <a:gd name="connsiteY57" fmla="*/ 1363202 h 2133864"/>
                    <a:gd name="connsiteX58" fmla="*/ 2172283 w 2627871"/>
                    <a:gd name="connsiteY58" fmla="*/ 1295468 h 2133864"/>
                    <a:gd name="connsiteX59" fmla="*/ 2231549 w 2627871"/>
                    <a:gd name="connsiteY59" fmla="*/ 1219268 h 2133864"/>
                    <a:gd name="connsiteX60" fmla="*/ 2256949 w 2627871"/>
                    <a:gd name="connsiteY60" fmla="*/ 1193868 h 2133864"/>
                    <a:gd name="connsiteX61" fmla="*/ 2290816 w 2627871"/>
                    <a:gd name="connsiteY61" fmla="*/ 1168468 h 2133864"/>
                    <a:gd name="connsiteX62" fmla="*/ 2307749 w 2627871"/>
                    <a:gd name="connsiteY62" fmla="*/ 1143068 h 2133864"/>
                    <a:gd name="connsiteX63" fmla="*/ 2324683 w 2627871"/>
                    <a:gd name="connsiteY63" fmla="*/ 1109202 h 2133864"/>
                    <a:gd name="connsiteX64" fmla="*/ 2367016 w 2627871"/>
                    <a:gd name="connsiteY64" fmla="*/ 1100735 h 2133864"/>
                    <a:gd name="connsiteX65" fmla="*/ 2510949 w 2627871"/>
                    <a:gd name="connsiteY65" fmla="*/ 1092268 h 2133864"/>
                    <a:gd name="connsiteX66" fmla="*/ 2587149 w 2627871"/>
                    <a:gd name="connsiteY66" fmla="*/ 1066868 h 2133864"/>
                    <a:gd name="connsiteX67" fmla="*/ 2612549 w 2627871"/>
                    <a:gd name="connsiteY67" fmla="*/ 965268 h 2133864"/>
                    <a:gd name="connsiteX68" fmla="*/ 2595616 w 2627871"/>
                    <a:gd name="connsiteY68" fmla="*/ 804402 h 2133864"/>
                    <a:gd name="connsiteX69" fmla="*/ 2578683 w 2627871"/>
                    <a:gd name="connsiteY69" fmla="*/ 779002 h 2133864"/>
                    <a:gd name="connsiteX70" fmla="*/ 2570216 w 2627871"/>
                    <a:gd name="connsiteY70" fmla="*/ 745135 h 2133864"/>
                    <a:gd name="connsiteX71" fmla="*/ 2578683 w 2627871"/>
                    <a:gd name="connsiteY71" fmla="*/ 660468 h 2133864"/>
                    <a:gd name="connsiteX72" fmla="*/ 2619418 w 2627871"/>
                    <a:gd name="connsiteY72" fmla="*/ 630891 h 2133864"/>
                    <a:gd name="connsiteX73" fmla="*/ 2536349 w 2627871"/>
                    <a:gd name="connsiteY73" fmla="*/ 618135 h 2133864"/>
                    <a:gd name="connsiteX0" fmla="*/ 2536349 w 2627871"/>
                    <a:gd name="connsiteY0" fmla="*/ 618135 h 2133864"/>
                    <a:gd name="connsiteX1" fmla="*/ 2508801 w 2627871"/>
                    <a:gd name="connsiteY1" fmla="*/ 571505 h 2133864"/>
                    <a:gd name="connsiteX2" fmla="*/ 2531697 w 2627871"/>
                    <a:gd name="connsiteY2" fmla="*/ 553804 h 2133864"/>
                    <a:gd name="connsiteX3" fmla="*/ 2595807 w 2627871"/>
                    <a:gd name="connsiteY3" fmla="*/ 518401 h 2133864"/>
                    <a:gd name="connsiteX4" fmla="*/ 2627864 w 2627871"/>
                    <a:gd name="connsiteY4" fmla="*/ 434951 h 2133864"/>
                    <a:gd name="connsiteX5" fmla="*/ 2567917 w 2627871"/>
                    <a:gd name="connsiteY5" fmla="*/ 357708 h 2133864"/>
                    <a:gd name="connsiteX6" fmla="*/ 2572912 w 2627871"/>
                    <a:gd name="connsiteY6" fmla="*/ 285752 h 2133864"/>
                    <a:gd name="connsiteX7" fmla="*/ 2480470 w 2627871"/>
                    <a:gd name="connsiteY7" fmla="*/ 317093 h 2133864"/>
                    <a:gd name="connsiteX8" fmla="*/ 2430954 w 2627871"/>
                    <a:gd name="connsiteY8" fmla="*/ 255407 h 2133864"/>
                    <a:gd name="connsiteX9" fmla="*/ 2325630 w 2627871"/>
                    <a:gd name="connsiteY9" fmla="*/ 240234 h 2133864"/>
                    <a:gd name="connsiteX10" fmla="*/ 2295865 w 2627871"/>
                    <a:gd name="connsiteY10" fmla="*/ 209889 h 2133864"/>
                    <a:gd name="connsiteX11" fmla="*/ 2254651 w 2627871"/>
                    <a:gd name="connsiteY11" fmla="*/ 250348 h 2133864"/>
                    <a:gd name="connsiteX12" fmla="*/ 2151617 w 2627871"/>
                    <a:gd name="connsiteY12" fmla="*/ 197245 h 2133864"/>
                    <a:gd name="connsiteX13" fmla="*/ 2096665 w 2627871"/>
                    <a:gd name="connsiteY13" fmla="*/ 199774 h 2133864"/>
                    <a:gd name="connsiteX14" fmla="*/ 2069190 w 2627871"/>
                    <a:gd name="connsiteY14" fmla="*/ 159313 h 2133864"/>
                    <a:gd name="connsiteX15" fmla="*/ 2030266 w 2627871"/>
                    <a:gd name="connsiteY15" fmla="*/ 136554 h 2133864"/>
                    <a:gd name="connsiteX16" fmla="*/ 2014238 w 2627871"/>
                    <a:gd name="connsiteY16" fmla="*/ 164370 h 2133864"/>
                    <a:gd name="connsiteX17" fmla="*/ 2015315 w 2627871"/>
                    <a:gd name="connsiteY17" fmla="*/ 211993 h 2133864"/>
                    <a:gd name="connsiteX18" fmla="*/ 1868564 w 2627871"/>
                    <a:gd name="connsiteY18" fmla="*/ 115130 h 2133864"/>
                    <a:gd name="connsiteX19" fmla="*/ 1782983 w 2627871"/>
                    <a:gd name="connsiteY19" fmla="*/ 0 h 2133864"/>
                    <a:gd name="connsiteX20" fmla="*/ 1573257 w 2627871"/>
                    <a:gd name="connsiteY20" fmla="*/ 113173 h 2133864"/>
                    <a:gd name="connsiteX21" fmla="*/ 1817123 w 2627871"/>
                    <a:gd name="connsiteY21" fmla="*/ 358230 h 2133864"/>
                    <a:gd name="connsiteX22" fmla="*/ 1732612 w 2627871"/>
                    <a:gd name="connsiteY22" fmla="*/ 642312 h 2133864"/>
                    <a:gd name="connsiteX23" fmla="*/ 2288995 w 2627871"/>
                    <a:gd name="connsiteY23" fmla="*/ 606908 h 2133864"/>
                    <a:gd name="connsiteX24" fmla="*/ 2206149 w 2627871"/>
                    <a:gd name="connsiteY24" fmla="*/ 762068 h 2133864"/>
                    <a:gd name="connsiteX25" fmla="*/ 2189216 w 2627871"/>
                    <a:gd name="connsiteY25" fmla="*/ 804402 h 2133864"/>
                    <a:gd name="connsiteX26" fmla="*/ 2172283 w 2627871"/>
                    <a:gd name="connsiteY26" fmla="*/ 855202 h 2133864"/>
                    <a:gd name="connsiteX27" fmla="*/ 2079149 w 2627871"/>
                    <a:gd name="connsiteY27" fmla="*/ 914468 h 2133864"/>
                    <a:gd name="connsiteX28" fmla="*/ 2053749 w 2627871"/>
                    <a:gd name="connsiteY28" fmla="*/ 948335 h 2133864"/>
                    <a:gd name="connsiteX29" fmla="*/ 2028349 w 2627871"/>
                    <a:gd name="connsiteY29" fmla="*/ 965268 h 2133864"/>
                    <a:gd name="connsiteX30" fmla="*/ 1994483 w 2627871"/>
                    <a:gd name="connsiteY30" fmla="*/ 1041468 h 2133864"/>
                    <a:gd name="connsiteX31" fmla="*/ 1969083 w 2627871"/>
                    <a:gd name="connsiteY31" fmla="*/ 1126135 h 2133864"/>
                    <a:gd name="connsiteX32" fmla="*/ 1909816 w 2627871"/>
                    <a:gd name="connsiteY32" fmla="*/ 1176935 h 2133864"/>
                    <a:gd name="connsiteX33" fmla="*/ 1884416 w 2627871"/>
                    <a:gd name="connsiteY33" fmla="*/ 1202335 h 2133864"/>
                    <a:gd name="connsiteX34" fmla="*/ 1808216 w 2627871"/>
                    <a:gd name="connsiteY34" fmla="*/ 1253135 h 2133864"/>
                    <a:gd name="connsiteX35" fmla="*/ 1765883 w 2627871"/>
                    <a:gd name="connsiteY35" fmla="*/ 1295468 h 2133864"/>
                    <a:gd name="connsiteX36" fmla="*/ 1808216 w 2627871"/>
                    <a:gd name="connsiteY36" fmla="*/ 1354735 h 2133864"/>
                    <a:gd name="connsiteX37" fmla="*/ 1825149 w 2627871"/>
                    <a:gd name="connsiteY37" fmla="*/ 1388602 h 2133864"/>
                    <a:gd name="connsiteX38" fmla="*/ 1799749 w 2627871"/>
                    <a:gd name="connsiteY38" fmla="*/ 1405535 h 2133864"/>
                    <a:gd name="connsiteX39" fmla="*/ 1794431 w 2627871"/>
                    <a:gd name="connsiteY39" fmla="*/ 1428763 h 2133864"/>
                    <a:gd name="connsiteX40" fmla="*/ 1778404 w 2627871"/>
                    <a:gd name="connsiteY40" fmla="*/ 1431292 h 2133864"/>
                    <a:gd name="connsiteX41" fmla="*/ 1656886 w 2627871"/>
                    <a:gd name="connsiteY41" fmla="*/ 1466450 h 2133864"/>
                    <a:gd name="connsiteX42" fmla="*/ 331466 w 2627871"/>
                    <a:gd name="connsiteY42" fmla="*/ 1782925 h 2133864"/>
                    <a:gd name="connsiteX43" fmla="*/ 47431 w 2627871"/>
                    <a:gd name="connsiteY43" fmla="*/ 1939579 h 2133864"/>
                    <a:gd name="connsiteX44" fmla="*/ 221444 w 2627871"/>
                    <a:gd name="connsiteY44" fmla="*/ 1926935 h 2133864"/>
                    <a:gd name="connsiteX45" fmla="*/ 102383 w 2627871"/>
                    <a:gd name="connsiteY45" fmla="*/ 2076132 h 2133864"/>
                    <a:gd name="connsiteX46" fmla="*/ 214576 w 2627871"/>
                    <a:gd name="connsiteY46" fmla="*/ 2131766 h 2133864"/>
                    <a:gd name="connsiteX47" fmla="*/ 777828 w 2627871"/>
                    <a:gd name="connsiteY47" fmla="*/ 1939580 h 2133864"/>
                    <a:gd name="connsiteX48" fmla="*/ 1584045 w 2627871"/>
                    <a:gd name="connsiteY48" fmla="*/ 1665904 h 2133864"/>
                    <a:gd name="connsiteX49" fmla="*/ 1859016 w 2627871"/>
                    <a:gd name="connsiteY49" fmla="*/ 1583335 h 2133864"/>
                    <a:gd name="connsiteX50" fmla="*/ 1892883 w 2627871"/>
                    <a:gd name="connsiteY50" fmla="*/ 1591802 h 2133864"/>
                    <a:gd name="connsiteX51" fmla="*/ 1952149 w 2627871"/>
                    <a:gd name="connsiteY51" fmla="*/ 1557935 h 2133864"/>
                    <a:gd name="connsiteX52" fmla="*/ 1969083 w 2627871"/>
                    <a:gd name="connsiteY52" fmla="*/ 1532535 h 2133864"/>
                    <a:gd name="connsiteX53" fmla="*/ 2070683 w 2627871"/>
                    <a:gd name="connsiteY53" fmla="*/ 1524068 h 2133864"/>
                    <a:gd name="connsiteX54" fmla="*/ 2113016 w 2627871"/>
                    <a:gd name="connsiteY54" fmla="*/ 1515602 h 2133864"/>
                    <a:gd name="connsiteX55" fmla="*/ 2146883 w 2627871"/>
                    <a:gd name="connsiteY55" fmla="*/ 1481735 h 2133864"/>
                    <a:gd name="connsiteX56" fmla="*/ 2163816 w 2627871"/>
                    <a:gd name="connsiteY56" fmla="*/ 1422468 h 2133864"/>
                    <a:gd name="connsiteX57" fmla="*/ 2180749 w 2627871"/>
                    <a:gd name="connsiteY57" fmla="*/ 1363202 h 2133864"/>
                    <a:gd name="connsiteX58" fmla="*/ 2172283 w 2627871"/>
                    <a:gd name="connsiteY58" fmla="*/ 1295468 h 2133864"/>
                    <a:gd name="connsiteX59" fmla="*/ 2231549 w 2627871"/>
                    <a:gd name="connsiteY59" fmla="*/ 1219268 h 2133864"/>
                    <a:gd name="connsiteX60" fmla="*/ 2256949 w 2627871"/>
                    <a:gd name="connsiteY60" fmla="*/ 1193868 h 2133864"/>
                    <a:gd name="connsiteX61" fmla="*/ 2290816 w 2627871"/>
                    <a:gd name="connsiteY61" fmla="*/ 1168468 h 2133864"/>
                    <a:gd name="connsiteX62" fmla="*/ 2307749 w 2627871"/>
                    <a:gd name="connsiteY62" fmla="*/ 1143068 h 2133864"/>
                    <a:gd name="connsiteX63" fmla="*/ 2324683 w 2627871"/>
                    <a:gd name="connsiteY63" fmla="*/ 1109202 h 2133864"/>
                    <a:gd name="connsiteX64" fmla="*/ 2367016 w 2627871"/>
                    <a:gd name="connsiteY64" fmla="*/ 1100735 h 2133864"/>
                    <a:gd name="connsiteX65" fmla="*/ 2510949 w 2627871"/>
                    <a:gd name="connsiteY65" fmla="*/ 1092268 h 2133864"/>
                    <a:gd name="connsiteX66" fmla="*/ 2587149 w 2627871"/>
                    <a:gd name="connsiteY66" fmla="*/ 1066868 h 2133864"/>
                    <a:gd name="connsiteX67" fmla="*/ 2612549 w 2627871"/>
                    <a:gd name="connsiteY67" fmla="*/ 965268 h 2133864"/>
                    <a:gd name="connsiteX68" fmla="*/ 2595616 w 2627871"/>
                    <a:gd name="connsiteY68" fmla="*/ 804402 h 2133864"/>
                    <a:gd name="connsiteX69" fmla="*/ 2578683 w 2627871"/>
                    <a:gd name="connsiteY69" fmla="*/ 779002 h 2133864"/>
                    <a:gd name="connsiteX70" fmla="*/ 2570216 w 2627871"/>
                    <a:gd name="connsiteY70" fmla="*/ 745135 h 2133864"/>
                    <a:gd name="connsiteX71" fmla="*/ 2578683 w 2627871"/>
                    <a:gd name="connsiteY71" fmla="*/ 660468 h 2133864"/>
                    <a:gd name="connsiteX72" fmla="*/ 2619418 w 2627871"/>
                    <a:gd name="connsiteY72" fmla="*/ 630891 h 2133864"/>
                    <a:gd name="connsiteX73" fmla="*/ 2536349 w 2627871"/>
                    <a:gd name="connsiteY73" fmla="*/ 618135 h 2133864"/>
                    <a:gd name="connsiteX0" fmla="*/ 2490866 w 2582388"/>
                    <a:gd name="connsiteY0" fmla="*/ 618135 h 2133864"/>
                    <a:gd name="connsiteX1" fmla="*/ 2463318 w 2582388"/>
                    <a:gd name="connsiteY1" fmla="*/ 571505 h 2133864"/>
                    <a:gd name="connsiteX2" fmla="*/ 2486214 w 2582388"/>
                    <a:gd name="connsiteY2" fmla="*/ 553804 h 2133864"/>
                    <a:gd name="connsiteX3" fmla="*/ 2550324 w 2582388"/>
                    <a:gd name="connsiteY3" fmla="*/ 518401 h 2133864"/>
                    <a:gd name="connsiteX4" fmla="*/ 2582381 w 2582388"/>
                    <a:gd name="connsiteY4" fmla="*/ 434951 h 2133864"/>
                    <a:gd name="connsiteX5" fmla="*/ 2522434 w 2582388"/>
                    <a:gd name="connsiteY5" fmla="*/ 357708 h 2133864"/>
                    <a:gd name="connsiteX6" fmla="*/ 2527429 w 2582388"/>
                    <a:gd name="connsiteY6" fmla="*/ 285752 h 2133864"/>
                    <a:gd name="connsiteX7" fmla="*/ 2434987 w 2582388"/>
                    <a:gd name="connsiteY7" fmla="*/ 317093 h 2133864"/>
                    <a:gd name="connsiteX8" fmla="*/ 2385471 w 2582388"/>
                    <a:gd name="connsiteY8" fmla="*/ 255407 h 2133864"/>
                    <a:gd name="connsiteX9" fmla="*/ 2280147 w 2582388"/>
                    <a:gd name="connsiteY9" fmla="*/ 240234 h 2133864"/>
                    <a:gd name="connsiteX10" fmla="*/ 2250382 w 2582388"/>
                    <a:gd name="connsiteY10" fmla="*/ 209889 h 2133864"/>
                    <a:gd name="connsiteX11" fmla="*/ 2209168 w 2582388"/>
                    <a:gd name="connsiteY11" fmla="*/ 250348 h 2133864"/>
                    <a:gd name="connsiteX12" fmla="*/ 2106134 w 2582388"/>
                    <a:gd name="connsiteY12" fmla="*/ 197245 h 2133864"/>
                    <a:gd name="connsiteX13" fmla="*/ 2051182 w 2582388"/>
                    <a:gd name="connsiteY13" fmla="*/ 199774 h 2133864"/>
                    <a:gd name="connsiteX14" fmla="*/ 2023707 w 2582388"/>
                    <a:gd name="connsiteY14" fmla="*/ 159313 h 2133864"/>
                    <a:gd name="connsiteX15" fmla="*/ 1984783 w 2582388"/>
                    <a:gd name="connsiteY15" fmla="*/ 136554 h 2133864"/>
                    <a:gd name="connsiteX16" fmla="*/ 1968755 w 2582388"/>
                    <a:gd name="connsiteY16" fmla="*/ 164370 h 2133864"/>
                    <a:gd name="connsiteX17" fmla="*/ 1969832 w 2582388"/>
                    <a:gd name="connsiteY17" fmla="*/ 211993 h 2133864"/>
                    <a:gd name="connsiteX18" fmla="*/ 1823081 w 2582388"/>
                    <a:gd name="connsiteY18" fmla="*/ 115130 h 2133864"/>
                    <a:gd name="connsiteX19" fmla="*/ 1737500 w 2582388"/>
                    <a:gd name="connsiteY19" fmla="*/ 0 h 2133864"/>
                    <a:gd name="connsiteX20" fmla="*/ 1527774 w 2582388"/>
                    <a:gd name="connsiteY20" fmla="*/ 113173 h 2133864"/>
                    <a:gd name="connsiteX21" fmla="*/ 1771640 w 2582388"/>
                    <a:gd name="connsiteY21" fmla="*/ 358230 h 2133864"/>
                    <a:gd name="connsiteX22" fmla="*/ 1687129 w 2582388"/>
                    <a:gd name="connsiteY22" fmla="*/ 642312 h 2133864"/>
                    <a:gd name="connsiteX23" fmla="*/ 2243512 w 2582388"/>
                    <a:gd name="connsiteY23" fmla="*/ 606908 h 2133864"/>
                    <a:gd name="connsiteX24" fmla="*/ 2160666 w 2582388"/>
                    <a:gd name="connsiteY24" fmla="*/ 762068 h 2133864"/>
                    <a:gd name="connsiteX25" fmla="*/ 2143733 w 2582388"/>
                    <a:gd name="connsiteY25" fmla="*/ 804402 h 2133864"/>
                    <a:gd name="connsiteX26" fmla="*/ 2126800 w 2582388"/>
                    <a:gd name="connsiteY26" fmla="*/ 855202 h 2133864"/>
                    <a:gd name="connsiteX27" fmla="*/ 2033666 w 2582388"/>
                    <a:gd name="connsiteY27" fmla="*/ 914468 h 2133864"/>
                    <a:gd name="connsiteX28" fmla="*/ 2008266 w 2582388"/>
                    <a:gd name="connsiteY28" fmla="*/ 948335 h 2133864"/>
                    <a:gd name="connsiteX29" fmla="*/ 1982866 w 2582388"/>
                    <a:gd name="connsiteY29" fmla="*/ 965268 h 2133864"/>
                    <a:gd name="connsiteX30" fmla="*/ 1949000 w 2582388"/>
                    <a:gd name="connsiteY30" fmla="*/ 1041468 h 2133864"/>
                    <a:gd name="connsiteX31" fmla="*/ 1923600 w 2582388"/>
                    <a:gd name="connsiteY31" fmla="*/ 1126135 h 2133864"/>
                    <a:gd name="connsiteX32" fmla="*/ 1864333 w 2582388"/>
                    <a:gd name="connsiteY32" fmla="*/ 1176935 h 2133864"/>
                    <a:gd name="connsiteX33" fmla="*/ 1838933 w 2582388"/>
                    <a:gd name="connsiteY33" fmla="*/ 1202335 h 2133864"/>
                    <a:gd name="connsiteX34" fmla="*/ 1762733 w 2582388"/>
                    <a:gd name="connsiteY34" fmla="*/ 1253135 h 2133864"/>
                    <a:gd name="connsiteX35" fmla="*/ 1720400 w 2582388"/>
                    <a:gd name="connsiteY35" fmla="*/ 1295468 h 2133864"/>
                    <a:gd name="connsiteX36" fmla="*/ 1762733 w 2582388"/>
                    <a:gd name="connsiteY36" fmla="*/ 1354735 h 2133864"/>
                    <a:gd name="connsiteX37" fmla="*/ 1779666 w 2582388"/>
                    <a:gd name="connsiteY37" fmla="*/ 1388602 h 2133864"/>
                    <a:gd name="connsiteX38" fmla="*/ 1754266 w 2582388"/>
                    <a:gd name="connsiteY38" fmla="*/ 1405535 h 2133864"/>
                    <a:gd name="connsiteX39" fmla="*/ 1748948 w 2582388"/>
                    <a:gd name="connsiteY39" fmla="*/ 1428763 h 2133864"/>
                    <a:gd name="connsiteX40" fmla="*/ 1732921 w 2582388"/>
                    <a:gd name="connsiteY40" fmla="*/ 1431292 h 2133864"/>
                    <a:gd name="connsiteX41" fmla="*/ 1611403 w 2582388"/>
                    <a:gd name="connsiteY41" fmla="*/ 1466450 h 2133864"/>
                    <a:gd name="connsiteX42" fmla="*/ 285983 w 2582388"/>
                    <a:gd name="connsiteY42" fmla="*/ 1782925 h 2133864"/>
                    <a:gd name="connsiteX43" fmla="*/ 494222 w 2582388"/>
                    <a:gd name="connsiteY43" fmla="*/ 1808081 h 2133864"/>
                    <a:gd name="connsiteX44" fmla="*/ 1948 w 2582388"/>
                    <a:gd name="connsiteY44" fmla="*/ 1939579 h 2133864"/>
                    <a:gd name="connsiteX45" fmla="*/ 175961 w 2582388"/>
                    <a:gd name="connsiteY45" fmla="*/ 1926935 h 2133864"/>
                    <a:gd name="connsiteX46" fmla="*/ 56900 w 2582388"/>
                    <a:gd name="connsiteY46" fmla="*/ 2076132 h 2133864"/>
                    <a:gd name="connsiteX47" fmla="*/ 169093 w 2582388"/>
                    <a:gd name="connsiteY47" fmla="*/ 2131766 h 2133864"/>
                    <a:gd name="connsiteX48" fmla="*/ 732345 w 2582388"/>
                    <a:gd name="connsiteY48" fmla="*/ 1939580 h 2133864"/>
                    <a:gd name="connsiteX49" fmla="*/ 1538562 w 2582388"/>
                    <a:gd name="connsiteY49" fmla="*/ 1665904 h 2133864"/>
                    <a:gd name="connsiteX50" fmla="*/ 1813533 w 2582388"/>
                    <a:gd name="connsiteY50" fmla="*/ 1583335 h 2133864"/>
                    <a:gd name="connsiteX51" fmla="*/ 1847400 w 2582388"/>
                    <a:gd name="connsiteY51" fmla="*/ 1591802 h 2133864"/>
                    <a:gd name="connsiteX52" fmla="*/ 1906666 w 2582388"/>
                    <a:gd name="connsiteY52" fmla="*/ 1557935 h 2133864"/>
                    <a:gd name="connsiteX53" fmla="*/ 1923600 w 2582388"/>
                    <a:gd name="connsiteY53" fmla="*/ 1532535 h 2133864"/>
                    <a:gd name="connsiteX54" fmla="*/ 2025200 w 2582388"/>
                    <a:gd name="connsiteY54" fmla="*/ 1524068 h 2133864"/>
                    <a:gd name="connsiteX55" fmla="*/ 2067533 w 2582388"/>
                    <a:gd name="connsiteY55" fmla="*/ 1515602 h 2133864"/>
                    <a:gd name="connsiteX56" fmla="*/ 2101400 w 2582388"/>
                    <a:gd name="connsiteY56" fmla="*/ 1481735 h 2133864"/>
                    <a:gd name="connsiteX57" fmla="*/ 2118333 w 2582388"/>
                    <a:gd name="connsiteY57" fmla="*/ 1422468 h 2133864"/>
                    <a:gd name="connsiteX58" fmla="*/ 2135266 w 2582388"/>
                    <a:gd name="connsiteY58" fmla="*/ 1363202 h 2133864"/>
                    <a:gd name="connsiteX59" fmla="*/ 2126800 w 2582388"/>
                    <a:gd name="connsiteY59" fmla="*/ 1295468 h 2133864"/>
                    <a:gd name="connsiteX60" fmla="*/ 2186066 w 2582388"/>
                    <a:gd name="connsiteY60" fmla="*/ 1219268 h 2133864"/>
                    <a:gd name="connsiteX61" fmla="*/ 2211466 w 2582388"/>
                    <a:gd name="connsiteY61" fmla="*/ 1193868 h 2133864"/>
                    <a:gd name="connsiteX62" fmla="*/ 2245333 w 2582388"/>
                    <a:gd name="connsiteY62" fmla="*/ 1168468 h 2133864"/>
                    <a:gd name="connsiteX63" fmla="*/ 2262266 w 2582388"/>
                    <a:gd name="connsiteY63" fmla="*/ 1143068 h 2133864"/>
                    <a:gd name="connsiteX64" fmla="*/ 2279200 w 2582388"/>
                    <a:gd name="connsiteY64" fmla="*/ 1109202 h 2133864"/>
                    <a:gd name="connsiteX65" fmla="*/ 2321533 w 2582388"/>
                    <a:gd name="connsiteY65" fmla="*/ 1100735 h 2133864"/>
                    <a:gd name="connsiteX66" fmla="*/ 2465466 w 2582388"/>
                    <a:gd name="connsiteY66" fmla="*/ 1092268 h 2133864"/>
                    <a:gd name="connsiteX67" fmla="*/ 2541666 w 2582388"/>
                    <a:gd name="connsiteY67" fmla="*/ 1066868 h 2133864"/>
                    <a:gd name="connsiteX68" fmla="*/ 2567066 w 2582388"/>
                    <a:gd name="connsiteY68" fmla="*/ 965268 h 2133864"/>
                    <a:gd name="connsiteX69" fmla="*/ 2550133 w 2582388"/>
                    <a:gd name="connsiteY69" fmla="*/ 804402 h 2133864"/>
                    <a:gd name="connsiteX70" fmla="*/ 2533200 w 2582388"/>
                    <a:gd name="connsiteY70" fmla="*/ 779002 h 2133864"/>
                    <a:gd name="connsiteX71" fmla="*/ 2524733 w 2582388"/>
                    <a:gd name="connsiteY71" fmla="*/ 745135 h 2133864"/>
                    <a:gd name="connsiteX72" fmla="*/ 2533200 w 2582388"/>
                    <a:gd name="connsiteY72" fmla="*/ 660468 h 2133864"/>
                    <a:gd name="connsiteX73" fmla="*/ 2573935 w 2582388"/>
                    <a:gd name="connsiteY73" fmla="*/ 630891 h 2133864"/>
                    <a:gd name="connsiteX74" fmla="*/ 2490866 w 2582388"/>
                    <a:gd name="connsiteY74" fmla="*/ 618135 h 2133864"/>
                    <a:gd name="connsiteX0" fmla="*/ 2489987 w 2581509"/>
                    <a:gd name="connsiteY0" fmla="*/ 618135 h 2133864"/>
                    <a:gd name="connsiteX1" fmla="*/ 2462439 w 2581509"/>
                    <a:gd name="connsiteY1" fmla="*/ 571505 h 2133864"/>
                    <a:gd name="connsiteX2" fmla="*/ 2485335 w 2581509"/>
                    <a:gd name="connsiteY2" fmla="*/ 553804 h 2133864"/>
                    <a:gd name="connsiteX3" fmla="*/ 2549445 w 2581509"/>
                    <a:gd name="connsiteY3" fmla="*/ 518401 h 2133864"/>
                    <a:gd name="connsiteX4" fmla="*/ 2581502 w 2581509"/>
                    <a:gd name="connsiteY4" fmla="*/ 434951 h 2133864"/>
                    <a:gd name="connsiteX5" fmla="*/ 2521555 w 2581509"/>
                    <a:gd name="connsiteY5" fmla="*/ 357708 h 2133864"/>
                    <a:gd name="connsiteX6" fmla="*/ 2526550 w 2581509"/>
                    <a:gd name="connsiteY6" fmla="*/ 285752 h 2133864"/>
                    <a:gd name="connsiteX7" fmla="*/ 2434108 w 2581509"/>
                    <a:gd name="connsiteY7" fmla="*/ 317093 h 2133864"/>
                    <a:gd name="connsiteX8" fmla="*/ 2384592 w 2581509"/>
                    <a:gd name="connsiteY8" fmla="*/ 255407 h 2133864"/>
                    <a:gd name="connsiteX9" fmla="*/ 2279268 w 2581509"/>
                    <a:gd name="connsiteY9" fmla="*/ 240234 h 2133864"/>
                    <a:gd name="connsiteX10" fmla="*/ 2249503 w 2581509"/>
                    <a:gd name="connsiteY10" fmla="*/ 209889 h 2133864"/>
                    <a:gd name="connsiteX11" fmla="*/ 2208289 w 2581509"/>
                    <a:gd name="connsiteY11" fmla="*/ 250348 h 2133864"/>
                    <a:gd name="connsiteX12" fmla="*/ 2105255 w 2581509"/>
                    <a:gd name="connsiteY12" fmla="*/ 197245 h 2133864"/>
                    <a:gd name="connsiteX13" fmla="*/ 2050303 w 2581509"/>
                    <a:gd name="connsiteY13" fmla="*/ 199774 h 2133864"/>
                    <a:gd name="connsiteX14" fmla="*/ 2022828 w 2581509"/>
                    <a:gd name="connsiteY14" fmla="*/ 159313 h 2133864"/>
                    <a:gd name="connsiteX15" fmla="*/ 1983904 w 2581509"/>
                    <a:gd name="connsiteY15" fmla="*/ 136554 h 2133864"/>
                    <a:gd name="connsiteX16" fmla="*/ 1967876 w 2581509"/>
                    <a:gd name="connsiteY16" fmla="*/ 164370 h 2133864"/>
                    <a:gd name="connsiteX17" fmla="*/ 1968953 w 2581509"/>
                    <a:gd name="connsiteY17" fmla="*/ 211993 h 2133864"/>
                    <a:gd name="connsiteX18" fmla="*/ 1822202 w 2581509"/>
                    <a:gd name="connsiteY18" fmla="*/ 115130 h 2133864"/>
                    <a:gd name="connsiteX19" fmla="*/ 1736621 w 2581509"/>
                    <a:gd name="connsiteY19" fmla="*/ 0 h 2133864"/>
                    <a:gd name="connsiteX20" fmla="*/ 1526895 w 2581509"/>
                    <a:gd name="connsiteY20" fmla="*/ 113173 h 2133864"/>
                    <a:gd name="connsiteX21" fmla="*/ 1770761 w 2581509"/>
                    <a:gd name="connsiteY21" fmla="*/ 358230 h 2133864"/>
                    <a:gd name="connsiteX22" fmla="*/ 1686250 w 2581509"/>
                    <a:gd name="connsiteY22" fmla="*/ 642312 h 2133864"/>
                    <a:gd name="connsiteX23" fmla="*/ 2242633 w 2581509"/>
                    <a:gd name="connsiteY23" fmla="*/ 606908 h 2133864"/>
                    <a:gd name="connsiteX24" fmla="*/ 2159787 w 2581509"/>
                    <a:gd name="connsiteY24" fmla="*/ 762068 h 2133864"/>
                    <a:gd name="connsiteX25" fmla="*/ 2142854 w 2581509"/>
                    <a:gd name="connsiteY25" fmla="*/ 804402 h 2133864"/>
                    <a:gd name="connsiteX26" fmla="*/ 2125921 w 2581509"/>
                    <a:gd name="connsiteY26" fmla="*/ 855202 h 2133864"/>
                    <a:gd name="connsiteX27" fmla="*/ 2032787 w 2581509"/>
                    <a:gd name="connsiteY27" fmla="*/ 914468 h 2133864"/>
                    <a:gd name="connsiteX28" fmla="*/ 2007387 w 2581509"/>
                    <a:gd name="connsiteY28" fmla="*/ 948335 h 2133864"/>
                    <a:gd name="connsiteX29" fmla="*/ 1981987 w 2581509"/>
                    <a:gd name="connsiteY29" fmla="*/ 965268 h 2133864"/>
                    <a:gd name="connsiteX30" fmla="*/ 1948121 w 2581509"/>
                    <a:gd name="connsiteY30" fmla="*/ 1041468 h 2133864"/>
                    <a:gd name="connsiteX31" fmla="*/ 1922721 w 2581509"/>
                    <a:gd name="connsiteY31" fmla="*/ 1126135 h 2133864"/>
                    <a:gd name="connsiteX32" fmla="*/ 1863454 w 2581509"/>
                    <a:gd name="connsiteY32" fmla="*/ 1176935 h 2133864"/>
                    <a:gd name="connsiteX33" fmla="*/ 1838054 w 2581509"/>
                    <a:gd name="connsiteY33" fmla="*/ 1202335 h 2133864"/>
                    <a:gd name="connsiteX34" fmla="*/ 1761854 w 2581509"/>
                    <a:gd name="connsiteY34" fmla="*/ 1253135 h 2133864"/>
                    <a:gd name="connsiteX35" fmla="*/ 1719521 w 2581509"/>
                    <a:gd name="connsiteY35" fmla="*/ 1295468 h 2133864"/>
                    <a:gd name="connsiteX36" fmla="*/ 1761854 w 2581509"/>
                    <a:gd name="connsiteY36" fmla="*/ 1354735 h 2133864"/>
                    <a:gd name="connsiteX37" fmla="*/ 1778787 w 2581509"/>
                    <a:gd name="connsiteY37" fmla="*/ 1388602 h 2133864"/>
                    <a:gd name="connsiteX38" fmla="*/ 1753387 w 2581509"/>
                    <a:gd name="connsiteY38" fmla="*/ 1405535 h 2133864"/>
                    <a:gd name="connsiteX39" fmla="*/ 1748069 w 2581509"/>
                    <a:gd name="connsiteY39" fmla="*/ 1428763 h 2133864"/>
                    <a:gd name="connsiteX40" fmla="*/ 1732042 w 2581509"/>
                    <a:gd name="connsiteY40" fmla="*/ 1431292 h 2133864"/>
                    <a:gd name="connsiteX41" fmla="*/ 1610524 w 2581509"/>
                    <a:gd name="connsiteY41" fmla="*/ 1466450 h 2133864"/>
                    <a:gd name="connsiteX42" fmla="*/ 285104 w 2581509"/>
                    <a:gd name="connsiteY42" fmla="*/ 1782925 h 2133864"/>
                    <a:gd name="connsiteX43" fmla="*/ 910058 w 2581509"/>
                    <a:gd name="connsiteY43" fmla="*/ 1760034 h 2133864"/>
                    <a:gd name="connsiteX44" fmla="*/ 1069 w 2581509"/>
                    <a:gd name="connsiteY44" fmla="*/ 1939579 h 2133864"/>
                    <a:gd name="connsiteX45" fmla="*/ 175082 w 2581509"/>
                    <a:gd name="connsiteY45" fmla="*/ 1926935 h 2133864"/>
                    <a:gd name="connsiteX46" fmla="*/ 56021 w 2581509"/>
                    <a:gd name="connsiteY46" fmla="*/ 2076132 h 2133864"/>
                    <a:gd name="connsiteX47" fmla="*/ 168214 w 2581509"/>
                    <a:gd name="connsiteY47" fmla="*/ 2131766 h 2133864"/>
                    <a:gd name="connsiteX48" fmla="*/ 731466 w 2581509"/>
                    <a:gd name="connsiteY48" fmla="*/ 1939580 h 2133864"/>
                    <a:gd name="connsiteX49" fmla="*/ 1537683 w 2581509"/>
                    <a:gd name="connsiteY49" fmla="*/ 1665904 h 2133864"/>
                    <a:gd name="connsiteX50" fmla="*/ 1812654 w 2581509"/>
                    <a:gd name="connsiteY50" fmla="*/ 1583335 h 2133864"/>
                    <a:gd name="connsiteX51" fmla="*/ 1846521 w 2581509"/>
                    <a:gd name="connsiteY51" fmla="*/ 1591802 h 2133864"/>
                    <a:gd name="connsiteX52" fmla="*/ 1905787 w 2581509"/>
                    <a:gd name="connsiteY52" fmla="*/ 1557935 h 2133864"/>
                    <a:gd name="connsiteX53" fmla="*/ 1922721 w 2581509"/>
                    <a:gd name="connsiteY53" fmla="*/ 1532535 h 2133864"/>
                    <a:gd name="connsiteX54" fmla="*/ 2024321 w 2581509"/>
                    <a:gd name="connsiteY54" fmla="*/ 1524068 h 2133864"/>
                    <a:gd name="connsiteX55" fmla="*/ 2066654 w 2581509"/>
                    <a:gd name="connsiteY55" fmla="*/ 1515602 h 2133864"/>
                    <a:gd name="connsiteX56" fmla="*/ 2100521 w 2581509"/>
                    <a:gd name="connsiteY56" fmla="*/ 1481735 h 2133864"/>
                    <a:gd name="connsiteX57" fmla="*/ 2117454 w 2581509"/>
                    <a:gd name="connsiteY57" fmla="*/ 1422468 h 2133864"/>
                    <a:gd name="connsiteX58" fmla="*/ 2134387 w 2581509"/>
                    <a:gd name="connsiteY58" fmla="*/ 1363202 h 2133864"/>
                    <a:gd name="connsiteX59" fmla="*/ 2125921 w 2581509"/>
                    <a:gd name="connsiteY59" fmla="*/ 1295468 h 2133864"/>
                    <a:gd name="connsiteX60" fmla="*/ 2185187 w 2581509"/>
                    <a:gd name="connsiteY60" fmla="*/ 1219268 h 2133864"/>
                    <a:gd name="connsiteX61" fmla="*/ 2210587 w 2581509"/>
                    <a:gd name="connsiteY61" fmla="*/ 1193868 h 2133864"/>
                    <a:gd name="connsiteX62" fmla="*/ 2244454 w 2581509"/>
                    <a:gd name="connsiteY62" fmla="*/ 1168468 h 2133864"/>
                    <a:gd name="connsiteX63" fmla="*/ 2261387 w 2581509"/>
                    <a:gd name="connsiteY63" fmla="*/ 1143068 h 2133864"/>
                    <a:gd name="connsiteX64" fmla="*/ 2278321 w 2581509"/>
                    <a:gd name="connsiteY64" fmla="*/ 1109202 h 2133864"/>
                    <a:gd name="connsiteX65" fmla="*/ 2320654 w 2581509"/>
                    <a:gd name="connsiteY65" fmla="*/ 1100735 h 2133864"/>
                    <a:gd name="connsiteX66" fmla="*/ 2464587 w 2581509"/>
                    <a:gd name="connsiteY66" fmla="*/ 1092268 h 2133864"/>
                    <a:gd name="connsiteX67" fmla="*/ 2540787 w 2581509"/>
                    <a:gd name="connsiteY67" fmla="*/ 1066868 h 2133864"/>
                    <a:gd name="connsiteX68" fmla="*/ 2566187 w 2581509"/>
                    <a:gd name="connsiteY68" fmla="*/ 965268 h 2133864"/>
                    <a:gd name="connsiteX69" fmla="*/ 2549254 w 2581509"/>
                    <a:gd name="connsiteY69" fmla="*/ 804402 h 2133864"/>
                    <a:gd name="connsiteX70" fmla="*/ 2532321 w 2581509"/>
                    <a:gd name="connsiteY70" fmla="*/ 779002 h 2133864"/>
                    <a:gd name="connsiteX71" fmla="*/ 2523854 w 2581509"/>
                    <a:gd name="connsiteY71" fmla="*/ 745135 h 2133864"/>
                    <a:gd name="connsiteX72" fmla="*/ 2532321 w 2581509"/>
                    <a:gd name="connsiteY72" fmla="*/ 660468 h 2133864"/>
                    <a:gd name="connsiteX73" fmla="*/ 2573056 w 2581509"/>
                    <a:gd name="connsiteY73" fmla="*/ 630891 h 2133864"/>
                    <a:gd name="connsiteX74" fmla="*/ 2489987 w 2581509"/>
                    <a:gd name="connsiteY74" fmla="*/ 618135 h 2133864"/>
                    <a:gd name="connsiteX0" fmla="*/ 2489979 w 2581501"/>
                    <a:gd name="connsiteY0" fmla="*/ 618135 h 2133864"/>
                    <a:gd name="connsiteX1" fmla="*/ 2462431 w 2581501"/>
                    <a:gd name="connsiteY1" fmla="*/ 571505 h 2133864"/>
                    <a:gd name="connsiteX2" fmla="*/ 2485327 w 2581501"/>
                    <a:gd name="connsiteY2" fmla="*/ 553804 h 2133864"/>
                    <a:gd name="connsiteX3" fmla="*/ 2549437 w 2581501"/>
                    <a:gd name="connsiteY3" fmla="*/ 518401 h 2133864"/>
                    <a:gd name="connsiteX4" fmla="*/ 2581494 w 2581501"/>
                    <a:gd name="connsiteY4" fmla="*/ 434951 h 2133864"/>
                    <a:gd name="connsiteX5" fmla="*/ 2521547 w 2581501"/>
                    <a:gd name="connsiteY5" fmla="*/ 357708 h 2133864"/>
                    <a:gd name="connsiteX6" fmla="*/ 2526542 w 2581501"/>
                    <a:gd name="connsiteY6" fmla="*/ 285752 h 2133864"/>
                    <a:gd name="connsiteX7" fmla="*/ 2434100 w 2581501"/>
                    <a:gd name="connsiteY7" fmla="*/ 317093 h 2133864"/>
                    <a:gd name="connsiteX8" fmla="*/ 2384584 w 2581501"/>
                    <a:gd name="connsiteY8" fmla="*/ 255407 h 2133864"/>
                    <a:gd name="connsiteX9" fmla="*/ 2279260 w 2581501"/>
                    <a:gd name="connsiteY9" fmla="*/ 240234 h 2133864"/>
                    <a:gd name="connsiteX10" fmla="*/ 2249495 w 2581501"/>
                    <a:gd name="connsiteY10" fmla="*/ 209889 h 2133864"/>
                    <a:gd name="connsiteX11" fmla="*/ 2208281 w 2581501"/>
                    <a:gd name="connsiteY11" fmla="*/ 250348 h 2133864"/>
                    <a:gd name="connsiteX12" fmla="*/ 2105247 w 2581501"/>
                    <a:gd name="connsiteY12" fmla="*/ 197245 h 2133864"/>
                    <a:gd name="connsiteX13" fmla="*/ 2050295 w 2581501"/>
                    <a:gd name="connsiteY13" fmla="*/ 199774 h 2133864"/>
                    <a:gd name="connsiteX14" fmla="*/ 2022820 w 2581501"/>
                    <a:gd name="connsiteY14" fmla="*/ 159313 h 2133864"/>
                    <a:gd name="connsiteX15" fmla="*/ 1983896 w 2581501"/>
                    <a:gd name="connsiteY15" fmla="*/ 136554 h 2133864"/>
                    <a:gd name="connsiteX16" fmla="*/ 1967868 w 2581501"/>
                    <a:gd name="connsiteY16" fmla="*/ 164370 h 2133864"/>
                    <a:gd name="connsiteX17" fmla="*/ 1968945 w 2581501"/>
                    <a:gd name="connsiteY17" fmla="*/ 211993 h 2133864"/>
                    <a:gd name="connsiteX18" fmla="*/ 1822194 w 2581501"/>
                    <a:gd name="connsiteY18" fmla="*/ 115130 h 2133864"/>
                    <a:gd name="connsiteX19" fmla="*/ 1736613 w 2581501"/>
                    <a:gd name="connsiteY19" fmla="*/ 0 h 2133864"/>
                    <a:gd name="connsiteX20" fmla="*/ 1526887 w 2581501"/>
                    <a:gd name="connsiteY20" fmla="*/ 113173 h 2133864"/>
                    <a:gd name="connsiteX21" fmla="*/ 1770753 w 2581501"/>
                    <a:gd name="connsiteY21" fmla="*/ 358230 h 2133864"/>
                    <a:gd name="connsiteX22" fmla="*/ 1686242 w 2581501"/>
                    <a:gd name="connsiteY22" fmla="*/ 642312 h 2133864"/>
                    <a:gd name="connsiteX23" fmla="*/ 2242625 w 2581501"/>
                    <a:gd name="connsiteY23" fmla="*/ 606908 h 2133864"/>
                    <a:gd name="connsiteX24" fmla="*/ 2159779 w 2581501"/>
                    <a:gd name="connsiteY24" fmla="*/ 762068 h 2133864"/>
                    <a:gd name="connsiteX25" fmla="*/ 2142846 w 2581501"/>
                    <a:gd name="connsiteY25" fmla="*/ 804402 h 2133864"/>
                    <a:gd name="connsiteX26" fmla="*/ 2125913 w 2581501"/>
                    <a:gd name="connsiteY26" fmla="*/ 855202 h 2133864"/>
                    <a:gd name="connsiteX27" fmla="*/ 2032779 w 2581501"/>
                    <a:gd name="connsiteY27" fmla="*/ 914468 h 2133864"/>
                    <a:gd name="connsiteX28" fmla="*/ 2007379 w 2581501"/>
                    <a:gd name="connsiteY28" fmla="*/ 948335 h 2133864"/>
                    <a:gd name="connsiteX29" fmla="*/ 1981979 w 2581501"/>
                    <a:gd name="connsiteY29" fmla="*/ 965268 h 2133864"/>
                    <a:gd name="connsiteX30" fmla="*/ 1948113 w 2581501"/>
                    <a:gd name="connsiteY30" fmla="*/ 1041468 h 2133864"/>
                    <a:gd name="connsiteX31" fmla="*/ 1922713 w 2581501"/>
                    <a:gd name="connsiteY31" fmla="*/ 1126135 h 2133864"/>
                    <a:gd name="connsiteX32" fmla="*/ 1863446 w 2581501"/>
                    <a:gd name="connsiteY32" fmla="*/ 1176935 h 2133864"/>
                    <a:gd name="connsiteX33" fmla="*/ 1838046 w 2581501"/>
                    <a:gd name="connsiteY33" fmla="*/ 1202335 h 2133864"/>
                    <a:gd name="connsiteX34" fmla="*/ 1761846 w 2581501"/>
                    <a:gd name="connsiteY34" fmla="*/ 1253135 h 2133864"/>
                    <a:gd name="connsiteX35" fmla="*/ 1719513 w 2581501"/>
                    <a:gd name="connsiteY35" fmla="*/ 1295468 h 2133864"/>
                    <a:gd name="connsiteX36" fmla="*/ 1761846 w 2581501"/>
                    <a:gd name="connsiteY36" fmla="*/ 1354735 h 2133864"/>
                    <a:gd name="connsiteX37" fmla="*/ 1778779 w 2581501"/>
                    <a:gd name="connsiteY37" fmla="*/ 1388602 h 2133864"/>
                    <a:gd name="connsiteX38" fmla="*/ 1753379 w 2581501"/>
                    <a:gd name="connsiteY38" fmla="*/ 1405535 h 2133864"/>
                    <a:gd name="connsiteX39" fmla="*/ 1748061 w 2581501"/>
                    <a:gd name="connsiteY39" fmla="*/ 1428763 h 2133864"/>
                    <a:gd name="connsiteX40" fmla="*/ 1732034 w 2581501"/>
                    <a:gd name="connsiteY40" fmla="*/ 1431292 h 2133864"/>
                    <a:gd name="connsiteX41" fmla="*/ 1610516 w 2581501"/>
                    <a:gd name="connsiteY41" fmla="*/ 1466450 h 2133864"/>
                    <a:gd name="connsiteX42" fmla="*/ 285096 w 2581501"/>
                    <a:gd name="connsiteY42" fmla="*/ 1782925 h 2133864"/>
                    <a:gd name="connsiteX43" fmla="*/ 916919 w 2581501"/>
                    <a:gd name="connsiteY43" fmla="*/ 1754977 h 2133864"/>
                    <a:gd name="connsiteX44" fmla="*/ 1061 w 2581501"/>
                    <a:gd name="connsiteY44" fmla="*/ 1939579 h 2133864"/>
                    <a:gd name="connsiteX45" fmla="*/ 175074 w 2581501"/>
                    <a:gd name="connsiteY45" fmla="*/ 1926935 h 2133864"/>
                    <a:gd name="connsiteX46" fmla="*/ 56013 w 2581501"/>
                    <a:gd name="connsiteY46" fmla="*/ 2076132 h 2133864"/>
                    <a:gd name="connsiteX47" fmla="*/ 168206 w 2581501"/>
                    <a:gd name="connsiteY47" fmla="*/ 2131766 h 2133864"/>
                    <a:gd name="connsiteX48" fmla="*/ 731458 w 2581501"/>
                    <a:gd name="connsiteY48" fmla="*/ 1939580 h 2133864"/>
                    <a:gd name="connsiteX49" fmla="*/ 1537675 w 2581501"/>
                    <a:gd name="connsiteY49" fmla="*/ 1665904 h 2133864"/>
                    <a:gd name="connsiteX50" fmla="*/ 1812646 w 2581501"/>
                    <a:gd name="connsiteY50" fmla="*/ 1583335 h 2133864"/>
                    <a:gd name="connsiteX51" fmla="*/ 1846513 w 2581501"/>
                    <a:gd name="connsiteY51" fmla="*/ 1591802 h 2133864"/>
                    <a:gd name="connsiteX52" fmla="*/ 1905779 w 2581501"/>
                    <a:gd name="connsiteY52" fmla="*/ 1557935 h 2133864"/>
                    <a:gd name="connsiteX53" fmla="*/ 1922713 w 2581501"/>
                    <a:gd name="connsiteY53" fmla="*/ 1532535 h 2133864"/>
                    <a:gd name="connsiteX54" fmla="*/ 2024313 w 2581501"/>
                    <a:gd name="connsiteY54" fmla="*/ 1524068 h 2133864"/>
                    <a:gd name="connsiteX55" fmla="*/ 2066646 w 2581501"/>
                    <a:gd name="connsiteY55" fmla="*/ 1515602 h 2133864"/>
                    <a:gd name="connsiteX56" fmla="*/ 2100513 w 2581501"/>
                    <a:gd name="connsiteY56" fmla="*/ 1481735 h 2133864"/>
                    <a:gd name="connsiteX57" fmla="*/ 2117446 w 2581501"/>
                    <a:gd name="connsiteY57" fmla="*/ 1422468 h 2133864"/>
                    <a:gd name="connsiteX58" fmla="*/ 2134379 w 2581501"/>
                    <a:gd name="connsiteY58" fmla="*/ 1363202 h 2133864"/>
                    <a:gd name="connsiteX59" fmla="*/ 2125913 w 2581501"/>
                    <a:gd name="connsiteY59" fmla="*/ 1295468 h 2133864"/>
                    <a:gd name="connsiteX60" fmla="*/ 2185179 w 2581501"/>
                    <a:gd name="connsiteY60" fmla="*/ 1219268 h 2133864"/>
                    <a:gd name="connsiteX61" fmla="*/ 2210579 w 2581501"/>
                    <a:gd name="connsiteY61" fmla="*/ 1193868 h 2133864"/>
                    <a:gd name="connsiteX62" fmla="*/ 2244446 w 2581501"/>
                    <a:gd name="connsiteY62" fmla="*/ 1168468 h 2133864"/>
                    <a:gd name="connsiteX63" fmla="*/ 2261379 w 2581501"/>
                    <a:gd name="connsiteY63" fmla="*/ 1143068 h 2133864"/>
                    <a:gd name="connsiteX64" fmla="*/ 2278313 w 2581501"/>
                    <a:gd name="connsiteY64" fmla="*/ 1109202 h 2133864"/>
                    <a:gd name="connsiteX65" fmla="*/ 2320646 w 2581501"/>
                    <a:gd name="connsiteY65" fmla="*/ 1100735 h 2133864"/>
                    <a:gd name="connsiteX66" fmla="*/ 2464579 w 2581501"/>
                    <a:gd name="connsiteY66" fmla="*/ 1092268 h 2133864"/>
                    <a:gd name="connsiteX67" fmla="*/ 2540779 w 2581501"/>
                    <a:gd name="connsiteY67" fmla="*/ 1066868 h 2133864"/>
                    <a:gd name="connsiteX68" fmla="*/ 2566179 w 2581501"/>
                    <a:gd name="connsiteY68" fmla="*/ 965268 h 2133864"/>
                    <a:gd name="connsiteX69" fmla="*/ 2549246 w 2581501"/>
                    <a:gd name="connsiteY69" fmla="*/ 804402 h 2133864"/>
                    <a:gd name="connsiteX70" fmla="*/ 2532313 w 2581501"/>
                    <a:gd name="connsiteY70" fmla="*/ 779002 h 2133864"/>
                    <a:gd name="connsiteX71" fmla="*/ 2523846 w 2581501"/>
                    <a:gd name="connsiteY71" fmla="*/ 745135 h 2133864"/>
                    <a:gd name="connsiteX72" fmla="*/ 2532313 w 2581501"/>
                    <a:gd name="connsiteY72" fmla="*/ 660468 h 2133864"/>
                    <a:gd name="connsiteX73" fmla="*/ 2573048 w 2581501"/>
                    <a:gd name="connsiteY73" fmla="*/ 630891 h 2133864"/>
                    <a:gd name="connsiteX74" fmla="*/ 2489979 w 2581501"/>
                    <a:gd name="connsiteY74" fmla="*/ 618135 h 2133864"/>
                    <a:gd name="connsiteX0" fmla="*/ 2449374 w 2540896"/>
                    <a:gd name="connsiteY0" fmla="*/ 618135 h 2133864"/>
                    <a:gd name="connsiteX1" fmla="*/ 2421826 w 2540896"/>
                    <a:gd name="connsiteY1" fmla="*/ 571505 h 2133864"/>
                    <a:gd name="connsiteX2" fmla="*/ 2444722 w 2540896"/>
                    <a:gd name="connsiteY2" fmla="*/ 553804 h 2133864"/>
                    <a:gd name="connsiteX3" fmla="*/ 2508832 w 2540896"/>
                    <a:gd name="connsiteY3" fmla="*/ 518401 h 2133864"/>
                    <a:gd name="connsiteX4" fmla="*/ 2540889 w 2540896"/>
                    <a:gd name="connsiteY4" fmla="*/ 434951 h 2133864"/>
                    <a:gd name="connsiteX5" fmla="*/ 2480942 w 2540896"/>
                    <a:gd name="connsiteY5" fmla="*/ 357708 h 2133864"/>
                    <a:gd name="connsiteX6" fmla="*/ 2485937 w 2540896"/>
                    <a:gd name="connsiteY6" fmla="*/ 285752 h 2133864"/>
                    <a:gd name="connsiteX7" fmla="*/ 2393495 w 2540896"/>
                    <a:gd name="connsiteY7" fmla="*/ 317093 h 2133864"/>
                    <a:gd name="connsiteX8" fmla="*/ 2343979 w 2540896"/>
                    <a:gd name="connsiteY8" fmla="*/ 255407 h 2133864"/>
                    <a:gd name="connsiteX9" fmla="*/ 2238655 w 2540896"/>
                    <a:gd name="connsiteY9" fmla="*/ 240234 h 2133864"/>
                    <a:gd name="connsiteX10" fmla="*/ 2208890 w 2540896"/>
                    <a:gd name="connsiteY10" fmla="*/ 209889 h 2133864"/>
                    <a:gd name="connsiteX11" fmla="*/ 2167676 w 2540896"/>
                    <a:gd name="connsiteY11" fmla="*/ 250348 h 2133864"/>
                    <a:gd name="connsiteX12" fmla="*/ 2064642 w 2540896"/>
                    <a:gd name="connsiteY12" fmla="*/ 197245 h 2133864"/>
                    <a:gd name="connsiteX13" fmla="*/ 2009690 w 2540896"/>
                    <a:gd name="connsiteY13" fmla="*/ 199774 h 2133864"/>
                    <a:gd name="connsiteX14" fmla="*/ 1982215 w 2540896"/>
                    <a:gd name="connsiteY14" fmla="*/ 159313 h 2133864"/>
                    <a:gd name="connsiteX15" fmla="*/ 1943291 w 2540896"/>
                    <a:gd name="connsiteY15" fmla="*/ 136554 h 2133864"/>
                    <a:gd name="connsiteX16" fmla="*/ 1927263 w 2540896"/>
                    <a:gd name="connsiteY16" fmla="*/ 164370 h 2133864"/>
                    <a:gd name="connsiteX17" fmla="*/ 1928340 w 2540896"/>
                    <a:gd name="connsiteY17" fmla="*/ 211993 h 2133864"/>
                    <a:gd name="connsiteX18" fmla="*/ 1781589 w 2540896"/>
                    <a:gd name="connsiteY18" fmla="*/ 115130 h 2133864"/>
                    <a:gd name="connsiteX19" fmla="*/ 1696008 w 2540896"/>
                    <a:gd name="connsiteY19" fmla="*/ 0 h 2133864"/>
                    <a:gd name="connsiteX20" fmla="*/ 1486282 w 2540896"/>
                    <a:gd name="connsiteY20" fmla="*/ 113173 h 2133864"/>
                    <a:gd name="connsiteX21" fmla="*/ 1730148 w 2540896"/>
                    <a:gd name="connsiteY21" fmla="*/ 358230 h 2133864"/>
                    <a:gd name="connsiteX22" fmla="*/ 1645637 w 2540896"/>
                    <a:gd name="connsiteY22" fmla="*/ 642312 h 2133864"/>
                    <a:gd name="connsiteX23" fmla="*/ 2202020 w 2540896"/>
                    <a:gd name="connsiteY23" fmla="*/ 606908 h 2133864"/>
                    <a:gd name="connsiteX24" fmla="*/ 2119174 w 2540896"/>
                    <a:gd name="connsiteY24" fmla="*/ 762068 h 2133864"/>
                    <a:gd name="connsiteX25" fmla="*/ 2102241 w 2540896"/>
                    <a:gd name="connsiteY25" fmla="*/ 804402 h 2133864"/>
                    <a:gd name="connsiteX26" fmla="*/ 2085308 w 2540896"/>
                    <a:gd name="connsiteY26" fmla="*/ 855202 h 2133864"/>
                    <a:gd name="connsiteX27" fmla="*/ 1992174 w 2540896"/>
                    <a:gd name="connsiteY27" fmla="*/ 914468 h 2133864"/>
                    <a:gd name="connsiteX28" fmla="*/ 1966774 w 2540896"/>
                    <a:gd name="connsiteY28" fmla="*/ 948335 h 2133864"/>
                    <a:gd name="connsiteX29" fmla="*/ 1941374 w 2540896"/>
                    <a:gd name="connsiteY29" fmla="*/ 965268 h 2133864"/>
                    <a:gd name="connsiteX30" fmla="*/ 1907508 w 2540896"/>
                    <a:gd name="connsiteY30" fmla="*/ 1041468 h 2133864"/>
                    <a:gd name="connsiteX31" fmla="*/ 1882108 w 2540896"/>
                    <a:gd name="connsiteY31" fmla="*/ 1126135 h 2133864"/>
                    <a:gd name="connsiteX32" fmla="*/ 1822841 w 2540896"/>
                    <a:gd name="connsiteY32" fmla="*/ 1176935 h 2133864"/>
                    <a:gd name="connsiteX33" fmla="*/ 1797441 w 2540896"/>
                    <a:gd name="connsiteY33" fmla="*/ 1202335 h 2133864"/>
                    <a:gd name="connsiteX34" fmla="*/ 1721241 w 2540896"/>
                    <a:gd name="connsiteY34" fmla="*/ 1253135 h 2133864"/>
                    <a:gd name="connsiteX35" fmla="*/ 1678908 w 2540896"/>
                    <a:gd name="connsiteY35" fmla="*/ 1295468 h 2133864"/>
                    <a:gd name="connsiteX36" fmla="*/ 1721241 w 2540896"/>
                    <a:gd name="connsiteY36" fmla="*/ 1354735 h 2133864"/>
                    <a:gd name="connsiteX37" fmla="*/ 1738174 w 2540896"/>
                    <a:gd name="connsiteY37" fmla="*/ 1388602 h 2133864"/>
                    <a:gd name="connsiteX38" fmla="*/ 1712774 w 2540896"/>
                    <a:gd name="connsiteY38" fmla="*/ 1405535 h 2133864"/>
                    <a:gd name="connsiteX39" fmla="*/ 1707456 w 2540896"/>
                    <a:gd name="connsiteY39" fmla="*/ 1428763 h 2133864"/>
                    <a:gd name="connsiteX40" fmla="*/ 1691429 w 2540896"/>
                    <a:gd name="connsiteY40" fmla="*/ 1431292 h 2133864"/>
                    <a:gd name="connsiteX41" fmla="*/ 1569911 w 2540896"/>
                    <a:gd name="connsiteY41" fmla="*/ 1466450 h 2133864"/>
                    <a:gd name="connsiteX42" fmla="*/ 244491 w 2540896"/>
                    <a:gd name="connsiteY42" fmla="*/ 1782925 h 2133864"/>
                    <a:gd name="connsiteX43" fmla="*/ 876314 w 2540896"/>
                    <a:gd name="connsiteY43" fmla="*/ 1754977 h 2133864"/>
                    <a:gd name="connsiteX44" fmla="*/ 301613 w 2540896"/>
                    <a:gd name="connsiteY44" fmla="*/ 1838427 h 2133864"/>
                    <a:gd name="connsiteX45" fmla="*/ 134469 w 2540896"/>
                    <a:gd name="connsiteY45" fmla="*/ 1926935 h 2133864"/>
                    <a:gd name="connsiteX46" fmla="*/ 15408 w 2540896"/>
                    <a:gd name="connsiteY46" fmla="*/ 2076132 h 2133864"/>
                    <a:gd name="connsiteX47" fmla="*/ 127601 w 2540896"/>
                    <a:gd name="connsiteY47" fmla="*/ 2131766 h 2133864"/>
                    <a:gd name="connsiteX48" fmla="*/ 690853 w 2540896"/>
                    <a:gd name="connsiteY48" fmla="*/ 1939580 h 2133864"/>
                    <a:gd name="connsiteX49" fmla="*/ 1497070 w 2540896"/>
                    <a:gd name="connsiteY49" fmla="*/ 1665904 h 2133864"/>
                    <a:gd name="connsiteX50" fmla="*/ 1772041 w 2540896"/>
                    <a:gd name="connsiteY50" fmla="*/ 1583335 h 2133864"/>
                    <a:gd name="connsiteX51" fmla="*/ 1805908 w 2540896"/>
                    <a:gd name="connsiteY51" fmla="*/ 1591802 h 2133864"/>
                    <a:gd name="connsiteX52" fmla="*/ 1865174 w 2540896"/>
                    <a:gd name="connsiteY52" fmla="*/ 1557935 h 2133864"/>
                    <a:gd name="connsiteX53" fmla="*/ 1882108 w 2540896"/>
                    <a:gd name="connsiteY53" fmla="*/ 1532535 h 2133864"/>
                    <a:gd name="connsiteX54" fmla="*/ 1983708 w 2540896"/>
                    <a:gd name="connsiteY54" fmla="*/ 1524068 h 2133864"/>
                    <a:gd name="connsiteX55" fmla="*/ 2026041 w 2540896"/>
                    <a:gd name="connsiteY55" fmla="*/ 1515602 h 2133864"/>
                    <a:gd name="connsiteX56" fmla="*/ 2059908 w 2540896"/>
                    <a:gd name="connsiteY56" fmla="*/ 1481735 h 2133864"/>
                    <a:gd name="connsiteX57" fmla="*/ 2076841 w 2540896"/>
                    <a:gd name="connsiteY57" fmla="*/ 1422468 h 2133864"/>
                    <a:gd name="connsiteX58" fmla="*/ 2093774 w 2540896"/>
                    <a:gd name="connsiteY58" fmla="*/ 1363202 h 2133864"/>
                    <a:gd name="connsiteX59" fmla="*/ 2085308 w 2540896"/>
                    <a:gd name="connsiteY59" fmla="*/ 1295468 h 2133864"/>
                    <a:gd name="connsiteX60" fmla="*/ 2144574 w 2540896"/>
                    <a:gd name="connsiteY60" fmla="*/ 1219268 h 2133864"/>
                    <a:gd name="connsiteX61" fmla="*/ 2169974 w 2540896"/>
                    <a:gd name="connsiteY61" fmla="*/ 1193868 h 2133864"/>
                    <a:gd name="connsiteX62" fmla="*/ 2203841 w 2540896"/>
                    <a:gd name="connsiteY62" fmla="*/ 1168468 h 2133864"/>
                    <a:gd name="connsiteX63" fmla="*/ 2220774 w 2540896"/>
                    <a:gd name="connsiteY63" fmla="*/ 1143068 h 2133864"/>
                    <a:gd name="connsiteX64" fmla="*/ 2237708 w 2540896"/>
                    <a:gd name="connsiteY64" fmla="*/ 1109202 h 2133864"/>
                    <a:gd name="connsiteX65" fmla="*/ 2280041 w 2540896"/>
                    <a:gd name="connsiteY65" fmla="*/ 1100735 h 2133864"/>
                    <a:gd name="connsiteX66" fmla="*/ 2423974 w 2540896"/>
                    <a:gd name="connsiteY66" fmla="*/ 1092268 h 2133864"/>
                    <a:gd name="connsiteX67" fmla="*/ 2500174 w 2540896"/>
                    <a:gd name="connsiteY67" fmla="*/ 1066868 h 2133864"/>
                    <a:gd name="connsiteX68" fmla="*/ 2525574 w 2540896"/>
                    <a:gd name="connsiteY68" fmla="*/ 965268 h 2133864"/>
                    <a:gd name="connsiteX69" fmla="*/ 2508641 w 2540896"/>
                    <a:gd name="connsiteY69" fmla="*/ 804402 h 2133864"/>
                    <a:gd name="connsiteX70" fmla="*/ 2491708 w 2540896"/>
                    <a:gd name="connsiteY70" fmla="*/ 779002 h 2133864"/>
                    <a:gd name="connsiteX71" fmla="*/ 2483241 w 2540896"/>
                    <a:gd name="connsiteY71" fmla="*/ 745135 h 2133864"/>
                    <a:gd name="connsiteX72" fmla="*/ 2491708 w 2540896"/>
                    <a:gd name="connsiteY72" fmla="*/ 660468 h 2133864"/>
                    <a:gd name="connsiteX73" fmla="*/ 2532443 w 2540896"/>
                    <a:gd name="connsiteY73" fmla="*/ 630891 h 2133864"/>
                    <a:gd name="connsiteX74" fmla="*/ 2449374 w 2540896"/>
                    <a:gd name="connsiteY74" fmla="*/ 618135 h 2133864"/>
                    <a:gd name="connsiteX0" fmla="*/ 2449374 w 2540896"/>
                    <a:gd name="connsiteY0" fmla="*/ 618135 h 2133864"/>
                    <a:gd name="connsiteX1" fmla="*/ 2421826 w 2540896"/>
                    <a:gd name="connsiteY1" fmla="*/ 571505 h 2133864"/>
                    <a:gd name="connsiteX2" fmla="*/ 2444722 w 2540896"/>
                    <a:gd name="connsiteY2" fmla="*/ 553804 h 2133864"/>
                    <a:gd name="connsiteX3" fmla="*/ 2508832 w 2540896"/>
                    <a:gd name="connsiteY3" fmla="*/ 518401 h 2133864"/>
                    <a:gd name="connsiteX4" fmla="*/ 2540889 w 2540896"/>
                    <a:gd name="connsiteY4" fmla="*/ 434951 h 2133864"/>
                    <a:gd name="connsiteX5" fmla="*/ 2480942 w 2540896"/>
                    <a:gd name="connsiteY5" fmla="*/ 357708 h 2133864"/>
                    <a:gd name="connsiteX6" fmla="*/ 2485937 w 2540896"/>
                    <a:gd name="connsiteY6" fmla="*/ 285752 h 2133864"/>
                    <a:gd name="connsiteX7" fmla="*/ 2393495 w 2540896"/>
                    <a:gd name="connsiteY7" fmla="*/ 317093 h 2133864"/>
                    <a:gd name="connsiteX8" fmla="*/ 2343979 w 2540896"/>
                    <a:gd name="connsiteY8" fmla="*/ 255407 h 2133864"/>
                    <a:gd name="connsiteX9" fmla="*/ 2238655 w 2540896"/>
                    <a:gd name="connsiteY9" fmla="*/ 240234 h 2133864"/>
                    <a:gd name="connsiteX10" fmla="*/ 2208890 w 2540896"/>
                    <a:gd name="connsiteY10" fmla="*/ 209889 h 2133864"/>
                    <a:gd name="connsiteX11" fmla="*/ 2167676 w 2540896"/>
                    <a:gd name="connsiteY11" fmla="*/ 250348 h 2133864"/>
                    <a:gd name="connsiteX12" fmla="*/ 2064642 w 2540896"/>
                    <a:gd name="connsiteY12" fmla="*/ 197245 h 2133864"/>
                    <a:gd name="connsiteX13" fmla="*/ 2009690 w 2540896"/>
                    <a:gd name="connsiteY13" fmla="*/ 199774 h 2133864"/>
                    <a:gd name="connsiteX14" fmla="*/ 1982215 w 2540896"/>
                    <a:gd name="connsiteY14" fmla="*/ 159313 h 2133864"/>
                    <a:gd name="connsiteX15" fmla="*/ 1943291 w 2540896"/>
                    <a:gd name="connsiteY15" fmla="*/ 136554 h 2133864"/>
                    <a:gd name="connsiteX16" fmla="*/ 1927263 w 2540896"/>
                    <a:gd name="connsiteY16" fmla="*/ 164370 h 2133864"/>
                    <a:gd name="connsiteX17" fmla="*/ 1928340 w 2540896"/>
                    <a:gd name="connsiteY17" fmla="*/ 211993 h 2133864"/>
                    <a:gd name="connsiteX18" fmla="*/ 1781589 w 2540896"/>
                    <a:gd name="connsiteY18" fmla="*/ 115130 h 2133864"/>
                    <a:gd name="connsiteX19" fmla="*/ 1696008 w 2540896"/>
                    <a:gd name="connsiteY19" fmla="*/ 0 h 2133864"/>
                    <a:gd name="connsiteX20" fmla="*/ 1486282 w 2540896"/>
                    <a:gd name="connsiteY20" fmla="*/ 113173 h 2133864"/>
                    <a:gd name="connsiteX21" fmla="*/ 1730148 w 2540896"/>
                    <a:gd name="connsiteY21" fmla="*/ 358230 h 2133864"/>
                    <a:gd name="connsiteX22" fmla="*/ 1645637 w 2540896"/>
                    <a:gd name="connsiteY22" fmla="*/ 642312 h 2133864"/>
                    <a:gd name="connsiteX23" fmla="*/ 2202020 w 2540896"/>
                    <a:gd name="connsiteY23" fmla="*/ 606908 h 2133864"/>
                    <a:gd name="connsiteX24" fmla="*/ 2119174 w 2540896"/>
                    <a:gd name="connsiteY24" fmla="*/ 762068 h 2133864"/>
                    <a:gd name="connsiteX25" fmla="*/ 2102241 w 2540896"/>
                    <a:gd name="connsiteY25" fmla="*/ 804402 h 2133864"/>
                    <a:gd name="connsiteX26" fmla="*/ 2085308 w 2540896"/>
                    <a:gd name="connsiteY26" fmla="*/ 855202 h 2133864"/>
                    <a:gd name="connsiteX27" fmla="*/ 1992174 w 2540896"/>
                    <a:gd name="connsiteY27" fmla="*/ 914468 h 2133864"/>
                    <a:gd name="connsiteX28" fmla="*/ 1966774 w 2540896"/>
                    <a:gd name="connsiteY28" fmla="*/ 948335 h 2133864"/>
                    <a:gd name="connsiteX29" fmla="*/ 1941374 w 2540896"/>
                    <a:gd name="connsiteY29" fmla="*/ 965268 h 2133864"/>
                    <a:gd name="connsiteX30" fmla="*/ 1907508 w 2540896"/>
                    <a:gd name="connsiteY30" fmla="*/ 1041468 h 2133864"/>
                    <a:gd name="connsiteX31" fmla="*/ 1882108 w 2540896"/>
                    <a:gd name="connsiteY31" fmla="*/ 1126135 h 2133864"/>
                    <a:gd name="connsiteX32" fmla="*/ 1822841 w 2540896"/>
                    <a:gd name="connsiteY32" fmla="*/ 1176935 h 2133864"/>
                    <a:gd name="connsiteX33" fmla="*/ 1797441 w 2540896"/>
                    <a:gd name="connsiteY33" fmla="*/ 1202335 h 2133864"/>
                    <a:gd name="connsiteX34" fmla="*/ 1721241 w 2540896"/>
                    <a:gd name="connsiteY34" fmla="*/ 1253135 h 2133864"/>
                    <a:gd name="connsiteX35" fmla="*/ 1678908 w 2540896"/>
                    <a:gd name="connsiteY35" fmla="*/ 1295468 h 2133864"/>
                    <a:gd name="connsiteX36" fmla="*/ 1721241 w 2540896"/>
                    <a:gd name="connsiteY36" fmla="*/ 1354735 h 2133864"/>
                    <a:gd name="connsiteX37" fmla="*/ 1738174 w 2540896"/>
                    <a:gd name="connsiteY37" fmla="*/ 1388602 h 2133864"/>
                    <a:gd name="connsiteX38" fmla="*/ 1712774 w 2540896"/>
                    <a:gd name="connsiteY38" fmla="*/ 1405535 h 2133864"/>
                    <a:gd name="connsiteX39" fmla="*/ 1707456 w 2540896"/>
                    <a:gd name="connsiteY39" fmla="*/ 1428763 h 2133864"/>
                    <a:gd name="connsiteX40" fmla="*/ 1691429 w 2540896"/>
                    <a:gd name="connsiteY40" fmla="*/ 1431292 h 2133864"/>
                    <a:gd name="connsiteX41" fmla="*/ 1569911 w 2540896"/>
                    <a:gd name="connsiteY41" fmla="*/ 1466450 h 2133864"/>
                    <a:gd name="connsiteX42" fmla="*/ 244491 w 2540896"/>
                    <a:gd name="connsiteY42" fmla="*/ 1782925 h 2133864"/>
                    <a:gd name="connsiteX43" fmla="*/ 876314 w 2540896"/>
                    <a:gd name="connsiteY43" fmla="*/ 1754977 h 2133864"/>
                    <a:gd name="connsiteX44" fmla="*/ 301613 w 2540896"/>
                    <a:gd name="connsiteY44" fmla="*/ 1838427 h 2133864"/>
                    <a:gd name="connsiteX45" fmla="*/ 200869 w 2540896"/>
                    <a:gd name="connsiteY45" fmla="*/ 1931993 h 2133864"/>
                    <a:gd name="connsiteX46" fmla="*/ 15408 w 2540896"/>
                    <a:gd name="connsiteY46" fmla="*/ 2076132 h 2133864"/>
                    <a:gd name="connsiteX47" fmla="*/ 127601 w 2540896"/>
                    <a:gd name="connsiteY47" fmla="*/ 2131766 h 2133864"/>
                    <a:gd name="connsiteX48" fmla="*/ 690853 w 2540896"/>
                    <a:gd name="connsiteY48" fmla="*/ 1939580 h 2133864"/>
                    <a:gd name="connsiteX49" fmla="*/ 1497070 w 2540896"/>
                    <a:gd name="connsiteY49" fmla="*/ 1665904 h 2133864"/>
                    <a:gd name="connsiteX50" fmla="*/ 1772041 w 2540896"/>
                    <a:gd name="connsiteY50" fmla="*/ 1583335 h 2133864"/>
                    <a:gd name="connsiteX51" fmla="*/ 1805908 w 2540896"/>
                    <a:gd name="connsiteY51" fmla="*/ 1591802 h 2133864"/>
                    <a:gd name="connsiteX52" fmla="*/ 1865174 w 2540896"/>
                    <a:gd name="connsiteY52" fmla="*/ 1557935 h 2133864"/>
                    <a:gd name="connsiteX53" fmla="*/ 1882108 w 2540896"/>
                    <a:gd name="connsiteY53" fmla="*/ 1532535 h 2133864"/>
                    <a:gd name="connsiteX54" fmla="*/ 1983708 w 2540896"/>
                    <a:gd name="connsiteY54" fmla="*/ 1524068 h 2133864"/>
                    <a:gd name="connsiteX55" fmla="*/ 2026041 w 2540896"/>
                    <a:gd name="connsiteY55" fmla="*/ 1515602 h 2133864"/>
                    <a:gd name="connsiteX56" fmla="*/ 2059908 w 2540896"/>
                    <a:gd name="connsiteY56" fmla="*/ 1481735 h 2133864"/>
                    <a:gd name="connsiteX57" fmla="*/ 2076841 w 2540896"/>
                    <a:gd name="connsiteY57" fmla="*/ 1422468 h 2133864"/>
                    <a:gd name="connsiteX58" fmla="*/ 2093774 w 2540896"/>
                    <a:gd name="connsiteY58" fmla="*/ 1363202 h 2133864"/>
                    <a:gd name="connsiteX59" fmla="*/ 2085308 w 2540896"/>
                    <a:gd name="connsiteY59" fmla="*/ 1295468 h 2133864"/>
                    <a:gd name="connsiteX60" fmla="*/ 2144574 w 2540896"/>
                    <a:gd name="connsiteY60" fmla="*/ 1219268 h 2133864"/>
                    <a:gd name="connsiteX61" fmla="*/ 2169974 w 2540896"/>
                    <a:gd name="connsiteY61" fmla="*/ 1193868 h 2133864"/>
                    <a:gd name="connsiteX62" fmla="*/ 2203841 w 2540896"/>
                    <a:gd name="connsiteY62" fmla="*/ 1168468 h 2133864"/>
                    <a:gd name="connsiteX63" fmla="*/ 2220774 w 2540896"/>
                    <a:gd name="connsiteY63" fmla="*/ 1143068 h 2133864"/>
                    <a:gd name="connsiteX64" fmla="*/ 2237708 w 2540896"/>
                    <a:gd name="connsiteY64" fmla="*/ 1109202 h 2133864"/>
                    <a:gd name="connsiteX65" fmla="*/ 2280041 w 2540896"/>
                    <a:gd name="connsiteY65" fmla="*/ 1100735 h 2133864"/>
                    <a:gd name="connsiteX66" fmla="*/ 2423974 w 2540896"/>
                    <a:gd name="connsiteY66" fmla="*/ 1092268 h 2133864"/>
                    <a:gd name="connsiteX67" fmla="*/ 2500174 w 2540896"/>
                    <a:gd name="connsiteY67" fmla="*/ 1066868 h 2133864"/>
                    <a:gd name="connsiteX68" fmla="*/ 2525574 w 2540896"/>
                    <a:gd name="connsiteY68" fmla="*/ 965268 h 2133864"/>
                    <a:gd name="connsiteX69" fmla="*/ 2508641 w 2540896"/>
                    <a:gd name="connsiteY69" fmla="*/ 804402 h 2133864"/>
                    <a:gd name="connsiteX70" fmla="*/ 2491708 w 2540896"/>
                    <a:gd name="connsiteY70" fmla="*/ 779002 h 2133864"/>
                    <a:gd name="connsiteX71" fmla="*/ 2483241 w 2540896"/>
                    <a:gd name="connsiteY71" fmla="*/ 745135 h 2133864"/>
                    <a:gd name="connsiteX72" fmla="*/ 2491708 w 2540896"/>
                    <a:gd name="connsiteY72" fmla="*/ 660468 h 2133864"/>
                    <a:gd name="connsiteX73" fmla="*/ 2532443 w 2540896"/>
                    <a:gd name="connsiteY73" fmla="*/ 630891 h 2133864"/>
                    <a:gd name="connsiteX74" fmla="*/ 2449374 w 2540896"/>
                    <a:gd name="connsiteY74" fmla="*/ 618135 h 2133864"/>
                    <a:gd name="connsiteX0" fmla="*/ 2449374 w 2540896"/>
                    <a:gd name="connsiteY0" fmla="*/ 618135 h 2133864"/>
                    <a:gd name="connsiteX1" fmla="*/ 2421826 w 2540896"/>
                    <a:gd name="connsiteY1" fmla="*/ 571505 h 2133864"/>
                    <a:gd name="connsiteX2" fmla="*/ 2444722 w 2540896"/>
                    <a:gd name="connsiteY2" fmla="*/ 553804 h 2133864"/>
                    <a:gd name="connsiteX3" fmla="*/ 2508832 w 2540896"/>
                    <a:gd name="connsiteY3" fmla="*/ 518401 h 2133864"/>
                    <a:gd name="connsiteX4" fmla="*/ 2540889 w 2540896"/>
                    <a:gd name="connsiteY4" fmla="*/ 434951 h 2133864"/>
                    <a:gd name="connsiteX5" fmla="*/ 2480942 w 2540896"/>
                    <a:gd name="connsiteY5" fmla="*/ 357708 h 2133864"/>
                    <a:gd name="connsiteX6" fmla="*/ 2485937 w 2540896"/>
                    <a:gd name="connsiteY6" fmla="*/ 285752 h 2133864"/>
                    <a:gd name="connsiteX7" fmla="*/ 2393495 w 2540896"/>
                    <a:gd name="connsiteY7" fmla="*/ 317093 h 2133864"/>
                    <a:gd name="connsiteX8" fmla="*/ 2343979 w 2540896"/>
                    <a:gd name="connsiteY8" fmla="*/ 255407 h 2133864"/>
                    <a:gd name="connsiteX9" fmla="*/ 2238655 w 2540896"/>
                    <a:gd name="connsiteY9" fmla="*/ 240234 h 2133864"/>
                    <a:gd name="connsiteX10" fmla="*/ 2208890 w 2540896"/>
                    <a:gd name="connsiteY10" fmla="*/ 209889 h 2133864"/>
                    <a:gd name="connsiteX11" fmla="*/ 2167676 w 2540896"/>
                    <a:gd name="connsiteY11" fmla="*/ 250348 h 2133864"/>
                    <a:gd name="connsiteX12" fmla="*/ 2064642 w 2540896"/>
                    <a:gd name="connsiteY12" fmla="*/ 197245 h 2133864"/>
                    <a:gd name="connsiteX13" fmla="*/ 2009690 w 2540896"/>
                    <a:gd name="connsiteY13" fmla="*/ 199774 h 2133864"/>
                    <a:gd name="connsiteX14" fmla="*/ 1982215 w 2540896"/>
                    <a:gd name="connsiteY14" fmla="*/ 159313 h 2133864"/>
                    <a:gd name="connsiteX15" fmla="*/ 1943291 w 2540896"/>
                    <a:gd name="connsiteY15" fmla="*/ 136554 h 2133864"/>
                    <a:gd name="connsiteX16" fmla="*/ 1927263 w 2540896"/>
                    <a:gd name="connsiteY16" fmla="*/ 164370 h 2133864"/>
                    <a:gd name="connsiteX17" fmla="*/ 1928340 w 2540896"/>
                    <a:gd name="connsiteY17" fmla="*/ 211993 h 2133864"/>
                    <a:gd name="connsiteX18" fmla="*/ 1781589 w 2540896"/>
                    <a:gd name="connsiteY18" fmla="*/ 115130 h 2133864"/>
                    <a:gd name="connsiteX19" fmla="*/ 1696008 w 2540896"/>
                    <a:gd name="connsiteY19" fmla="*/ 0 h 2133864"/>
                    <a:gd name="connsiteX20" fmla="*/ 1486282 w 2540896"/>
                    <a:gd name="connsiteY20" fmla="*/ 113173 h 2133864"/>
                    <a:gd name="connsiteX21" fmla="*/ 1730148 w 2540896"/>
                    <a:gd name="connsiteY21" fmla="*/ 358230 h 2133864"/>
                    <a:gd name="connsiteX22" fmla="*/ 1645637 w 2540896"/>
                    <a:gd name="connsiteY22" fmla="*/ 642312 h 2133864"/>
                    <a:gd name="connsiteX23" fmla="*/ 2202020 w 2540896"/>
                    <a:gd name="connsiteY23" fmla="*/ 606908 h 2133864"/>
                    <a:gd name="connsiteX24" fmla="*/ 2119174 w 2540896"/>
                    <a:gd name="connsiteY24" fmla="*/ 762068 h 2133864"/>
                    <a:gd name="connsiteX25" fmla="*/ 2102241 w 2540896"/>
                    <a:gd name="connsiteY25" fmla="*/ 804402 h 2133864"/>
                    <a:gd name="connsiteX26" fmla="*/ 2085308 w 2540896"/>
                    <a:gd name="connsiteY26" fmla="*/ 855202 h 2133864"/>
                    <a:gd name="connsiteX27" fmla="*/ 1992174 w 2540896"/>
                    <a:gd name="connsiteY27" fmla="*/ 914468 h 2133864"/>
                    <a:gd name="connsiteX28" fmla="*/ 1966774 w 2540896"/>
                    <a:gd name="connsiteY28" fmla="*/ 948335 h 2133864"/>
                    <a:gd name="connsiteX29" fmla="*/ 1941374 w 2540896"/>
                    <a:gd name="connsiteY29" fmla="*/ 965268 h 2133864"/>
                    <a:gd name="connsiteX30" fmla="*/ 1907508 w 2540896"/>
                    <a:gd name="connsiteY30" fmla="*/ 1041468 h 2133864"/>
                    <a:gd name="connsiteX31" fmla="*/ 1882108 w 2540896"/>
                    <a:gd name="connsiteY31" fmla="*/ 1126135 h 2133864"/>
                    <a:gd name="connsiteX32" fmla="*/ 1822841 w 2540896"/>
                    <a:gd name="connsiteY32" fmla="*/ 1176935 h 2133864"/>
                    <a:gd name="connsiteX33" fmla="*/ 1797441 w 2540896"/>
                    <a:gd name="connsiteY33" fmla="*/ 1202335 h 2133864"/>
                    <a:gd name="connsiteX34" fmla="*/ 1721241 w 2540896"/>
                    <a:gd name="connsiteY34" fmla="*/ 1253135 h 2133864"/>
                    <a:gd name="connsiteX35" fmla="*/ 1678908 w 2540896"/>
                    <a:gd name="connsiteY35" fmla="*/ 1295468 h 2133864"/>
                    <a:gd name="connsiteX36" fmla="*/ 1721241 w 2540896"/>
                    <a:gd name="connsiteY36" fmla="*/ 1354735 h 2133864"/>
                    <a:gd name="connsiteX37" fmla="*/ 1738174 w 2540896"/>
                    <a:gd name="connsiteY37" fmla="*/ 1388602 h 2133864"/>
                    <a:gd name="connsiteX38" fmla="*/ 1712774 w 2540896"/>
                    <a:gd name="connsiteY38" fmla="*/ 1405535 h 2133864"/>
                    <a:gd name="connsiteX39" fmla="*/ 1707456 w 2540896"/>
                    <a:gd name="connsiteY39" fmla="*/ 1428763 h 2133864"/>
                    <a:gd name="connsiteX40" fmla="*/ 1691429 w 2540896"/>
                    <a:gd name="connsiteY40" fmla="*/ 1431292 h 2133864"/>
                    <a:gd name="connsiteX41" fmla="*/ 1569911 w 2540896"/>
                    <a:gd name="connsiteY41" fmla="*/ 1466450 h 2133864"/>
                    <a:gd name="connsiteX42" fmla="*/ 244491 w 2540896"/>
                    <a:gd name="connsiteY42" fmla="*/ 1782925 h 2133864"/>
                    <a:gd name="connsiteX43" fmla="*/ 876314 w 2540896"/>
                    <a:gd name="connsiteY43" fmla="*/ 1754977 h 2133864"/>
                    <a:gd name="connsiteX44" fmla="*/ 301613 w 2540896"/>
                    <a:gd name="connsiteY44" fmla="*/ 1838427 h 2133864"/>
                    <a:gd name="connsiteX45" fmla="*/ 228344 w 2540896"/>
                    <a:gd name="connsiteY45" fmla="*/ 1891533 h 2133864"/>
                    <a:gd name="connsiteX46" fmla="*/ 15408 w 2540896"/>
                    <a:gd name="connsiteY46" fmla="*/ 2076132 h 2133864"/>
                    <a:gd name="connsiteX47" fmla="*/ 127601 w 2540896"/>
                    <a:gd name="connsiteY47" fmla="*/ 2131766 h 2133864"/>
                    <a:gd name="connsiteX48" fmla="*/ 690853 w 2540896"/>
                    <a:gd name="connsiteY48" fmla="*/ 1939580 h 2133864"/>
                    <a:gd name="connsiteX49" fmla="*/ 1497070 w 2540896"/>
                    <a:gd name="connsiteY49" fmla="*/ 1665904 h 2133864"/>
                    <a:gd name="connsiteX50" fmla="*/ 1772041 w 2540896"/>
                    <a:gd name="connsiteY50" fmla="*/ 1583335 h 2133864"/>
                    <a:gd name="connsiteX51" fmla="*/ 1805908 w 2540896"/>
                    <a:gd name="connsiteY51" fmla="*/ 1591802 h 2133864"/>
                    <a:gd name="connsiteX52" fmla="*/ 1865174 w 2540896"/>
                    <a:gd name="connsiteY52" fmla="*/ 1557935 h 2133864"/>
                    <a:gd name="connsiteX53" fmla="*/ 1882108 w 2540896"/>
                    <a:gd name="connsiteY53" fmla="*/ 1532535 h 2133864"/>
                    <a:gd name="connsiteX54" fmla="*/ 1983708 w 2540896"/>
                    <a:gd name="connsiteY54" fmla="*/ 1524068 h 2133864"/>
                    <a:gd name="connsiteX55" fmla="*/ 2026041 w 2540896"/>
                    <a:gd name="connsiteY55" fmla="*/ 1515602 h 2133864"/>
                    <a:gd name="connsiteX56" fmla="*/ 2059908 w 2540896"/>
                    <a:gd name="connsiteY56" fmla="*/ 1481735 h 2133864"/>
                    <a:gd name="connsiteX57" fmla="*/ 2076841 w 2540896"/>
                    <a:gd name="connsiteY57" fmla="*/ 1422468 h 2133864"/>
                    <a:gd name="connsiteX58" fmla="*/ 2093774 w 2540896"/>
                    <a:gd name="connsiteY58" fmla="*/ 1363202 h 2133864"/>
                    <a:gd name="connsiteX59" fmla="*/ 2085308 w 2540896"/>
                    <a:gd name="connsiteY59" fmla="*/ 1295468 h 2133864"/>
                    <a:gd name="connsiteX60" fmla="*/ 2144574 w 2540896"/>
                    <a:gd name="connsiteY60" fmla="*/ 1219268 h 2133864"/>
                    <a:gd name="connsiteX61" fmla="*/ 2169974 w 2540896"/>
                    <a:gd name="connsiteY61" fmla="*/ 1193868 h 2133864"/>
                    <a:gd name="connsiteX62" fmla="*/ 2203841 w 2540896"/>
                    <a:gd name="connsiteY62" fmla="*/ 1168468 h 2133864"/>
                    <a:gd name="connsiteX63" fmla="*/ 2220774 w 2540896"/>
                    <a:gd name="connsiteY63" fmla="*/ 1143068 h 2133864"/>
                    <a:gd name="connsiteX64" fmla="*/ 2237708 w 2540896"/>
                    <a:gd name="connsiteY64" fmla="*/ 1109202 h 2133864"/>
                    <a:gd name="connsiteX65" fmla="*/ 2280041 w 2540896"/>
                    <a:gd name="connsiteY65" fmla="*/ 1100735 h 2133864"/>
                    <a:gd name="connsiteX66" fmla="*/ 2423974 w 2540896"/>
                    <a:gd name="connsiteY66" fmla="*/ 1092268 h 2133864"/>
                    <a:gd name="connsiteX67" fmla="*/ 2500174 w 2540896"/>
                    <a:gd name="connsiteY67" fmla="*/ 1066868 h 2133864"/>
                    <a:gd name="connsiteX68" fmla="*/ 2525574 w 2540896"/>
                    <a:gd name="connsiteY68" fmla="*/ 965268 h 2133864"/>
                    <a:gd name="connsiteX69" fmla="*/ 2508641 w 2540896"/>
                    <a:gd name="connsiteY69" fmla="*/ 804402 h 2133864"/>
                    <a:gd name="connsiteX70" fmla="*/ 2491708 w 2540896"/>
                    <a:gd name="connsiteY70" fmla="*/ 779002 h 2133864"/>
                    <a:gd name="connsiteX71" fmla="*/ 2483241 w 2540896"/>
                    <a:gd name="connsiteY71" fmla="*/ 745135 h 2133864"/>
                    <a:gd name="connsiteX72" fmla="*/ 2491708 w 2540896"/>
                    <a:gd name="connsiteY72" fmla="*/ 660468 h 2133864"/>
                    <a:gd name="connsiteX73" fmla="*/ 2532443 w 2540896"/>
                    <a:gd name="connsiteY73" fmla="*/ 630891 h 2133864"/>
                    <a:gd name="connsiteX74" fmla="*/ 2449374 w 2540896"/>
                    <a:gd name="connsiteY74" fmla="*/ 618135 h 2133864"/>
                    <a:gd name="connsiteX0" fmla="*/ 2340552 w 2432074"/>
                    <a:gd name="connsiteY0" fmla="*/ 618135 h 2133864"/>
                    <a:gd name="connsiteX1" fmla="*/ 2313004 w 2432074"/>
                    <a:gd name="connsiteY1" fmla="*/ 571505 h 2133864"/>
                    <a:gd name="connsiteX2" fmla="*/ 2335900 w 2432074"/>
                    <a:gd name="connsiteY2" fmla="*/ 553804 h 2133864"/>
                    <a:gd name="connsiteX3" fmla="*/ 2400010 w 2432074"/>
                    <a:gd name="connsiteY3" fmla="*/ 518401 h 2133864"/>
                    <a:gd name="connsiteX4" fmla="*/ 2432067 w 2432074"/>
                    <a:gd name="connsiteY4" fmla="*/ 434951 h 2133864"/>
                    <a:gd name="connsiteX5" fmla="*/ 2372120 w 2432074"/>
                    <a:gd name="connsiteY5" fmla="*/ 357708 h 2133864"/>
                    <a:gd name="connsiteX6" fmla="*/ 2377115 w 2432074"/>
                    <a:gd name="connsiteY6" fmla="*/ 285752 h 2133864"/>
                    <a:gd name="connsiteX7" fmla="*/ 2284673 w 2432074"/>
                    <a:gd name="connsiteY7" fmla="*/ 317093 h 2133864"/>
                    <a:gd name="connsiteX8" fmla="*/ 2235157 w 2432074"/>
                    <a:gd name="connsiteY8" fmla="*/ 255407 h 2133864"/>
                    <a:gd name="connsiteX9" fmla="*/ 2129833 w 2432074"/>
                    <a:gd name="connsiteY9" fmla="*/ 240234 h 2133864"/>
                    <a:gd name="connsiteX10" fmla="*/ 2100068 w 2432074"/>
                    <a:gd name="connsiteY10" fmla="*/ 209889 h 2133864"/>
                    <a:gd name="connsiteX11" fmla="*/ 2058854 w 2432074"/>
                    <a:gd name="connsiteY11" fmla="*/ 250348 h 2133864"/>
                    <a:gd name="connsiteX12" fmla="*/ 1955820 w 2432074"/>
                    <a:gd name="connsiteY12" fmla="*/ 197245 h 2133864"/>
                    <a:gd name="connsiteX13" fmla="*/ 1900868 w 2432074"/>
                    <a:gd name="connsiteY13" fmla="*/ 199774 h 2133864"/>
                    <a:gd name="connsiteX14" fmla="*/ 1873393 w 2432074"/>
                    <a:gd name="connsiteY14" fmla="*/ 159313 h 2133864"/>
                    <a:gd name="connsiteX15" fmla="*/ 1834469 w 2432074"/>
                    <a:gd name="connsiteY15" fmla="*/ 136554 h 2133864"/>
                    <a:gd name="connsiteX16" fmla="*/ 1818441 w 2432074"/>
                    <a:gd name="connsiteY16" fmla="*/ 164370 h 2133864"/>
                    <a:gd name="connsiteX17" fmla="*/ 1819518 w 2432074"/>
                    <a:gd name="connsiteY17" fmla="*/ 211993 h 2133864"/>
                    <a:gd name="connsiteX18" fmla="*/ 1672767 w 2432074"/>
                    <a:gd name="connsiteY18" fmla="*/ 115130 h 2133864"/>
                    <a:gd name="connsiteX19" fmla="*/ 1587186 w 2432074"/>
                    <a:gd name="connsiteY19" fmla="*/ 0 h 2133864"/>
                    <a:gd name="connsiteX20" fmla="*/ 1377460 w 2432074"/>
                    <a:gd name="connsiteY20" fmla="*/ 113173 h 2133864"/>
                    <a:gd name="connsiteX21" fmla="*/ 1621326 w 2432074"/>
                    <a:gd name="connsiteY21" fmla="*/ 358230 h 2133864"/>
                    <a:gd name="connsiteX22" fmla="*/ 1536815 w 2432074"/>
                    <a:gd name="connsiteY22" fmla="*/ 642312 h 2133864"/>
                    <a:gd name="connsiteX23" fmla="*/ 2093198 w 2432074"/>
                    <a:gd name="connsiteY23" fmla="*/ 606908 h 2133864"/>
                    <a:gd name="connsiteX24" fmla="*/ 2010352 w 2432074"/>
                    <a:gd name="connsiteY24" fmla="*/ 762068 h 2133864"/>
                    <a:gd name="connsiteX25" fmla="*/ 1993419 w 2432074"/>
                    <a:gd name="connsiteY25" fmla="*/ 804402 h 2133864"/>
                    <a:gd name="connsiteX26" fmla="*/ 1976486 w 2432074"/>
                    <a:gd name="connsiteY26" fmla="*/ 855202 h 2133864"/>
                    <a:gd name="connsiteX27" fmla="*/ 1883352 w 2432074"/>
                    <a:gd name="connsiteY27" fmla="*/ 914468 h 2133864"/>
                    <a:gd name="connsiteX28" fmla="*/ 1857952 w 2432074"/>
                    <a:gd name="connsiteY28" fmla="*/ 948335 h 2133864"/>
                    <a:gd name="connsiteX29" fmla="*/ 1832552 w 2432074"/>
                    <a:gd name="connsiteY29" fmla="*/ 965268 h 2133864"/>
                    <a:gd name="connsiteX30" fmla="*/ 1798686 w 2432074"/>
                    <a:gd name="connsiteY30" fmla="*/ 1041468 h 2133864"/>
                    <a:gd name="connsiteX31" fmla="*/ 1773286 w 2432074"/>
                    <a:gd name="connsiteY31" fmla="*/ 1126135 h 2133864"/>
                    <a:gd name="connsiteX32" fmla="*/ 1714019 w 2432074"/>
                    <a:gd name="connsiteY32" fmla="*/ 1176935 h 2133864"/>
                    <a:gd name="connsiteX33" fmla="*/ 1688619 w 2432074"/>
                    <a:gd name="connsiteY33" fmla="*/ 1202335 h 2133864"/>
                    <a:gd name="connsiteX34" fmla="*/ 1612419 w 2432074"/>
                    <a:gd name="connsiteY34" fmla="*/ 1253135 h 2133864"/>
                    <a:gd name="connsiteX35" fmla="*/ 1570086 w 2432074"/>
                    <a:gd name="connsiteY35" fmla="*/ 1295468 h 2133864"/>
                    <a:gd name="connsiteX36" fmla="*/ 1612419 w 2432074"/>
                    <a:gd name="connsiteY36" fmla="*/ 1354735 h 2133864"/>
                    <a:gd name="connsiteX37" fmla="*/ 1629352 w 2432074"/>
                    <a:gd name="connsiteY37" fmla="*/ 1388602 h 2133864"/>
                    <a:gd name="connsiteX38" fmla="*/ 1603952 w 2432074"/>
                    <a:gd name="connsiteY38" fmla="*/ 1405535 h 2133864"/>
                    <a:gd name="connsiteX39" fmla="*/ 1598634 w 2432074"/>
                    <a:gd name="connsiteY39" fmla="*/ 1428763 h 2133864"/>
                    <a:gd name="connsiteX40" fmla="*/ 1582607 w 2432074"/>
                    <a:gd name="connsiteY40" fmla="*/ 1431292 h 2133864"/>
                    <a:gd name="connsiteX41" fmla="*/ 1461089 w 2432074"/>
                    <a:gd name="connsiteY41" fmla="*/ 1466450 h 2133864"/>
                    <a:gd name="connsiteX42" fmla="*/ 135669 w 2432074"/>
                    <a:gd name="connsiteY42" fmla="*/ 1782925 h 2133864"/>
                    <a:gd name="connsiteX43" fmla="*/ 767492 w 2432074"/>
                    <a:gd name="connsiteY43" fmla="*/ 1754977 h 2133864"/>
                    <a:gd name="connsiteX44" fmla="*/ 192791 w 2432074"/>
                    <a:gd name="connsiteY44" fmla="*/ 1838427 h 2133864"/>
                    <a:gd name="connsiteX45" fmla="*/ 119522 w 2432074"/>
                    <a:gd name="connsiteY45" fmla="*/ 1891533 h 2133864"/>
                    <a:gd name="connsiteX46" fmla="*/ 181344 w 2432074"/>
                    <a:gd name="connsiteY46" fmla="*/ 1926933 h 2133864"/>
                    <a:gd name="connsiteX47" fmla="*/ 18779 w 2432074"/>
                    <a:gd name="connsiteY47" fmla="*/ 2131766 h 2133864"/>
                    <a:gd name="connsiteX48" fmla="*/ 582031 w 2432074"/>
                    <a:gd name="connsiteY48" fmla="*/ 1939580 h 2133864"/>
                    <a:gd name="connsiteX49" fmla="*/ 1388248 w 2432074"/>
                    <a:gd name="connsiteY49" fmla="*/ 1665904 h 2133864"/>
                    <a:gd name="connsiteX50" fmla="*/ 1663219 w 2432074"/>
                    <a:gd name="connsiteY50" fmla="*/ 1583335 h 2133864"/>
                    <a:gd name="connsiteX51" fmla="*/ 1697086 w 2432074"/>
                    <a:gd name="connsiteY51" fmla="*/ 1591802 h 2133864"/>
                    <a:gd name="connsiteX52" fmla="*/ 1756352 w 2432074"/>
                    <a:gd name="connsiteY52" fmla="*/ 1557935 h 2133864"/>
                    <a:gd name="connsiteX53" fmla="*/ 1773286 w 2432074"/>
                    <a:gd name="connsiteY53" fmla="*/ 1532535 h 2133864"/>
                    <a:gd name="connsiteX54" fmla="*/ 1874886 w 2432074"/>
                    <a:gd name="connsiteY54" fmla="*/ 1524068 h 2133864"/>
                    <a:gd name="connsiteX55" fmla="*/ 1917219 w 2432074"/>
                    <a:gd name="connsiteY55" fmla="*/ 1515602 h 2133864"/>
                    <a:gd name="connsiteX56" fmla="*/ 1951086 w 2432074"/>
                    <a:gd name="connsiteY56" fmla="*/ 1481735 h 2133864"/>
                    <a:gd name="connsiteX57" fmla="*/ 1968019 w 2432074"/>
                    <a:gd name="connsiteY57" fmla="*/ 1422468 h 2133864"/>
                    <a:gd name="connsiteX58" fmla="*/ 1984952 w 2432074"/>
                    <a:gd name="connsiteY58" fmla="*/ 1363202 h 2133864"/>
                    <a:gd name="connsiteX59" fmla="*/ 1976486 w 2432074"/>
                    <a:gd name="connsiteY59" fmla="*/ 1295468 h 2133864"/>
                    <a:gd name="connsiteX60" fmla="*/ 2035752 w 2432074"/>
                    <a:gd name="connsiteY60" fmla="*/ 1219268 h 2133864"/>
                    <a:gd name="connsiteX61" fmla="*/ 2061152 w 2432074"/>
                    <a:gd name="connsiteY61" fmla="*/ 1193868 h 2133864"/>
                    <a:gd name="connsiteX62" fmla="*/ 2095019 w 2432074"/>
                    <a:gd name="connsiteY62" fmla="*/ 1168468 h 2133864"/>
                    <a:gd name="connsiteX63" fmla="*/ 2111952 w 2432074"/>
                    <a:gd name="connsiteY63" fmla="*/ 1143068 h 2133864"/>
                    <a:gd name="connsiteX64" fmla="*/ 2128886 w 2432074"/>
                    <a:gd name="connsiteY64" fmla="*/ 1109202 h 2133864"/>
                    <a:gd name="connsiteX65" fmla="*/ 2171219 w 2432074"/>
                    <a:gd name="connsiteY65" fmla="*/ 1100735 h 2133864"/>
                    <a:gd name="connsiteX66" fmla="*/ 2315152 w 2432074"/>
                    <a:gd name="connsiteY66" fmla="*/ 1092268 h 2133864"/>
                    <a:gd name="connsiteX67" fmla="*/ 2391352 w 2432074"/>
                    <a:gd name="connsiteY67" fmla="*/ 1066868 h 2133864"/>
                    <a:gd name="connsiteX68" fmla="*/ 2416752 w 2432074"/>
                    <a:gd name="connsiteY68" fmla="*/ 965268 h 2133864"/>
                    <a:gd name="connsiteX69" fmla="*/ 2399819 w 2432074"/>
                    <a:gd name="connsiteY69" fmla="*/ 804402 h 2133864"/>
                    <a:gd name="connsiteX70" fmla="*/ 2382886 w 2432074"/>
                    <a:gd name="connsiteY70" fmla="*/ 779002 h 2133864"/>
                    <a:gd name="connsiteX71" fmla="*/ 2374419 w 2432074"/>
                    <a:gd name="connsiteY71" fmla="*/ 745135 h 2133864"/>
                    <a:gd name="connsiteX72" fmla="*/ 2382886 w 2432074"/>
                    <a:gd name="connsiteY72" fmla="*/ 660468 h 2133864"/>
                    <a:gd name="connsiteX73" fmla="*/ 2423621 w 2432074"/>
                    <a:gd name="connsiteY73" fmla="*/ 630891 h 2133864"/>
                    <a:gd name="connsiteX74" fmla="*/ 2340552 w 2432074"/>
                    <a:gd name="connsiteY74" fmla="*/ 618135 h 2133864"/>
                    <a:gd name="connsiteX0" fmla="*/ 2222136 w 2313658"/>
                    <a:gd name="connsiteY0" fmla="*/ 618135 h 1971037"/>
                    <a:gd name="connsiteX1" fmla="*/ 2194588 w 2313658"/>
                    <a:gd name="connsiteY1" fmla="*/ 571505 h 1971037"/>
                    <a:gd name="connsiteX2" fmla="*/ 2217484 w 2313658"/>
                    <a:gd name="connsiteY2" fmla="*/ 553804 h 1971037"/>
                    <a:gd name="connsiteX3" fmla="*/ 2281594 w 2313658"/>
                    <a:gd name="connsiteY3" fmla="*/ 518401 h 1971037"/>
                    <a:gd name="connsiteX4" fmla="*/ 2313651 w 2313658"/>
                    <a:gd name="connsiteY4" fmla="*/ 434951 h 1971037"/>
                    <a:gd name="connsiteX5" fmla="*/ 2253704 w 2313658"/>
                    <a:gd name="connsiteY5" fmla="*/ 357708 h 1971037"/>
                    <a:gd name="connsiteX6" fmla="*/ 2258699 w 2313658"/>
                    <a:gd name="connsiteY6" fmla="*/ 285752 h 1971037"/>
                    <a:gd name="connsiteX7" fmla="*/ 2166257 w 2313658"/>
                    <a:gd name="connsiteY7" fmla="*/ 317093 h 1971037"/>
                    <a:gd name="connsiteX8" fmla="*/ 2116741 w 2313658"/>
                    <a:gd name="connsiteY8" fmla="*/ 255407 h 1971037"/>
                    <a:gd name="connsiteX9" fmla="*/ 2011417 w 2313658"/>
                    <a:gd name="connsiteY9" fmla="*/ 240234 h 1971037"/>
                    <a:gd name="connsiteX10" fmla="*/ 1981652 w 2313658"/>
                    <a:gd name="connsiteY10" fmla="*/ 209889 h 1971037"/>
                    <a:gd name="connsiteX11" fmla="*/ 1940438 w 2313658"/>
                    <a:gd name="connsiteY11" fmla="*/ 250348 h 1971037"/>
                    <a:gd name="connsiteX12" fmla="*/ 1837404 w 2313658"/>
                    <a:gd name="connsiteY12" fmla="*/ 197245 h 1971037"/>
                    <a:gd name="connsiteX13" fmla="*/ 1782452 w 2313658"/>
                    <a:gd name="connsiteY13" fmla="*/ 199774 h 1971037"/>
                    <a:gd name="connsiteX14" fmla="*/ 1754977 w 2313658"/>
                    <a:gd name="connsiteY14" fmla="*/ 159313 h 1971037"/>
                    <a:gd name="connsiteX15" fmla="*/ 1716053 w 2313658"/>
                    <a:gd name="connsiteY15" fmla="*/ 136554 h 1971037"/>
                    <a:gd name="connsiteX16" fmla="*/ 1700025 w 2313658"/>
                    <a:gd name="connsiteY16" fmla="*/ 164370 h 1971037"/>
                    <a:gd name="connsiteX17" fmla="*/ 1701102 w 2313658"/>
                    <a:gd name="connsiteY17" fmla="*/ 211993 h 1971037"/>
                    <a:gd name="connsiteX18" fmla="*/ 1554351 w 2313658"/>
                    <a:gd name="connsiteY18" fmla="*/ 115130 h 1971037"/>
                    <a:gd name="connsiteX19" fmla="*/ 1468770 w 2313658"/>
                    <a:gd name="connsiteY19" fmla="*/ 0 h 1971037"/>
                    <a:gd name="connsiteX20" fmla="*/ 1259044 w 2313658"/>
                    <a:gd name="connsiteY20" fmla="*/ 113173 h 1971037"/>
                    <a:gd name="connsiteX21" fmla="*/ 1502910 w 2313658"/>
                    <a:gd name="connsiteY21" fmla="*/ 358230 h 1971037"/>
                    <a:gd name="connsiteX22" fmla="*/ 1418399 w 2313658"/>
                    <a:gd name="connsiteY22" fmla="*/ 642312 h 1971037"/>
                    <a:gd name="connsiteX23" fmla="*/ 1974782 w 2313658"/>
                    <a:gd name="connsiteY23" fmla="*/ 606908 h 1971037"/>
                    <a:gd name="connsiteX24" fmla="*/ 1891936 w 2313658"/>
                    <a:gd name="connsiteY24" fmla="*/ 762068 h 1971037"/>
                    <a:gd name="connsiteX25" fmla="*/ 1875003 w 2313658"/>
                    <a:gd name="connsiteY25" fmla="*/ 804402 h 1971037"/>
                    <a:gd name="connsiteX26" fmla="*/ 1858070 w 2313658"/>
                    <a:gd name="connsiteY26" fmla="*/ 855202 h 1971037"/>
                    <a:gd name="connsiteX27" fmla="*/ 1764936 w 2313658"/>
                    <a:gd name="connsiteY27" fmla="*/ 914468 h 1971037"/>
                    <a:gd name="connsiteX28" fmla="*/ 1739536 w 2313658"/>
                    <a:gd name="connsiteY28" fmla="*/ 948335 h 1971037"/>
                    <a:gd name="connsiteX29" fmla="*/ 1714136 w 2313658"/>
                    <a:gd name="connsiteY29" fmla="*/ 965268 h 1971037"/>
                    <a:gd name="connsiteX30" fmla="*/ 1680270 w 2313658"/>
                    <a:gd name="connsiteY30" fmla="*/ 1041468 h 1971037"/>
                    <a:gd name="connsiteX31" fmla="*/ 1654870 w 2313658"/>
                    <a:gd name="connsiteY31" fmla="*/ 1126135 h 1971037"/>
                    <a:gd name="connsiteX32" fmla="*/ 1595603 w 2313658"/>
                    <a:gd name="connsiteY32" fmla="*/ 1176935 h 1971037"/>
                    <a:gd name="connsiteX33" fmla="*/ 1570203 w 2313658"/>
                    <a:gd name="connsiteY33" fmla="*/ 1202335 h 1971037"/>
                    <a:gd name="connsiteX34" fmla="*/ 1494003 w 2313658"/>
                    <a:gd name="connsiteY34" fmla="*/ 1253135 h 1971037"/>
                    <a:gd name="connsiteX35" fmla="*/ 1451670 w 2313658"/>
                    <a:gd name="connsiteY35" fmla="*/ 1295468 h 1971037"/>
                    <a:gd name="connsiteX36" fmla="*/ 1494003 w 2313658"/>
                    <a:gd name="connsiteY36" fmla="*/ 1354735 h 1971037"/>
                    <a:gd name="connsiteX37" fmla="*/ 1510936 w 2313658"/>
                    <a:gd name="connsiteY37" fmla="*/ 1388602 h 1971037"/>
                    <a:gd name="connsiteX38" fmla="*/ 1485536 w 2313658"/>
                    <a:gd name="connsiteY38" fmla="*/ 1405535 h 1971037"/>
                    <a:gd name="connsiteX39" fmla="*/ 1480218 w 2313658"/>
                    <a:gd name="connsiteY39" fmla="*/ 1428763 h 1971037"/>
                    <a:gd name="connsiteX40" fmla="*/ 1464191 w 2313658"/>
                    <a:gd name="connsiteY40" fmla="*/ 1431292 h 1971037"/>
                    <a:gd name="connsiteX41" fmla="*/ 1342673 w 2313658"/>
                    <a:gd name="connsiteY41" fmla="*/ 1466450 h 1971037"/>
                    <a:gd name="connsiteX42" fmla="*/ 17253 w 2313658"/>
                    <a:gd name="connsiteY42" fmla="*/ 1782925 h 1971037"/>
                    <a:gd name="connsiteX43" fmla="*/ 649076 w 2313658"/>
                    <a:gd name="connsiteY43" fmla="*/ 1754977 h 1971037"/>
                    <a:gd name="connsiteX44" fmla="*/ 74375 w 2313658"/>
                    <a:gd name="connsiteY44" fmla="*/ 1838427 h 1971037"/>
                    <a:gd name="connsiteX45" fmla="*/ 1106 w 2313658"/>
                    <a:gd name="connsiteY45" fmla="*/ 1891533 h 1971037"/>
                    <a:gd name="connsiteX46" fmla="*/ 62928 w 2313658"/>
                    <a:gd name="connsiteY46" fmla="*/ 1926933 h 1971037"/>
                    <a:gd name="connsiteX47" fmla="*/ 133907 w 2313658"/>
                    <a:gd name="connsiteY47" fmla="*/ 1954751 h 1971037"/>
                    <a:gd name="connsiteX48" fmla="*/ 463615 w 2313658"/>
                    <a:gd name="connsiteY48" fmla="*/ 1939580 h 1971037"/>
                    <a:gd name="connsiteX49" fmla="*/ 1269832 w 2313658"/>
                    <a:gd name="connsiteY49" fmla="*/ 1665904 h 1971037"/>
                    <a:gd name="connsiteX50" fmla="*/ 1544803 w 2313658"/>
                    <a:gd name="connsiteY50" fmla="*/ 1583335 h 1971037"/>
                    <a:gd name="connsiteX51" fmla="*/ 1578670 w 2313658"/>
                    <a:gd name="connsiteY51" fmla="*/ 1591802 h 1971037"/>
                    <a:gd name="connsiteX52" fmla="*/ 1637936 w 2313658"/>
                    <a:gd name="connsiteY52" fmla="*/ 1557935 h 1971037"/>
                    <a:gd name="connsiteX53" fmla="*/ 1654870 w 2313658"/>
                    <a:gd name="connsiteY53" fmla="*/ 1532535 h 1971037"/>
                    <a:gd name="connsiteX54" fmla="*/ 1756470 w 2313658"/>
                    <a:gd name="connsiteY54" fmla="*/ 1524068 h 1971037"/>
                    <a:gd name="connsiteX55" fmla="*/ 1798803 w 2313658"/>
                    <a:gd name="connsiteY55" fmla="*/ 1515602 h 1971037"/>
                    <a:gd name="connsiteX56" fmla="*/ 1832670 w 2313658"/>
                    <a:gd name="connsiteY56" fmla="*/ 1481735 h 1971037"/>
                    <a:gd name="connsiteX57" fmla="*/ 1849603 w 2313658"/>
                    <a:gd name="connsiteY57" fmla="*/ 1422468 h 1971037"/>
                    <a:gd name="connsiteX58" fmla="*/ 1866536 w 2313658"/>
                    <a:gd name="connsiteY58" fmla="*/ 1363202 h 1971037"/>
                    <a:gd name="connsiteX59" fmla="*/ 1858070 w 2313658"/>
                    <a:gd name="connsiteY59" fmla="*/ 1295468 h 1971037"/>
                    <a:gd name="connsiteX60" fmla="*/ 1917336 w 2313658"/>
                    <a:gd name="connsiteY60" fmla="*/ 1219268 h 1971037"/>
                    <a:gd name="connsiteX61" fmla="*/ 1942736 w 2313658"/>
                    <a:gd name="connsiteY61" fmla="*/ 1193868 h 1971037"/>
                    <a:gd name="connsiteX62" fmla="*/ 1976603 w 2313658"/>
                    <a:gd name="connsiteY62" fmla="*/ 1168468 h 1971037"/>
                    <a:gd name="connsiteX63" fmla="*/ 1993536 w 2313658"/>
                    <a:gd name="connsiteY63" fmla="*/ 1143068 h 1971037"/>
                    <a:gd name="connsiteX64" fmla="*/ 2010470 w 2313658"/>
                    <a:gd name="connsiteY64" fmla="*/ 1109202 h 1971037"/>
                    <a:gd name="connsiteX65" fmla="*/ 2052803 w 2313658"/>
                    <a:gd name="connsiteY65" fmla="*/ 1100735 h 1971037"/>
                    <a:gd name="connsiteX66" fmla="*/ 2196736 w 2313658"/>
                    <a:gd name="connsiteY66" fmla="*/ 1092268 h 1971037"/>
                    <a:gd name="connsiteX67" fmla="*/ 2272936 w 2313658"/>
                    <a:gd name="connsiteY67" fmla="*/ 1066868 h 1971037"/>
                    <a:gd name="connsiteX68" fmla="*/ 2298336 w 2313658"/>
                    <a:gd name="connsiteY68" fmla="*/ 965268 h 1971037"/>
                    <a:gd name="connsiteX69" fmla="*/ 2281403 w 2313658"/>
                    <a:gd name="connsiteY69" fmla="*/ 804402 h 1971037"/>
                    <a:gd name="connsiteX70" fmla="*/ 2264470 w 2313658"/>
                    <a:gd name="connsiteY70" fmla="*/ 779002 h 1971037"/>
                    <a:gd name="connsiteX71" fmla="*/ 2256003 w 2313658"/>
                    <a:gd name="connsiteY71" fmla="*/ 745135 h 1971037"/>
                    <a:gd name="connsiteX72" fmla="*/ 2264470 w 2313658"/>
                    <a:gd name="connsiteY72" fmla="*/ 660468 h 1971037"/>
                    <a:gd name="connsiteX73" fmla="*/ 2305205 w 2313658"/>
                    <a:gd name="connsiteY73" fmla="*/ 630891 h 1971037"/>
                    <a:gd name="connsiteX74" fmla="*/ 2222136 w 2313658"/>
                    <a:gd name="connsiteY74" fmla="*/ 618135 h 1971037"/>
                    <a:gd name="connsiteX0" fmla="*/ 2222136 w 2313658"/>
                    <a:gd name="connsiteY0" fmla="*/ 618135 h 1983098"/>
                    <a:gd name="connsiteX1" fmla="*/ 2194588 w 2313658"/>
                    <a:gd name="connsiteY1" fmla="*/ 571505 h 1983098"/>
                    <a:gd name="connsiteX2" fmla="*/ 2217484 w 2313658"/>
                    <a:gd name="connsiteY2" fmla="*/ 553804 h 1983098"/>
                    <a:gd name="connsiteX3" fmla="*/ 2281594 w 2313658"/>
                    <a:gd name="connsiteY3" fmla="*/ 518401 h 1983098"/>
                    <a:gd name="connsiteX4" fmla="*/ 2313651 w 2313658"/>
                    <a:gd name="connsiteY4" fmla="*/ 434951 h 1983098"/>
                    <a:gd name="connsiteX5" fmla="*/ 2253704 w 2313658"/>
                    <a:gd name="connsiteY5" fmla="*/ 357708 h 1983098"/>
                    <a:gd name="connsiteX6" fmla="*/ 2258699 w 2313658"/>
                    <a:gd name="connsiteY6" fmla="*/ 285752 h 1983098"/>
                    <a:gd name="connsiteX7" fmla="*/ 2166257 w 2313658"/>
                    <a:gd name="connsiteY7" fmla="*/ 317093 h 1983098"/>
                    <a:gd name="connsiteX8" fmla="*/ 2116741 w 2313658"/>
                    <a:gd name="connsiteY8" fmla="*/ 255407 h 1983098"/>
                    <a:gd name="connsiteX9" fmla="*/ 2011417 w 2313658"/>
                    <a:gd name="connsiteY9" fmla="*/ 240234 h 1983098"/>
                    <a:gd name="connsiteX10" fmla="*/ 1981652 w 2313658"/>
                    <a:gd name="connsiteY10" fmla="*/ 209889 h 1983098"/>
                    <a:gd name="connsiteX11" fmla="*/ 1940438 w 2313658"/>
                    <a:gd name="connsiteY11" fmla="*/ 250348 h 1983098"/>
                    <a:gd name="connsiteX12" fmla="*/ 1837404 w 2313658"/>
                    <a:gd name="connsiteY12" fmla="*/ 197245 h 1983098"/>
                    <a:gd name="connsiteX13" fmla="*/ 1782452 w 2313658"/>
                    <a:gd name="connsiteY13" fmla="*/ 199774 h 1983098"/>
                    <a:gd name="connsiteX14" fmla="*/ 1754977 w 2313658"/>
                    <a:gd name="connsiteY14" fmla="*/ 159313 h 1983098"/>
                    <a:gd name="connsiteX15" fmla="*/ 1716053 w 2313658"/>
                    <a:gd name="connsiteY15" fmla="*/ 136554 h 1983098"/>
                    <a:gd name="connsiteX16" fmla="*/ 1700025 w 2313658"/>
                    <a:gd name="connsiteY16" fmla="*/ 164370 h 1983098"/>
                    <a:gd name="connsiteX17" fmla="*/ 1701102 w 2313658"/>
                    <a:gd name="connsiteY17" fmla="*/ 211993 h 1983098"/>
                    <a:gd name="connsiteX18" fmla="*/ 1554351 w 2313658"/>
                    <a:gd name="connsiteY18" fmla="*/ 115130 h 1983098"/>
                    <a:gd name="connsiteX19" fmla="*/ 1468770 w 2313658"/>
                    <a:gd name="connsiteY19" fmla="*/ 0 h 1983098"/>
                    <a:gd name="connsiteX20" fmla="*/ 1259044 w 2313658"/>
                    <a:gd name="connsiteY20" fmla="*/ 113173 h 1983098"/>
                    <a:gd name="connsiteX21" fmla="*/ 1502910 w 2313658"/>
                    <a:gd name="connsiteY21" fmla="*/ 358230 h 1983098"/>
                    <a:gd name="connsiteX22" fmla="*/ 1418399 w 2313658"/>
                    <a:gd name="connsiteY22" fmla="*/ 642312 h 1983098"/>
                    <a:gd name="connsiteX23" fmla="*/ 1974782 w 2313658"/>
                    <a:gd name="connsiteY23" fmla="*/ 606908 h 1983098"/>
                    <a:gd name="connsiteX24" fmla="*/ 1891936 w 2313658"/>
                    <a:gd name="connsiteY24" fmla="*/ 762068 h 1983098"/>
                    <a:gd name="connsiteX25" fmla="*/ 1875003 w 2313658"/>
                    <a:gd name="connsiteY25" fmla="*/ 804402 h 1983098"/>
                    <a:gd name="connsiteX26" fmla="*/ 1858070 w 2313658"/>
                    <a:gd name="connsiteY26" fmla="*/ 855202 h 1983098"/>
                    <a:gd name="connsiteX27" fmla="*/ 1764936 w 2313658"/>
                    <a:gd name="connsiteY27" fmla="*/ 914468 h 1983098"/>
                    <a:gd name="connsiteX28" fmla="*/ 1739536 w 2313658"/>
                    <a:gd name="connsiteY28" fmla="*/ 948335 h 1983098"/>
                    <a:gd name="connsiteX29" fmla="*/ 1714136 w 2313658"/>
                    <a:gd name="connsiteY29" fmla="*/ 965268 h 1983098"/>
                    <a:gd name="connsiteX30" fmla="*/ 1680270 w 2313658"/>
                    <a:gd name="connsiteY30" fmla="*/ 1041468 h 1983098"/>
                    <a:gd name="connsiteX31" fmla="*/ 1654870 w 2313658"/>
                    <a:gd name="connsiteY31" fmla="*/ 1126135 h 1983098"/>
                    <a:gd name="connsiteX32" fmla="*/ 1595603 w 2313658"/>
                    <a:gd name="connsiteY32" fmla="*/ 1176935 h 1983098"/>
                    <a:gd name="connsiteX33" fmla="*/ 1570203 w 2313658"/>
                    <a:gd name="connsiteY33" fmla="*/ 1202335 h 1983098"/>
                    <a:gd name="connsiteX34" fmla="*/ 1494003 w 2313658"/>
                    <a:gd name="connsiteY34" fmla="*/ 1253135 h 1983098"/>
                    <a:gd name="connsiteX35" fmla="*/ 1451670 w 2313658"/>
                    <a:gd name="connsiteY35" fmla="*/ 1295468 h 1983098"/>
                    <a:gd name="connsiteX36" fmla="*/ 1494003 w 2313658"/>
                    <a:gd name="connsiteY36" fmla="*/ 1354735 h 1983098"/>
                    <a:gd name="connsiteX37" fmla="*/ 1510936 w 2313658"/>
                    <a:gd name="connsiteY37" fmla="*/ 1388602 h 1983098"/>
                    <a:gd name="connsiteX38" fmla="*/ 1485536 w 2313658"/>
                    <a:gd name="connsiteY38" fmla="*/ 1405535 h 1983098"/>
                    <a:gd name="connsiteX39" fmla="*/ 1480218 w 2313658"/>
                    <a:gd name="connsiteY39" fmla="*/ 1428763 h 1983098"/>
                    <a:gd name="connsiteX40" fmla="*/ 1464191 w 2313658"/>
                    <a:gd name="connsiteY40" fmla="*/ 1431292 h 1983098"/>
                    <a:gd name="connsiteX41" fmla="*/ 1342673 w 2313658"/>
                    <a:gd name="connsiteY41" fmla="*/ 1466450 h 1983098"/>
                    <a:gd name="connsiteX42" fmla="*/ 17253 w 2313658"/>
                    <a:gd name="connsiteY42" fmla="*/ 1782925 h 1983098"/>
                    <a:gd name="connsiteX43" fmla="*/ 649076 w 2313658"/>
                    <a:gd name="connsiteY43" fmla="*/ 1754977 h 1983098"/>
                    <a:gd name="connsiteX44" fmla="*/ 74375 w 2313658"/>
                    <a:gd name="connsiteY44" fmla="*/ 1838427 h 1983098"/>
                    <a:gd name="connsiteX45" fmla="*/ 1106 w 2313658"/>
                    <a:gd name="connsiteY45" fmla="*/ 1891533 h 1983098"/>
                    <a:gd name="connsiteX46" fmla="*/ 62928 w 2313658"/>
                    <a:gd name="connsiteY46" fmla="*/ 1926933 h 1983098"/>
                    <a:gd name="connsiteX47" fmla="*/ 81245 w 2313658"/>
                    <a:gd name="connsiteY47" fmla="*/ 1972452 h 1983098"/>
                    <a:gd name="connsiteX48" fmla="*/ 463615 w 2313658"/>
                    <a:gd name="connsiteY48" fmla="*/ 1939580 h 1983098"/>
                    <a:gd name="connsiteX49" fmla="*/ 1269832 w 2313658"/>
                    <a:gd name="connsiteY49" fmla="*/ 1665904 h 1983098"/>
                    <a:gd name="connsiteX50" fmla="*/ 1544803 w 2313658"/>
                    <a:gd name="connsiteY50" fmla="*/ 1583335 h 1983098"/>
                    <a:gd name="connsiteX51" fmla="*/ 1578670 w 2313658"/>
                    <a:gd name="connsiteY51" fmla="*/ 1591802 h 1983098"/>
                    <a:gd name="connsiteX52" fmla="*/ 1637936 w 2313658"/>
                    <a:gd name="connsiteY52" fmla="*/ 1557935 h 1983098"/>
                    <a:gd name="connsiteX53" fmla="*/ 1654870 w 2313658"/>
                    <a:gd name="connsiteY53" fmla="*/ 1532535 h 1983098"/>
                    <a:gd name="connsiteX54" fmla="*/ 1756470 w 2313658"/>
                    <a:gd name="connsiteY54" fmla="*/ 1524068 h 1983098"/>
                    <a:gd name="connsiteX55" fmla="*/ 1798803 w 2313658"/>
                    <a:gd name="connsiteY55" fmla="*/ 1515602 h 1983098"/>
                    <a:gd name="connsiteX56" fmla="*/ 1832670 w 2313658"/>
                    <a:gd name="connsiteY56" fmla="*/ 1481735 h 1983098"/>
                    <a:gd name="connsiteX57" fmla="*/ 1849603 w 2313658"/>
                    <a:gd name="connsiteY57" fmla="*/ 1422468 h 1983098"/>
                    <a:gd name="connsiteX58" fmla="*/ 1866536 w 2313658"/>
                    <a:gd name="connsiteY58" fmla="*/ 1363202 h 1983098"/>
                    <a:gd name="connsiteX59" fmla="*/ 1858070 w 2313658"/>
                    <a:gd name="connsiteY59" fmla="*/ 1295468 h 1983098"/>
                    <a:gd name="connsiteX60" fmla="*/ 1917336 w 2313658"/>
                    <a:gd name="connsiteY60" fmla="*/ 1219268 h 1983098"/>
                    <a:gd name="connsiteX61" fmla="*/ 1942736 w 2313658"/>
                    <a:gd name="connsiteY61" fmla="*/ 1193868 h 1983098"/>
                    <a:gd name="connsiteX62" fmla="*/ 1976603 w 2313658"/>
                    <a:gd name="connsiteY62" fmla="*/ 1168468 h 1983098"/>
                    <a:gd name="connsiteX63" fmla="*/ 1993536 w 2313658"/>
                    <a:gd name="connsiteY63" fmla="*/ 1143068 h 1983098"/>
                    <a:gd name="connsiteX64" fmla="*/ 2010470 w 2313658"/>
                    <a:gd name="connsiteY64" fmla="*/ 1109202 h 1983098"/>
                    <a:gd name="connsiteX65" fmla="*/ 2052803 w 2313658"/>
                    <a:gd name="connsiteY65" fmla="*/ 1100735 h 1983098"/>
                    <a:gd name="connsiteX66" fmla="*/ 2196736 w 2313658"/>
                    <a:gd name="connsiteY66" fmla="*/ 1092268 h 1983098"/>
                    <a:gd name="connsiteX67" fmla="*/ 2272936 w 2313658"/>
                    <a:gd name="connsiteY67" fmla="*/ 1066868 h 1983098"/>
                    <a:gd name="connsiteX68" fmla="*/ 2298336 w 2313658"/>
                    <a:gd name="connsiteY68" fmla="*/ 965268 h 1983098"/>
                    <a:gd name="connsiteX69" fmla="*/ 2281403 w 2313658"/>
                    <a:gd name="connsiteY69" fmla="*/ 804402 h 1983098"/>
                    <a:gd name="connsiteX70" fmla="*/ 2264470 w 2313658"/>
                    <a:gd name="connsiteY70" fmla="*/ 779002 h 1983098"/>
                    <a:gd name="connsiteX71" fmla="*/ 2256003 w 2313658"/>
                    <a:gd name="connsiteY71" fmla="*/ 745135 h 1983098"/>
                    <a:gd name="connsiteX72" fmla="*/ 2264470 w 2313658"/>
                    <a:gd name="connsiteY72" fmla="*/ 660468 h 1983098"/>
                    <a:gd name="connsiteX73" fmla="*/ 2305205 w 2313658"/>
                    <a:gd name="connsiteY73" fmla="*/ 630891 h 1983098"/>
                    <a:gd name="connsiteX74" fmla="*/ 2222136 w 2313658"/>
                    <a:gd name="connsiteY74" fmla="*/ 618135 h 1983098"/>
                    <a:gd name="connsiteX0" fmla="*/ 2310305 w 2401827"/>
                    <a:gd name="connsiteY0" fmla="*/ 618135 h 1983098"/>
                    <a:gd name="connsiteX1" fmla="*/ 2282757 w 2401827"/>
                    <a:gd name="connsiteY1" fmla="*/ 571505 h 1983098"/>
                    <a:gd name="connsiteX2" fmla="*/ 2305653 w 2401827"/>
                    <a:gd name="connsiteY2" fmla="*/ 553804 h 1983098"/>
                    <a:gd name="connsiteX3" fmla="*/ 2369763 w 2401827"/>
                    <a:gd name="connsiteY3" fmla="*/ 518401 h 1983098"/>
                    <a:gd name="connsiteX4" fmla="*/ 2401820 w 2401827"/>
                    <a:gd name="connsiteY4" fmla="*/ 434951 h 1983098"/>
                    <a:gd name="connsiteX5" fmla="*/ 2341873 w 2401827"/>
                    <a:gd name="connsiteY5" fmla="*/ 357708 h 1983098"/>
                    <a:gd name="connsiteX6" fmla="*/ 2346868 w 2401827"/>
                    <a:gd name="connsiteY6" fmla="*/ 285752 h 1983098"/>
                    <a:gd name="connsiteX7" fmla="*/ 2254426 w 2401827"/>
                    <a:gd name="connsiteY7" fmla="*/ 317093 h 1983098"/>
                    <a:gd name="connsiteX8" fmla="*/ 2204910 w 2401827"/>
                    <a:gd name="connsiteY8" fmla="*/ 255407 h 1983098"/>
                    <a:gd name="connsiteX9" fmla="*/ 2099586 w 2401827"/>
                    <a:gd name="connsiteY9" fmla="*/ 240234 h 1983098"/>
                    <a:gd name="connsiteX10" fmla="*/ 2069821 w 2401827"/>
                    <a:gd name="connsiteY10" fmla="*/ 209889 h 1983098"/>
                    <a:gd name="connsiteX11" fmla="*/ 2028607 w 2401827"/>
                    <a:gd name="connsiteY11" fmla="*/ 250348 h 1983098"/>
                    <a:gd name="connsiteX12" fmla="*/ 1925573 w 2401827"/>
                    <a:gd name="connsiteY12" fmla="*/ 197245 h 1983098"/>
                    <a:gd name="connsiteX13" fmla="*/ 1870621 w 2401827"/>
                    <a:gd name="connsiteY13" fmla="*/ 199774 h 1983098"/>
                    <a:gd name="connsiteX14" fmla="*/ 1843146 w 2401827"/>
                    <a:gd name="connsiteY14" fmla="*/ 159313 h 1983098"/>
                    <a:gd name="connsiteX15" fmla="*/ 1804222 w 2401827"/>
                    <a:gd name="connsiteY15" fmla="*/ 136554 h 1983098"/>
                    <a:gd name="connsiteX16" fmla="*/ 1788194 w 2401827"/>
                    <a:gd name="connsiteY16" fmla="*/ 164370 h 1983098"/>
                    <a:gd name="connsiteX17" fmla="*/ 1789271 w 2401827"/>
                    <a:gd name="connsiteY17" fmla="*/ 211993 h 1983098"/>
                    <a:gd name="connsiteX18" fmla="*/ 1642520 w 2401827"/>
                    <a:gd name="connsiteY18" fmla="*/ 115130 h 1983098"/>
                    <a:gd name="connsiteX19" fmla="*/ 1556939 w 2401827"/>
                    <a:gd name="connsiteY19" fmla="*/ 0 h 1983098"/>
                    <a:gd name="connsiteX20" fmla="*/ 1347213 w 2401827"/>
                    <a:gd name="connsiteY20" fmla="*/ 113173 h 1983098"/>
                    <a:gd name="connsiteX21" fmla="*/ 1591079 w 2401827"/>
                    <a:gd name="connsiteY21" fmla="*/ 358230 h 1983098"/>
                    <a:gd name="connsiteX22" fmla="*/ 1506568 w 2401827"/>
                    <a:gd name="connsiteY22" fmla="*/ 642312 h 1983098"/>
                    <a:gd name="connsiteX23" fmla="*/ 2062951 w 2401827"/>
                    <a:gd name="connsiteY23" fmla="*/ 606908 h 1983098"/>
                    <a:gd name="connsiteX24" fmla="*/ 1980105 w 2401827"/>
                    <a:gd name="connsiteY24" fmla="*/ 762068 h 1983098"/>
                    <a:gd name="connsiteX25" fmla="*/ 1963172 w 2401827"/>
                    <a:gd name="connsiteY25" fmla="*/ 804402 h 1983098"/>
                    <a:gd name="connsiteX26" fmla="*/ 1946239 w 2401827"/>
                    <a:gd name="connsiteY26" fmla="*/ 855202 h 1983098"/>
                    <a:gd name="connsiteX27" fmla="*/ 1853105 w 2401827"/>
                    <a:gd name="connsiteY27" fmla="*/ 914468 h 1983098"/>
                    <a:gd name="connsiteX28" fmla="*/ 1827705 w 2401827"/>
                    <a:gd name="connsiteY28" fmla="*/ 948335 h 1983098"/>
                    <a:gd name="connsiteX29" fmla="*/ 1802305 w 2401827"/>
                    <a:gd name="connsiteY29" fmla="*/ 965268 h 1983098"/>
                    <a:gd name="connsiteX30" fmla="*/ 1768439 w 2401827"/>
                    <a:gd name="connsiteY30" fmla="*/ 1041468 h 1983098"/>
                    <a:gd name="connsiteX31" fmla="*/ 1743039 w 2401827"/>
                    <a:gd name="connsiteY31" fmla="*/ 1126135 h 1983098"/>
                    <a:gd name="connsiteX32" fmla="*/ 1683772 w 2401827"/>
                    <a:gd name="connsiteY32" fmla="*/ 1176935 h 1983098"/>
                    <a:gd name="connsiteX33" fmla="*/ 1658372 w 2401827"/>
                    <a:gd name="connsiteY33" fmla="*/ 1202335 h 1983098"/>
                    <a:gd name="connsiteX34" fmla="*/ 1582172 w 2401827"/>
                    <a:gd name="connsiteY34" fmla="*/ 1253135 h 1983098"/>
                    <a:gd name="connsiteX35" fmla="*/ 1539839 w 2401827"/>
                    <a:gd name="connsiteY35" fmla="*/ 1295468 h 1983098"/>
                    <a:gd name="connsiteX36" fmla="*/ 1582172 w 2401827"/>
                    <a:gd name="connsiteY36" fmla="*/ 1354735 h 1983098"/>
                    <a:gd name="connsiteX37" fmla="*/ 1599105 w 2401827"/>
                    <a:gd name="connsiteY37" fmla="*/ 1388602 h 1983098"/>
                    <a:gd name="connsiteX38" fmla="*/ 1573705 w 2401827"/>
                    <a:gd name="connsiteY38" fmla="*/ 1405535 h 1983098"/>
                    <a:gd name="connsiteX39" fmla="*/ 1568387 w 2401827"/>
                    <a:gd name="connsiteY39" fmla="*/ 1428763 h 1983098"/>
                    <a:gd name="connsiteX40" fmla="*/ 1552360 w 2401827"/>
                    <a:gd name="connsiteY40" fmla="*/ 1431292 h 1983098"/>
                    <a:gd name="connsiteX41" fmla="*/ 1430842 w 2401827"/>
                    <a:gd name="connsiteY41" fmla="*/ 1466450 h 1983098"/>
                    <a:gd name="connsiteX42" fmla="*/ 105422 w 2401827"/>
                    <a:gd name="connsiteY42" fmla="*/ 1782925 h 1983098"/>
                    <a:gd name="connsiteX43" fmla="*/ 737245 w 2401827"/>
                    <a:gd name="connsiteY43" fmla="*/ 1754977 h 1983098"/>
                    <a:gd name="connsiteX44" fmla="*/ 162544 w 2401827"/>
                    <a:gd name="connsiteY44" fmla="*/ 1838427 h 1983098"/>
                    <a:gd name="connsiteX45" fmla="*/ 89275 w 2401827"/>
                    <a:gd name="connsiteY45" fmla="*/ 1891533 h 1983098"/>
                    <a:gd name="connsiteX46" fmla="*/ 11429 w 2401827"/>
                    <a:gd name="connsiteY46" fmla="*/ 1914289 h 1983098"/>
                    <a:gd name="connsiteX47" fmla="*/ 169414 w 2401827"/>
                    <a:gd name="connsiteY47" fmla="*/ 1972452 h 1983098"/>
                    <a:gd name="connsiteX48" fmla="*/ 551784 w 2401827"/>
                    <a:gd name="connsiteY48" fmla="*/ 1939580 h 1983098"/>
                    <a:gd name="connsiteX49" fmla="*/ 1358001 w 2401827"/>
                    <a:gd name="connsiteY49" fmla="*/ 1665904 h 1983098"/>
                    <a:gd name="connsiteX50" fmla="*/ 1632972 w 2401827"/>
                    <a:gd name="connsiteY50" fmla="*/ 1583335 h 1983098"/>
                    <a:gd name="connsiteX51" fmla="*/ 1666839 w 2401827"/>
                    <a:gd name="connsiteY51" fmla="*/ 1591802 h 1983098"/>
                    <a:gd name="connsiteX52" fmla="*/ 1726105 w 2401827"/>
                    <a:gd name="connsiteY52" fmla="*/ 1557935 h 1983098"/>
                    <a:gd name="connsiteX53" fmla="*/ 1743039 w 2401827"/>
                    <a:gd name="connsiteY53" fmla="*/ 1532535 h 1983098"/>
                    <a:gd name="connsiteX54" fmla="*/ 1844639 w 2401827"/>
                    <a:gd name="connsiteY54" fmla="*/ 1524068 h 1983098"/>
                    <a:gd name="connsiteX55" fmla="*/ 1886972 w 2401827"/>
                    <a:gd name="connsiteY55" fmla="*/ 1515602 h 1983098"/>
                    <a:gd name="connsiteX56" fmla="*/ 1920839 w 2401827"/>
                    <a:gd name="connsiteY56" fmla="*/ 1481735 h 1983098"/>
                    <a:gd name="connsiteX57" fmla="*/ 1937772 w 2401827"/>
                    <a:gd name="connsiteY57" fmla="*/ 1422468 h 1983098"/>
                    <a:gd name="connsiteX58" fmla="*/ 1954705 w 2401827"/>
                    <a:gd name="connsiteY58" fmla="*/ 1363202 h 1983098"/>
                    <a:gd name="connsiteX59" fmla="*/ 1946239 w 2401827"/>
                    <a:gd name="connsiteY59" fmla="*/ 1295468 h 1983098"/>
                    <a:gd name="connsiteX60" fmla="*/ 2005505 w 2401827"/>
                    <a:gd name="connsiteY60" fmla="*/ 1219268 h 1983098"/>
                    <a:gd name="connsiteX61" fmla="*/ 2030905 w 2401827"/>
                    <a:gd name="connsiteY61" fmla="*/ 1193868 h 1983098"/>
                    <a:gd name="connsiteX62" fmla="*/ 2064772 w 2401827"/>
                    <a:gd name="connsiteY62" fmla="*/ 1168468 h 1983098"/>
                    <a:gd name="connsiteX63" fmla="*/ 2081705 w 2401827"/>
                    <a:gd name="connsiteY63" fmla="*/ 1143068 h 1983098"/>
                    <a:gd name="connsiteX64" fmla="*/ 2098639 w 2401827"/>
                    <a:gd name="connsiteY64" fmla="*/ 1109202 h 1983098"/>
                    <a:gd name="connsiteX65" fmla="*/ 2140972 w 2401827"/>
                    <a:gd name="connsiteY65" fmla="*/ 1100735 h 1983098"/>
                    <a:gd name="connsiteX66" fmla="*/ 2284905 w 2401827"/>
                    <a:gd name="connsiteY66" fmla="*/ 1092268 h 1983098"/>
                    <a:gd name="connsiteX67" fmla="*/ 2361105 w 2401827"/>
                    <a:gd name="connsiteY67" fmla="*/ 1066868 h 1983098"/>
                    <a:gd name="connsiteX68" fmla="*/ 2386505 w 2401827"/>
                    <a:gd name="connsiteY68" fmla="*/ 965268 h 1983098"/>
                    <a:gd name="connsiteX69" fmla="*/ 2369572 w 2401827"/>
                    <a:gd name="connsiteY69" fmla="*/ 804402 h 1983098"/>
                    <a:gd name="connsiteX70" fmla="*/ 2352639 w 2401827"/>
                    <a:gd name="connsiteY70" fmla="*/ 779002 h 1983098"/>
                    <a:gd name="connsiteX71" fmla="*/ 2344172 w 2401827"/>
                    <a:gd name="connsiteY71" fmla="*/ 745135 h 1983098"/>
                    <a:gd name="connsiteX72" fmla="*/ 2352639 w 2401827"/>
                    <a:gd name="connsiteY72" fmla="*/ 660468 h 1983098"/>
                    <a:gd name="connsiteX73" fmla="*/ 2393374 w 2401827"/>
                    <a:gd name="connsiteY73" fmla="*/ 630891 h 1983098"/>
                    <a:gd name="connsiteX74" fmla="*/ 2310305 w 2401827"/>
                    <a:gd name="connsiteY74" fmla="*/ 618135 h 1983098"/>
                    <a:gd name="connsiteX0" fmla="*/ 2327638 w 2419160"/>
                    <a:gd name="connsiteY0" fmla="*/ 618135 h 1983098"/>
                    <a:gd name="connsiteX1" fmla="*/ 2300090 w 2419160"/>
                    <a:gd name="connsiteY1" fmla="*/ 571505 h 1983098"/>
                    <a:gd name="connsiteX2" fmla="*/ 2322986 w 2419160"/>
                    <a:gd name="connsiteY2" fmla="*/ 553804 h 1983098"/>
                    <a:gd name="connsiteX3" fmla="*/ 2387096 w 2419160"/>
                    <a:gd name="connsiteY3" fmla="*/ 518401 h 1983098"/>
                    <a:gd name="connsiteX4" fmla="*/ 2419153 w 2419160"/>
                    <a:gd name="connsiteY4" fmla="*/ 434951 h 1983098"/>
                    <a:gd name="connsiteX5" fmla="*/ 2359206 w 2419160"/>
                    <a:gd name="connsiteY5" fmla="*/ 357708 h 1983098"/>
                    <a:gd name="connsiteX6" fmla="*/ 2364201 w 2419160"/>
                    <a:gd name="connsiteY6" fmla="*/ 285752 h 1983098"/>
                    <a:gd name="connsiteX7" fmla="*/ 2271759 w 2419160"/>
                    <a:gd name="connsiteY7" fmla="*/ 317093 h 1983098"/>
                    <a:gd name="connsiteX8" fmla="*/ 2222243 w 2419160"/>
                    <a:gd name="connsiteY8" fmla="*/ 255407 h 1983098"/>
                    <a:gd name="connsiteX9" fmla="*/ 2116919 w 2419160"/>
                    <a:gd name="connsiteY9" fmla="*/ 240234 h 1983098"/>
                    <a:gd name="connsiteX10" fmla="*/ 2087154 w 2419160"/>
                    <a:gd name="connsiteY10" fmla="*/ 209889 h 1983098"/>
                    <a:gd name="connsiteX11" fmla="*/ 2045940 w 2419160"/>
                    <a:gd name="connsiteY11" fmla="*/ 250348 h 1983098"/>
                    <a:gd name="connsiteX12" fmla="*/ 1942906 w 2419160"/>
                    <a:gd name="connsiteY12" fmla="*/ 197245 h 1983098"/>
                    <a:gd name="connsiteX13" fmla="*/ 1887954 w 2419160"/>
                    <a:gd name="connsiteY13" fmla="*/ 199774 h 1983098"/>
                    <a:gd name="connsiteX14" fmla="*/ 1860479 w 2419160"/>
                    <a:gd name="connsiteY14" fmla="*/ 159313 h 1983098"/>
                    <a:gd name="connsiteX15" fmla="*/ 1821555 w 2419160"/>
                    <a:gd name="connsiteY15" fmla="*/ 136554 h 1983098"/>
                    <a:gd name="connsiteX16" fmla="*/ 1805527 w 2419160"/>
                    <a:gd name="connsiteY16" fmla="*/ 164370 h 1983098"/>
                    <a:gd name="connsiteX17" fmla="*/ 1806604 w 2419160"/>
                    <a:gd name="connsiteY17" fmla="*/ 211993 h 1983098"/>
                    <a:gd name="connsiteX18" fmla="*/ 1659853 w 2419160"/>
                    <a:gd name="connsiteY18" fmla="*/ 115130 h 1983098"/>
                    <a:gd name="connsiteX19" fmla="*/ 1574272 w 2419160"/>
                    <a:gd name="connsiteY19" fmla="*/ 0 h 1983098"/>
                    <a:gd name="connsiteX20" fmla="*/ 1364546 w 2419160"/>
                    <a:gd name="connsiteY20" fmla="*/ 113173 h 1983098"/>
                    <a:gd name="connsiteX21" fmla="*/ 1608412 w 2419160"/>
                    <a:gd name="connsiteY21" fmla="*/ 358230 h 1983098"/>
                    <a:gd name="connsiteX22" fmla="*/ 1523901 w 2419160"/>
                    <a:gd name="connsiteY22" fmla="*/ 642312 h 1983098"/>
                    <a:gd name="connsiteX23" fmla="*/ 2080284 w 2419160"/>
                    <a:gd name="connsiteY23" fmla="*/ 606908 h 1983098"/>
                    <a:gd name="connsiteX24" fmla="*/ 1997438 w 2419160"/>
                    <a:gd name="connsiteY24" fmla="*/ 762068 h 1983098"/>
                    <a:gd name="connsiteX25" fmla="*/ 1980505 w 2419160"/>
                    <a:gd name="connsiteY25" fmla="*/ 804402 h 1983098"/>
                    <a:gd name="connsiteX26" fmla="*/ 1963572 w 2419160"/>
                    <a:gd name="connsiteY26" fmla="*/ 855202 h 1983098"/>
                    <a:gd name="connsiteX27" fmla="*/ 1870438 w 2419160"/>
                    <a:gd name="connsiteY27" fmla="*/ 914468 h 1983098"/>
                    <a:gd name="connsiteX28" fmla="*/ 1845038 w 2419160"/>
                    <a:gd name="connsiteY28" fmla="*/ 948335 h 1983098"/>
                    <a:gd name="connsiteX29" fmla="*/ 1819638 w 2419160"/>
                    <a:gd name="connsiteY29" fmla="*/ 965268 h 1983098"/>
                    <a:gd name="connsiteX30" fmla="*/ 1785772 w 2419160"/>
                    <a:gd name="connsiteY30" fmla="*/ 1041468 h 1983098"/>
                    <a:gd name="connsiteX31" fmla="*/ 1760372 w 2419160"/>
                    <a:gd name="connsiteY31" fmla="*/ 1126135 h 1983098"/>
                    <a:gd name="connsiteX32" fmla="*/ 1701105 w 2419160"/>
                    <a:gd name="connsiteY32" fmla="*/ 1176935 h 1983098"/>
                    <a:gd name="connsiteX33" fmla="*/ 1675705 w 2419160"/>
                    <a:gd name="connsiteY33" fmla="*/ 1202335 h 1983098"/>
                    <a:gd name="connsiteX34" fmla="*/ 1599505 w 2419160"/>
                    <a:gd name="connsiteY34" fmla="*/ 1253135 h 1983098"/>
                    <a:gd name="connsiteX35" fmla="*/ 1557172 w 2419160"/>
                    <a:gd name="connsiteY35" fmla="*/ 1295468 h 1983098"/>
                    <a:gd name="connsiteX36" fmla="*/ 1599505 w 2419160"/>
                    <a:gd name="connsiteY36" fmla="*/ 1354735 h 1983098"/>
                    <a:gd name="connsiteX37" fmla="*/ 1616438 w 2419160"/>
                    <a:gd name="connsiteY37" fmla="*/ 1388602 h 1983098"/>
                    <a:gd name="connsiteX38" fmla="*/ 1591038 w 2419160"/>
                    <a:gd name="connsiteY38" fmla="*/ 1405535 h 1983098"/>
                    <a:gd name="connsiteX39" fmla="*/ 1585720 w 2419160"/>
                    <a:gd name="connsiteY39" fmla="*/ 1428763 h 1983098"/>
                    <a:gd name="connsiteX40" fmla="*/ 1569693 w 2419160"/>
                    <a:gd name="connsiteY40" fmla="*/ 1431292 h 1983098"/>
                    <a:gd name="connsiteX41" fmla="*/ 1448175 w 2419160"/>
                    <a:gd name="connsiteY41" fmla="*/ 1466450 h 1983098"/>
                    <a:gd name="connsiteX42" fmla="*/ 122755 w 2419160"/>
                    <a:gd name="connsiteY42" fmla="*/ 1782925 h 1983098"/>
                    <a:gd name="connsiteX43" fmla="*/ 754578 w 2419160"/>
                    <a:gd name="connsiteY43" fmla="*/ 1754977 h 1983098"/>
                    <a:gd name="connsiteX44" fmla="*/ 1285 w 2419160"/>
                    <a:gd name="connsiteY44" fmla="*/ 1838427 h 1983098"/>
                    <a:gd name="connsiteX45" fmla="*/ 106608 w 2419160"/>
                    <a:gd name="connsiteY45" fmla="*/ 1891533 h 1983098"/>
                    <a:gd name="connsiteX46" fmla="*/ 28762 w 2419160"/>
                    <a:gd name="connsiteY46" fmla="*/ 1914289 h 1983098"/>
                    <a:gd name="connsiteX47" fmla="*/ 186747 w 2419160"/>
                    <a:gd name="connsiteY47" fmla="*/ 1972452 h 1983098"/>
                    <a:gd name="connsiteX48" fmla="*/ 569117 w 2419160"/>
                    <a:gd name="connsiteY48" fmla="*/ 1939580 h 1983098"/>
                    <a:gd name="connsiteX49" fmla="*/ 1375334 w 2419160"/>
                    <a:gd name="connsiteY49" fmla="*/ 1665904 h 1983098"/>
                    <a:gd name="connsiteX50" fmla="*/ 1650305 w 2419160"/>
                    <a:gd name="connsiteY50" fmla="*/ 1583335 h 1983098"/>
                    <a:gd name="connsiteX51" fmla="*/ 1684172 w 2419160"/>
                    <a:gd name="connsiteY51" fmla="*/ 1591802 h 1983098"/>
                    <a:gd name="connsiteX52" fmla="*/ 1743438 w 2419160"/>
                    <a:gd name="connsiteY52" fmla="*/ 1557935 h 1983098"/>
                    <a:gd name="connsiteX53" fmla="*/ 1760372 w 2419160"/>
                    <a:gd name="connsiteY53" fmla="*/ 1532535 h 1983098"/>
                    <a:gd name="connsiteX54" fmla="*/ 1861972 w 2419160"/>
                    <a:gd name="connsiteY54" fmla="*/ 1524068 h 1983098"/>
                    <a:gd name="connsiteX55" fmla="*/ 1904305 w 2419160"/>
                    <a:gd name="connsiteY55" fmla="*/ 1515602 h 1983098"/>
                    <a:gd name="connsiteX56" fmla="*/ 1938172 w 2419160"/>
                    <a:gd name="connsiteY56" fmla="*/ 1481735 h 1983098"/>
                    <a:gd name="connsiteX57" fmla="*/ 1955105 w 2419160"/>
                    <a:gd name="connsiteY57" fmla="*/ 1422468 h 1983098"/>
                    <a:gd name="connsiteX58" fmla="*/ 1972038 w 2419160"/>
                    <a:gd name="connsiteY58" fmla="*/ 1363202 h 1983098"/>
                    <a:gd name="connsiteX59" fmla="*/ 1963572 w 2419160"/>
                    <a:gd name="connsiteY59" fmla="*/ 1295468 h 1983098"/>
                    <a:gd name="connsiteX60" fmla="*/ 2022838 w 2419160"/>
                    <a:gd name="connsiteY60" fmla="*/ 1219268 h 1983098"/>
                    <a:gd name="connsiteX61" fmla="*/ 2048238 w 2419160"/>
                    <a:gd name="connsiteY61" fmla="*/ 1193868 h 1983098"/>
                    <a:gd name="connsiteX62" fmla="*/ 2082105 w 2419160"/>
                    <a:gd name="connsiteY62" fmla="*/ 1168468 h 1983098"/>
                    <a:gd name="connsiteX63" fmla="*/ 2099038 w 2419160"/>
                    <a:gd name="connsiteY63" fmla="*/ 1143068 h 1983098"/>
                    <a:gd name="connsiteX64" fmla="*/ 2115972 w 2419160"/>
                    <a:gd name="connsiteY64" fmla="*/ 1109202 h 1983098"/>
                    <a:gd name="connsiteX65" fmla="*/ 2158305 w 2419160"/>
                    <a:gd name="connsiteY65" fmla="*/ 1100735 h 1983098"/>
                    <a:gd name="connsiteX66" fmla="*/ 2302238 w 2419160"/>
                    <a:gd name="connsiteY66" fmla="*/ 1092268 h 1983098"/>
                    <a:gd name="connsiteX67" fmla="*/ 2378438 w 2419160"/>
                    <a:gd name="connsiteY67" fmla="*/ 1066868 h 1983098"/>
                    <a:gd name="connsiteX68" fmla="*/ 2403838 w 2419160"/>
                    <a:gd name="connsiteY68" fmla="*/ 965268 h 1983098"/>
                    <a:gd name="connsiteX69" fmla="*/ 2386905 w 2419160"/>
                    <a:gd name="connsiteY69" fmla="*/ 804402 h 1983098"/>
                    <a:gd name="connsiteX70" fmla="*/ 2369972 w 2419160"/>
                    <a:gd name="connsiteY70" fmla="*/ 779002 h 1983098"/>
                    <a:gd name="connsiteX71" fmla="*/ 2361505 w 2419160"/>
                    <a:gd name="connsiteY71" fmla="*/ 745135 h 1983098"/>
                    <a:gd name="connsiteX72" fmla="*/ 2369972 w 2419160"/>
                    <a:gd name="connsiteY72" fmla="*/ 660468 h 1983098"/>
                    <a:gd name="connsiteX73" fmla="*/ 2410707 w 2419160"/>
                    <a:gd name="connsiteY73" fmla="*/ 630891 h 1983098"/>
                    <a:gd name="connsiteX74" fmla="*/ 2327638 w 2419160"/>
                    <a:gd name="connsiteY74" fmla="*/ 618135 h 1983098"/>
                    <a:gd name="connsiteX0" fmla="*/ 2320782 w 2412304"/>
                    <a:gd name="connsiteY0" fmla="*/ 618135 h 1983098"/>
                    <a:gd name="connsiteX1" fmla="*/ 2293234 w 2412304"/>
                    <a:gd name="connsiteY1" fmla="*/ 571505 h 1983098"/>
                    <a:gd name="connsiteX2" fmla="*/ 2316130 w 2412304"/>
                    <a:gd name="connsiteY2" fmla="*/ 553804 h 1983098"/>
                    <a:gd name="connsiteX3" fmla="*/ 2380240 w 2412304"/>
                    <a:gd name="connsiteY3" fmla="*/ 518401 h 1983098"/>
                    <a:gd name="connsiteX4" fmla="*/ 2412297 w 2412304"/>
                    <a:gd name="connsiteY4" fmla="*/ 434951 h 1983098"/>
                    <a:gd name="connsiteX5" fmla="*/ 2352350 w 2412304"/>
                    <a:gd name="connsiteY5" fmla="*/ 357708 h 1983098"/>
                    <a:gd name="connsiteX6" fmla="*/ 2357345 w 2412304"/>
                    <a:gd name="connsiteY6" fmla="*/ 285752 h 1983098"/>
                    <a:gd name="connsiteX7" fmla="*/ 2264903 w 2412304"/>
                    <a:gd name="connsiteY7" fmla="*/ 317093 h 1983098"/>
                    <a:gd name="connsiteX8" fmla="*/ 2215387 w 2412304"/>
                    <a:gd name="connsiteY8" fmla="*/ 255407 h 1983098"/>
                    <a:gd name="connsiteX9" fmla="*/ 2110063 w 2412304"/>
                    <a:gd name="connsiteY9" fmla="*/ 240234 h 1983098"/>
                    <a:gd name="connsiteX10" fmla="*/ 2080298 w 2412304"/>
                    <a:gd name="connsiteY10" fmla="*/ 209889 h 1983098"/>
                    <a:gd name="connsiteX11" fmla="*/ 2039084 w 2412304"/>
                    <a:gd name="connsiteY11" fmla="*/ 250348 h 1983098"/>
                    <a:gd name="connsiteX12" fmla="*/ 1936050 w 2412304"/>
                    <a:gd name="connsiteY12" fmla="*/ 197245 h 1983098"/>
                    <a:gd name="connsiteX13" fmla="*/ 1881098 w 2412304"/>
                    <a:gd name="connsiteY13" fmla="*/ 199774 h 1983098"/>
                    <a:gd name="connsiteX14" fmla="*/ 1853623 w 2412304"/>
                    <a:gd name="connsiteY14" fmla="*/ 159313 h 1983098"/>
                    <a:gd name="connsiteX15" fmla="*/ 1814699 w 2412304"/>
                    <a:gd name="connsiteY15" fmla="*/ 136554 h 1983098"/>
                    <a:gd name="connsiteX16" fmla="*/ 1798671 w 2412304"/>
                    <a:gd name="connsiteY16" fmla="*/ 164370 h 1983098"/>
                    <a:gd name="connsiteX17" fmla="*/ 1799748 w 2412304"/>
                    <a:gd name="connsiteY17" fmla="*/ 211993 h 1983098"/>
                    <a:gd name="connsiteX18" fmla="*/ 1652997 w 2412304"/>
                    <a:gd name="connsiteY18" fmla="*/ 115130 h 1983098"/>
                    <a:gd name="connsiteX19" fmla="*/ 1567416 w 2412304"/>
                    <a:gd name="connsiteY19" fmla="*/ 0 h 1983098"/>
                    <a:gd name="connsiteX20" fmla="*/ 1357690 w 2412304"/>
                    <a:gd name="connsiteY20" fmla="*/ 113173 h 1983098"/>
                    <a:gd name="connsiteX21" fmla="*/ 1601556 w 2412304"/>
                    <a:gd name="connsiteY21" fmla="*/ 358230 h 1983098"/>
                    <a:gd name="connsiteX22" fmla="*/ 1517045 w 2412304"/>
                    <a:gd name="connsiteY22" fmla="*/ 642312 h 1983098"/>
                    <a:gd name="connsiteX23" fmla="*/ 2073428 w 2412304"/>
                    <a:gd name="connsiteY23" fmla="*/ 606908 h 1983098"/>
                    <a:gd name="connsiteX24" fmla="*/ 1990582 w 2412304"/>
                    <a:gd name="connsiteY24" fmla="*/ 762068 h 1983098"/>
                    <a:gd name="connsiteX25" fmla="*/ 1973649 w 2412304"/>
                    <a:gd name="connsiteY25" fmla="*/ 804402 h 1983098"/>
                    <a:gd name="connsiteX26" fmla="*/ 1956716 w 2412304"/>
                    <a:gd name="connsiteY26" fmla="*/ 855202 h 1983098"/>
                    <a:gd name="connsiteX27" fmla="*/ 1863582 w 2412304"/>
                    <a:gd name="connsiteY27" fmla="*/ 914468 h 1983098"/>
                    <a:gd name="connsiteX28" fmla="*/ 1838182 w 2412304"/>
                    <a:gd name="connsiteY28" fmla="*/ 948335 h 1983098"/>
                    <a:gd name="connsiteX29" fmla="*/ 1812782 w 2412304"/>
                    <a:gd name="connsiteY29" fmla="*/ 965268 h 1983098"/>
                    <a:gd name="connsiteX30" fmla="*/ 1778916 w 2412304"/>
                    <a:gd name="connsiteY30" fmla="*/ 1041468 h 1983098"/>
                    <a:gd name="connsiteX31" fmla="*/ 1753516 w 2412304"/>
                    <a:gd name="connsiteY31" fmla="*/ 1126135 h 1983098"/>
                    <a:gd name="connsiteX32" fmla="*/ 1694249 w 2412304"/>
                    <a:gd name="connsiteY32" fmla="*/ 1176935 h 1983098"/>
                    <a:gd name="connsiteX33" fmla="*/ 1668849 w 2412304"/>
                    <a:gd name="connsiteY33" fmla="*/ 1202335 h 1983098"/>
                    <a:gd name="connsiteX34" fmla="*/ 1592649 w 2412304"/>
                    <a:gd name="connsiteY34" fmla="*/ 1253135 h 1983098"/>
                    <a:gd name="connsiteX35" fmla="*/ 1550316 w 2412304"/>
                    <a:gd name="connsiteY35" fmla="*/ 1295468 h 1983098"/>
                    <a:gd name="connsiteX36" fmla="*/ 1592649 w 2412304"/>
                    <a:gd name="connsiteY36" fmla="*/ 1354735 h 1983098"/>
                    <a:gd name="connsiteX37" fmla="*/ 1609582 w 2412304"/>
                    <a:gd name="connsiteY37" fmla="*/ 1388602 h 1983098"/>
                    <a:gd name="connsiteX38" fmla="*/ 1584182 w 2412304"/>
                    <a:gd name="connsiteY38" fmla="*/ 1405535 h 1983098"/>
                    <a:gd name="connsiteX39" fmla="*/ 1578864 w 2412304"/>
                    <a:gd name="connsiteY39" fmla="*/ 1428763 h 1983098"/>
                    <a:gd name="connsiteX40" fmla="*/ 1562837 w 2412304"/>
                    <a:gd name="connsiteY40" fmla="*/ 1431292 h 1983098"/>
                    <a:gd name="connsiteX41" fmla="*/ 1441319 w 2412304"/>
                    <a:gd name="connsiteY41" fmla="*/ 1466450 h 1983098"/>
                    <a:gd name="connsiteX42" fmla="*/ 115899 w 2412304"/>
                    <a:gd name="connsiteY42" fmla="*/ 1782925 h 1983098"/>
                    <a:gd name="connsiteX43" fmla="*/ 747722 w 2412304"/>
                    <a:gd name="connsiteY43" fmla="*/ 1754977 h 1983098"/>
                    <a:gd name="connsiteX44" fmla="*/ 1298 w 2412304"/>
                    <a:gd name="connsiteY44" fmla="*/ 1828312 h 1983098"/>
                    <a:gd name="connsiteX45" fmla="*/ 99752 w 2412304"/>
                    <a:gd name="connsiteY45" fmla="*/ 1891533 h 1983098"/>
                    <a:gd name="connsiteX46" fmla="*/ 21906 w 2412304"/>
                    <a:gd name="connsiteY46" fmla="*/ 1914289 h 1983098"/>
                    <a:gd name="connsiteX47" fmla="*/ 179891 w 2412304"/>
                    <a:gd name="connsiteY47" fmla="*/ 1972452 h 1983098"/>
                    <a:gd name="connsiteX48" fmla="*/ 562261 w 2412304"/>
                    <a:gd name="connsiteY48" fmla="*/ 1939580 h 1983098"/>
                    <a:gd name="connsiteX49" fmla="*/ 1368478 w 2412304"/>
                    <a:gd name="connsiteY49" fmla="*/ 1665904 h 1983098"/>
                    <a:gd name="connsiteX50" fmla="*/ 1643449 w 2412304"/>
                    <a:gd name="connsiteY50" fmla="*/ 1583335 h 1983098"/>
                    <a:gd name="connsiteX51" fmla="*/ 1677316 w 2412304"/>
                    <a:gd name="connsiteY51" fmla="*/ 1591802 h 1983098"/>
                    <a:gd name="connsiteX52" fmla="*/ 1736582 w 2412304"/>
                    <a:gd name="connsiteY52" fmla="*/ 1557935 h 1983098"/>
                    <a:gd name="connsiteX53" fmla="*/ 1753516 w 2412304"/>
                    <a:gd name="connsiteY53" fmla="*/ 1532535 h 1983098"/>
                    <a:gd name="connsiteX54" fmla="*/ 1855116 w 2412304"/>
                    <a:gd name="connsiteY54" fmla="*/ 1524068 h 1983098"/>
                    <a:gd name="connsiteX55" fmla="*/ 1897449 w 2412304"/>
                    <a:gd name="connsiteY55" fmla="*/ 1515602 h 1983098"/>
                    <a:gd name="connsiteX56" fmla="*/ 1931316 w 2412304"/>
                    <a:gd name="connsiteY56" fmla="*/ 1481735 h 1983098"/>
                    <a:gd name="connsiteX57" fmla="*/ 1948249 w 2412304"/>
                    <a:gd name="connsiteY57" fmla="*/ 1422468 h 1983098"/>
                    <a:gd name="connsiteX58" fmla="*/ 1965182 w 2412304"/>
                    <a:gd name="connsiteY58" fmla="*/ 1363202 h 1983098"/>
                    <a:gd name="connsiteX59" fmla="*/ 1956716 w 2412304"/>
                    <a:gd name="connsiteY59" fmla="*/ 1295468 h 1983098"/>
                    <a:gd name="connsiteX60" fmla="*/ 2015982 w 2412304"/>
                    <a:gd name="connsiteY60" fmla="*/ 1219268 h 1983098"/>
                    <a:gd name="connsiteX61" fmla="*/ 2041382 w 2412304"/>
                    <a:gd name="connsiteY61" fmla="*/ 1193868 h 1983098"/>
                    <a:gd name="connsiteX62" fmla="*/ 2075249 w 2412304"/>
                    <a:gd name="connsiteY62" fmla="*/ 1168468 h 1983098"/>
                    <a:gd name="connsiteX63" fmla="*/ 2092182 w 2412304"/>
                    <a:gd name="connsiteY63" fmla="*/ 1143068 h 1983098"/>
                    <a:gd name="connsiteX64" fmla="*/ 2109116 w 2412304"/>
                    <a:gd name="connsiteY64" fmla="*/ 1109202 h 1983098"/>
                    <a:gd name="connsiteX65" fmla="*/ 2151449 w 2412304"/>
                    <a:gd name="connsiteY65" fmla="*/ 1100735 h 1983098"/>
                    <a:gd name="connsiteX66" fmla="*/ 2295382 w 2412304"/>
                    <a:gd name="connsiteY66" fmla="*/ 1092268 h 1983098"/>
                    <a:gd name="connsiteX67" fmla="*/ 2371582 w 2412304"/>
                    <a:gd name="connsiteY67" fmla="*/ 1066868 h 1983098"/>
                    <a:gd name="connsiteX68" fmla="*/ 2396982 w 2412304"/>
                    <a:gd name="connsiteY68" fmla="*/ 965268 h 1983098"/>
                    <a:gd name="connsiteX69" fmla="*/ 2380049 w 2412304"/>
                    <a:gd name="connsiteY69" fmla="*/ 804402 h 1983098"/>
                    <a:gd name="connsiteX70" fmla="*/ 2363116 w 2412304"/>
                    <a:gd name="connsiteY70" fmla="*/ 779002 h 1983098"/>
                    <a:gd name="connsiteX71" fmla="*/ 2354649 w 2412304"/>
                    <a:gd name="connsiteY71" fmla="*/ 745135 h 1983098"/>
                    <a:gd name="connsiteX72" fmla="*/ 2363116 w 2412304"/>
                    <a:gd name="connsiteY72" fmla="*/ 660468 h 1983098"/>
                    <a:gd name="connsiteX73" fmla="*/ 2403851 w 2412304"/>
                    <a:gd name="connsiteY73" fmla="*/ 630891 h 1983098"/>
                    <a:gd name="connsiteX74" fmla="*/ 2320782 w 2412304"/>
                    <a:gd name="connsiteY74" fmla="*/ 618135 h 1983098"/>
                    <a:gd name="connsiteX0" fmla="*/ 2324141 w 2415663"/>
                    <a:gd name="connsiteY0" fmla="*/ 618135 h 1983098"/>
                    <a:gd name="connsiteX1" fmla="*/ 2296593 w 2415663"/>
                    <a:gd name="connsiteY1" fmla="*/ 571505 h 1983098"/>
                    <a:gd name="connsiteX2" fmla="*/ 2319489 w 2415663"/>
                    <a:gd name="connsiteY2" fmla="*/ 553804 h 1983098"/>
                    <a:gd name="connsiteX3" fmla="*/ 2383599 w 2415663"/>
                    <a:gd name="connsiteY3" fmla="*/ 518401 h 1983098"/>
                    <a:gd name="connsiteX4" fmla="*/ 2415656 w 2415663"/>
                    <a:gd name="connsiteY4" fmla="*/ 434951 h 1983098"/>
                    <a:gd name="connsiteX5" fmla="*/ 2355709 w 2415663"/>
                    <a:gd name="connsiteY5" fmla="*/ 357708 h 1983098"/>
                    <a:gd name="connsiteX6" fmla="*/ 2360704 w 2415663"/>
                    <a:gd name="connsiteY6" fmla="*/ 285752 h 1983098"/>
                    <a:gd name="connsiteX7" fmla="*/ 2268262 w 2415663"/>
                    <a:gd name="connsiteY7" fmla="*/ 317093 h 1983098"/>
                    <a:gd name="connsiteX8" fmla="*/ 2218746 w 2415663"/>
                    <a:gd name="connsiteY8" fmla="*/ 255407 h 1983098"/>
                    <a:gd name="connsiteX9" fmla="*/ 2113422 w 2415663"/>
                    <a:gd name="connsiteY9" fmla="*/ 240234 h 1983098"/>
                    <a:gd name="connsiteX10" fmla="*/ 2083657 w 2415663"/>
                    <a:gd name="connsiteY10" fmla="*/ 209889 h 1983098"/>
                    <a:gd name="connsiteX11" fmla="*/ 2042443 w 2415663"/>
                    <a:gd name="connsiteY11" fmla="*/ 250348 h 1983098"/>
                    <a:gd name="connsiteX12" fmla="*/ 1939409 w 2415663"/>
                    <a:gd name="connsiteY12" fmla="*/ 197245 h 1983098"/>
                    <a:gd name="connsiteX13" fmla="*/ 1884457 w 2415663"/>
                    <a:gd name="connsiteY13" fmla="*/ 199774 h 1983098"/>
                    <a:gd name="connsiteX14" fmla="*/ 1856982 w 2415663"/>
                    <a:gd name="connsiteY14" fmla="*/ 159313 h 1983098"/>
                    <a:gd name="connsiteX15" fmla="*/ 1818058 w 2415663"/>
                    <a:gd name="connsiteY15" fmla="*/ 136554 h 1983098"/>
                    <a:gd name="connsiteX16" fmla="*/ 1802030 w 2415663"/>
                    <a:gd name="connsiteY16" fmla="*/ 164370 h 1983098"/>
                    <a:gd name="connsiteX17" fmla="*/ 1803107 w 2415663"/>
                    <a:gd name="connsiteY17" fmla="*/ 211993 h 1983098"/>
                    <a:gd name="connsiteX18" fmla="*/ 1656356 w 2415663"/>
                    <a:gd name="connsiteY18" fmla="*/ 115130 h 1983098"/>
                    <a:gd name="connsiteX19" fmla="*/ 1570775 w 2415663"/>
                    <a:gd name="connsiteY19" fmla="*/ 0 h 1983098"/>
                    <a:gd name="connsiteX20" fmla="*/ 1361049 w 2415663"/>
                    <a:gd name="connsiteY20" fmla="*/ 113173 h 1983098"/>
                    <a:gd name="connsiteX21" fmla="*/ 1604915 w 2415663"/>
                    <a:gd name="connsiteY21" fmla="*/ 358230 h 1983098"/>
                    <a:gd name="connsiteX22" fmla="*/ 1520404 w 2415663"/>
                    <a:gd name="connsiteY22" fmla="*/ 642312 h 1983098"/>
                    <a:gd name="connsiteX23" fmla="*/ 2076787 w 2415663"/>
                    <a:gd name="connsiteY23" fmla="*/ 606908 h 1983098"/>
                    <a:gd name="connsiteX24" fmla="*/ 1993941 w 2415663"/>
                    <a:gd name="connsiteY24" fmla="*/ 762068 h 1983098"/>
                    <a:gd name="connsiteX25" fmla="*/ 1977008 w 2415663"/>
                    <a:gd name="connsiteY25" fmla="*/ 804402 h 1983098"/>
                    <a:gd name="connsiteX26" fmla="*/ 1960075 w 2415663"/>
                    <a:gd name="connsiteY26" fmla="*/ 855202 h 1983098"/>
                    <a:gd name="connsiteX27" fmla="*/ 1866941 w 2415663"/>
                    <a:gd name="connsiteY27" fmla="*/ 914468 h 1983098"/>
                    <a:gd name="connsiteX28" fmla="*/ 1841541 w 2415663"/>
                    <a:gd name="connsiteY28" fmla="*/ 948335 h 1983098"/>
                    <a:gd name="connsiteX29" fmla="*/ 1816141 w 2415663"/>
                    <a:gd name="connsiteY29" fmla="*/ 965268 h 1983098"/>
                    <a:gd name="connsiteX30" fmla="*/ 1782275 w 2415663"/>
                    <a:gd name="connsiteY30" fmla="*/ 1041468 h 1983098"/>
                    <a:gd name="connsiteX31" fmla="*/ 1756875 w 2415663"/>
                    <a:gd name="connsiteY31" fmla="*/ 1126135 h 1983098"/>
                    <a:gd name="connsiteX32" fmla="*/ 1697608 w 2415663"/>
                    <a:gd name="connsiteY32" fmla="*/ 1176935 h 1983098"/>
                    <a:gd name="connsiteX33" fmla="*/ 1672208 w 2415663"/>
                    <a:gd name="connsiteY33" fmla="*/ 1202335 h 1983098"/>
                    <a:gd name="connsiteX34" fmla="*/ 1596008 w 2415663"/>
                    <a:gd name="connsiteY34" fmla="*/ 1253135 h 1983098"/>
                    <a:gd name="connsiteX35" fmla="*/ 1553675 w 2415663"/>
                    <a:gd name="connsiteY35" fmla="*/ 1295468 h 1983098"/>
                    <a:gd name="connsiteX36" fmla="*/ 1596008 w 2415663"/>
                    <a:gd name="connsiteY36" fmla="*/ 1354735 h 1983098"/>
                    <a:gd name="connsiteX37" fmla="*/ 1612941 w 2415663"/>
                    <a:gd name="connsiteY37" fmla="*/ 1388602 h 1983098"/>
                    <a:gd name="connsiteX38" fmla="*/ 1587541 w 2415663"/>
                    <a:gd name="connsiteY38" fmla="*/ 1405535 h 1983098"/>
                    <a:gd name="connsiteX39" fmla="*/ 1582223 w 2415663"/>
                    <a:gd name="connsiteY39" fmla="*/ 1428763 h 1983098"/>
                    <a:gd name="connsiteX40" fmla="*/ 1566196 w 2415663"/>
                    <a:gd name="connsiteY40" fmla="*/ 1431292 h 1983098"/>
                    <a:gd name="connsiteX41" fmla="*/ 1444678 w 2415663"/>
                    <a:gd name="connsiteY41" fmla="*/ 1466450 h 1983098"/>
                    <a:gd name="connsiteX42" fmla="*/ 119258 w 2415663"/>
                    <a:gd name="connsiteY42" fmla="*/ 1782925 h 1983098"/>
                    <a:gd name="connsiteX43" fmla="*/ 201566 w 2415663"/>
                    <a:gd name="connsiteY43" fmla="*/ 1797967 h 1983098"/>
                    <a:gd name="connsiteX44" fmla="*/ 4657 w 2415663"/>
                    <a:gd name="connsiteY44" fmla="*/ 1828312 h 1983098"/>
                    <a:gd name="connsiteX45" fmla="*/ 103111 w 2415663"/>
                    <a:gd name="connsiteY45" fmla="*/ 1891533 h 1983098"/>
                    <a:gd name="connsiteX46" fmla="*/ 25265 w 2415663"/>
                    <a:gd name="connsiteY46" fmla="*/ 1914289 h 1983098"/>
                    <a:gd name="connsiteX47" fmla="*/ 183250 w 2415663"/>
                    <a:gd name="connsiteY47" fmla="*/ 1972452 h 1983098"/>
                    <a:gd name="connsiteX48" fmla="*/ 565620 w 2415663"/>
                    <a:gd name="connsiteY48" fmla="*/ 1939580 h 1983098"/>
                    <a:gd name="connsiteX49" fmla="*/ 1371837 w 2415663"/>
                    <a:gd name="connsiteY49" fmla="*/ 1665904 h 1983098"/>
                    <a:gd name="connsiteX50" fmla="*/ 1646808 w 2415663"/>
                    <a:gd name="connsiteY50" fmla="*/ 1583335 h 1983098"/>
                    <a:gd name="connsiteX51" fmla="*/ 1680675 w 2415663"/>
                    <a:gd name="connsiteY51" fmla="*/ 1591802 h 1983098"/>
                    <a:gd name="connsiteX52" fmla="*/ 1739941 w 2415663"/>
                    <a:gd name="connsiteY52" fmla="*/ 1557935 h 1983098"/>
                    <a:gd name="connsiteX53" fmla="*/ 1756875 w 2415663"/>
                    <a:gd name="connsiteY53" fmla="*/ 1532535 h 1983098"/>
                    <a:gd name="connsiteX54" fmla="*/ 1858475 w 2415663"/>
                    <a:gd name="connsiteY54" fmla="*/ 1524068 h 1983098"/>
                    <a:gd name="connsiteX55" fmla="*/ 1900808 w 2415663"/>
                    <a:gd name="connsiteY55" fmla="*/ 1515602 h 1983098"/>
                    <a:gd name="connsiteX56" fmla="*/ 1934675 w 2415663"/>
                    <a:gd name="connsiteY56" fmla="*/ 1481735 h 1983098"/>
                    <a:gd name="connsiteX57" fmla="*/ 1951608 w 2415663"/>
                    <a:gd name="connsiteY57" fmla="*/ 1422468 h 1983098"/>
                    <a:gd name="connsiteX58" fmla="*/ 1968541 w 2415663"/>
                    <a:gd name="connsiteY58" fmla="*/ 1363202 h 1983098"/>
                    <a:gd name="connsiteX59" fmla="*/ 1960075 w 2415663"/>
                    <a:gd name="connsiteY59" fmla="*/ 1295468 h 1983098"/>
                    <a:gd name="connsiteX60" fmla="*/ 2019341 w 2415663"/>
                    <a:gd name="connsiteY60" fmla="*/ 1219268 h 1983098"/>
                    <a:gd name="connsiteX61" fmla="*/ 2044741 w 2415663"/>
                    <a:gd name="connsiteY61" fmla="*/ 1193868 h 1983098"/>
                    <a:gd name="connsiteX62" fmla="*/ 2078608 w 2415663"/>
                    <a:gd name="connsiteY62" fmla="*/ 1168468 h 1983098"/>
                    <a:gd name="connsiteX63" fmla="*/ 2095541 w 2415663"/>
                    <a:gd name="connsiteY63" fmla="*/ 1143068 h 1983098"/>
                    <a:gd name="connsiteX64" fmla="*/ 2112475 w 2415663"/>
                    <a:gd name="connsiteY64" fmla="*/ 1109202 h 1983098"/>
                    <a:gd name="connsiteX65" fmla="*/ 2154808 w 2415663"/>
                    <a:gd name="connsiteY65" fmla="*/ 1100735 h 1983098"/>
                    <a:gd name="connsiteX66" fmla="*/ 2298741 w 2415663"/>
                    <a:gd name="connsiteY66" fmla="*/ 1092268 h 1983098"/>
                    <a:gd name="connsiteX67" fmla="*/ 2374941 w 2415663"/>
                    <a:gd name="connsiteY67" fmla="*/ 1066868 h 1983098"/>
                    <a:gd name="connsiteX68" fmla="*/ 2400341 w 2415663"/>
                    <a:gd name="connsiteY68" fmla="*/ 965268 h 1983098"/>
                    <a:gd name="connsiteX69" fmla="*/ 2383408 w 2415663"/>
                    <a:gd name="connsiteY69" fmla="*/ 804402 h 1983098"/>
                    <a:gd name="connsiteX70" fmla="*/ 2366475 w 2415663"/>
                    <a:gd name="connsiteY70" fmla="*/ 779002 h 1983098"/>
                    <a:gd name="connsiteX71" fmla="*/ 2358008 w 2415663"/>
                    <a:gd name="connsiteY71" fmla="*/ 745135 h 1983098"/>
                    <a:gd name="connsiteX72" fmla="*/ 2366475 w 2415663"/>
                    <a:gd name="connsiteY72" fmla="*/ 660468 h 1983098"/>
                    <a:gd name="connsiteX73" fmla="*/ 2407210 w 2415663"/>
                    <a:gd name="connsiteY73" fmla="*/ 630891 h 1983098"/>
                    <a:gd name="connsiteX74" fmla="*/ 2324141 w 2415663"/>
                    <a:gd name="connsiteY74" fmla="*/ 618135 h 1983098"/>
                    <a:gd name="connsiteX0" fmla="*/ 2325804 w 2417326"/>
                    <a:gd name="connsiteY0" fmla="*/ 618135 h 1983098"/>
                    <a:gd name="connsiteX1" fmla="*/ 2298256 w 2417326"/>
                    <a:gd name="connsiteY1" fmla="*/ 571505 h 1983098"/>
                    <a:gd name="connsiteX2" fmla="*/ 2321152 w 2417326"/>
                    <a:gd name="connsiteY2" fmla="*/ 553804 h 1983098"/>
                    <a:gd name="connsiteX3" fmla="*/ 2385262 w 2417326"/>
                    <a:gd name="connsiteY3" fmla="*/ 518401 h 1983098"/>
                    <a:gd name="connsiteX4" fmla="*/ 2417319 w 2417326"/>
                    <a:gd name="connsiteY4" fmla="*/ 434951 h 1983098"/>
                    <a:gd name="connsiteX5" fmla="*/ 2357372 w 2417326"/>
                    <a:gd name="connsiteY5" fmla="*/ 357708 h 1983098"/>
                    <a:gd name="connsiteX6" fmla="*/ 2362367 w 2417326"/>
                    <a:gd name="connsiteY6" fmla="*/ 285752 h 1983098"/>
                    <a:gd name="connsiteX7" fmla="*/ 2269925 w 2417326"/>
                    <a:gd name="connsiteY7" fmla="*/ 317093 h 1983098"/>
                    <a:gd name="connsiteX8" fmla="*/ 2220409 w 2417326"/>
                    <a:gd name="connsiteY8" fmla="*/ 255407 h 1983098"/>
                    <a:gd name="connsiteX9" fmla="*/ 2115085 w 2417326"/>
                    <a:gd name="connsiteY9" fmla="*/ 240234 h 1983098"/>
                    <a:gd name="connsiteX10" fmla="*/ 2085320 w 2417326"/>
                    <a:gd name="connsiteY10" fmla="*/ 209889 h 1983098"/>
                    <a:gd name="connsiteX11" fmla="*/ 2044106 w 2417326"/>
                    <a:gd name="connsiteY11" fmla="*/ 250348 h 1983098"/>
                    <a:gd name="connsiteX12" fmla="*/ 1941072 w 2417326"/>
                    <a:gd name="connsiteY12" fmla="*/ 197245 h 1983098"/>
                    <a:gd name="connsiteX13" fmla="*/ 1886120 w 2417326"/>
                    <a:gd name="connsiteY13" fmla="*/ 199774 h 1983098"/>
                    <a:gd name="connsiteX14" fmla="*/ 1858645 w 2417326"/>
                    <a:gd name="connsiteY14" fmla="*/ 159313 h 1983098"/>
                    <a:gd name="connsiteX15" fmla="*/ 1819721 w 2417326"/>
                    <a:gd name="connsiteY15" fmla="*/ 136554 h 1983098"/>
                    <a:gd name="connsiteX16" fmla="*/ 1803693 w 2417326"/>
                    <a:gd name="connsiteY16" fmla="*/ 164370 h 1983098"/>
                    <a:gd name="connsiteX17" fmla="*/ 1804770 w 2417326"/>
                    <a:gd name="connsiteY17" fmla="*/ 211993 h 1983098"/>
                    <a:gd name="connsiteX18" fmla="*/ 1658019 w 2417326"/>
                    <a:gd name="connsiteY18" fmla="*/ 115130 h 1983098"/>
                    <a:gd name="connsiteX19" fmla="*/ 1572438 w 2417326"/>
                    <a:gd name="connsiteY19" fmla="*/ 0 h 1983098"/>
                    <a:gd name="connsiteX20" fmla="*/ 1362712 w 2417326"/>
                    <a:gd name="connsiteY20" fmla="*/ 113173 h 1983098"/>
                    <a:gd name="connsiteX21" fmla="*/ 1606578 w 2417326"/>
                    <a:gd name="connsiteY21" fmla="*/ 358230 h 1983098"/>
                    <a:gd name="connsiteX22" fmla="*/ 1522067 w 2417326"/>
                    <a:gd name="connsiteY22" fmla="*/ 642312 h 1983098"/>
                    <a:gd name="connsiteX23" fmla="*/ 2078450 w 2417326"/>
                    <a:gd name="connsiteY23" fmla="*/ 606908 h 1983098"/>
                    <a:gd name="connsiteX24" fmla="*/ 1995604 w 2417326"/>
                    <a:gd name="connsiteY24" fmla="*/ 762068 h 1983098"/>
                    <a:gd name="connsiteX25" fmla="*/ 1978671 w 2417326"/>
                    <a:gd name="connsiteY25" fmla="*/ 804402 h 1983098"/>
                    <a:gd name="connsiteX26" fmla="*/ 1961738 w 2417326"/>
                    <a:gd name="connsiteY26" fmla="*/ 855202 h 1983098"/>
                    <a:gd name="connsiteX27" fmla="*/ 1868604 w 2417326"/>
                    <a:gd name="connsiteY27" fmla="*/ 914468 h 1983098"/>
                    <a:gd name="connsiteX28" fmla="*/ 1843204 w 2417326"/>
                    <a:gd name="connsiteY28" fmla="*/ 948335 h 1983098"/>
                    <a:gd name="connsiteX29" fmla="*/ 1817804 w 2417326"/>
                    <a:gd name="connsiteY29" fmla="*/ 965268 h 1983098"/>
                    <a:gd name="connsiteX30" fmla="*/ 1783938 w 2417326"/>
                    <a:gd name="connsiteY30" fmla="*/ 1041468 h 1983098"/>
                    <a:gd name="connsiteX31" fmla="*/ 1758538 w 2417326"/>
                    <a:gd name="connsiteY31" fmla="*/ 1126135 h 1983098"/>
                    <a:gd name="connsiteX32" fmla="*/ 1699271 w 2417326"/>
                    <a:gd name="connsiteY32" fmla="*/ 1176935 h 1983098"/>
                    <a:gd name="connsiteX33" fmla="*/ 1673871 w 2417326"/>
                    <a:gd name="connsiteY33" fmla="*/ 1202335 h 1983098"/>
                    <a:gd name="connsiteX34" fmla="*/ 1597671 w 2417326"/>
                    <a:gd name="connsiteY34" fmla="*/ 1253135 h 1983098"/>
                    <a:gd name="connsiteX35" fmla="*/ 1555338 w 2417326"/>
                    <a:gd name="connsiteY35" fmla="*/ 1295468 h 1983098"/>
                    <a:gd name="connsiteX36" fmla="*/ 1597671 w 2417326"/>
                    <a:gd name="connsiteY36" fmla="*/ 1354735 h 1983098"/>
                    <a:gd name="connsiteX37" fmla="*/ 1614604 w 2417326"/>
                    <a:gd name="connsiteY37" fmla="*/ 1388602 h 1983098"/>
                    <a:gd name="connsiteX38" fmla="*/ 1589204 w 2417326"/>
                    <a:gd name="connsiteY38" fmla="*/ 1405535 h 1983098"/>
                    <a:gd name="connsiteX39" fmla="*/ 1583886 w 2417326"/>
                    <a:gd name="connsiteY39" fmla="*/ 1428763 h 1983098"/>
                    <a:gd name="connsiteX40" fmla="*/ 1567859 w 2417326"/>
                    <a:gd name="connsiteY40" fmla="*/ 1431292 h 1983098"/>
                    <a:gd name="connsiteX41" fmla="*/ 1446341 w 2417326"/>
                    <a:gd name="connsiteY41" fmla="*/ 1466450 h 1983098"/>
                    <a:gd name="connsiteX42" fmla="*/ 120921 w 2417326"/>
                    <a:gd name="connsiteY42" fmla="*/ 1782925 h 1983098"/>
                    <a:gd name="connsiteX43" fmla="*/ 203229 w 2417326"/>
                    <a:gd name="connsiteY43" fmla="*/ 1797967 h 1983098"/>
                    <a:gd name="connsiteX44" fmla="*/ 6320 w 2417326"/>
                    <a:gd name="connsiteY44" fmla="*/ 1828312 h 1983098"/>
                    <a:gd name="connsiteX45" fmla="*/ 49821 w 2417326"/>
                    <a:gd name="connsiteY45" fmla="*/ 1853599 h 1983098"/>
                    <a:gd name="connsiteX46" fmla="*/ 104774 w 2417326"/>
                    <a:gd name="connsiteY46" fmla="*/ 1891533 h 1983098"/>
                    <a:gd name="connsiteX47" fmla="*/ 26928 w 2417326"/>
                    <a:gd name="connsiteY47" fmla="*/ 1914289 h 1983098"/>
                    <a:gd name="connsiteX48" fmla="*/ 184913 w 2417326"/>
                    <a:gd name="connsiteY48" fmla="*/ 1972452 h 1983098"/>
                    <a:gd name="connsiteX49" fmla="*/ 567283 w 2417326"/>
                    <a:gd name="connsiteY49" fmla="*/ 1939580 h 1983098"/>
                    <a:gd name="connsiteX50" fmla="*/ 1373500 w 2417326"/>
                    <a:gd name="connsiteY50" fmla="*/ 1665904 h 1983098"/>
                    <a:gd name="connsiteX51" fmla="*/ 1648471 w 2417326"/>
                    <a:gd name="connsiteY51" fmla="*/ 1583335 h 1983098"/>
                    <a:gd name="connsiteX52" fmla="*/ 1682338 w 2417326"/>
                    <a:gd name="connsiteY52" fmla="*/ 1591802 h 1983098"/>
                    <a:gd name="connsiteX53" fmla="*/ 1741604 w 2417326"/>
                    <a:gd name="connsiteY53" fmla="*/ 1557935 h 1983098"/>
                    <a:gd name="connsiteX54" fmla="*/ 1758538 w 2417326"/>
                    <a:gd name="connsiteY54" fmla="*/ 1532535 h 1983098"/>
                    <a:gd name="connsiteX55" fmla="*/ 1860138 w 2417326"/>
                    <a:gd name="connsiteY55" fmla="*/ 1524068 h 1983098"/>
                    <a:gd name="connsiteX56" fmla="*/ 1902471 w 2417326"/>
                    <a:gd name="connsiteY56" fmla="*/ 1515602 h 1983098"/>
                    <a:gd name="connsiteX57" fmla="*/ 1936338 w 2417326"/>
                    <a:gd name="connsiteY57" fmla="*/ 1481735 h 1983098"/>
                    <a:gd name="connsiteX58" fmla="*/ 1953271 w 2417326"/>
                    <a:gd name="connsiteY58" fmla="*/ 1422468 h 1983098"/>
                    <a:gd name="connsiteX59" fmla="*/ 1970204 w 2417326"/>
                    <a:gd name="connsiteY59" fmla="*/ 1363202 h 1983098"/>
                    <a:gd name="connsiteX60" fmla="*/ 1961738 w 2417326"/>
                    <a:gd name="connsiteY60" fmla="*/ 1295468 h 1983098"/>
                    <a:gd name="connsiteX61" fmla="*/ 2021004 w 2417326"/>
                    <a:gd name="connsiteY61" fmla="*/ 1219268 h 1983098"/>
                    <a:gd name="connsiteX62" fmla="*/ 2046404 w 2417326"/>
                    <a:gd name="connsiteY62" fmla="*/ 1193868 h 1983098"/>
                    <a:gd name="connsiteX63" fmla="*/ 2080271 w 2417326"/>
                    <a:gd name="connsiteY63" fmla="*/ 1168468 h 1983098"/>
                    <a:gd name="connsiteX64" fmla="*/ 2097204 w 2417326"/>
                    <a:gd name="connsiteY64" fmla="*/ 1143068 h 1983098"/>
                    <a:gd name="connsiteX65" fmla="*/ 2114138 w 2417326"/>
                    <a:gd name="connsiteY65" fmla="*/ 1109202 h 1983098"/>
                    <a:gd name="connsiteX66" fmla="*/ 2156471 w 2417326"/>
                    <a:gd name="connsiteY66" fmla="*/ 1100735 h 1983098"/>
                    <a:gd name="connsiteX67" fmla="*/ 2300404 w 2417326"/>
                    <a:gd name="connsiteY67" fmla="*/ 1092268 h 1983098"/>
                    <a:gd name="connsiteX68" fmla="*/ 2376604 w 2417326"/>
                    <a:gd name="connsiteY68" fmla="*/ 1066868 h 1983098"/>
                    <a:gd name="connsiteX69" fmla="*/ 2402004 w 2417326"/>
                    <a:gd name="connsiteY69" fmla="*/ 965268 h 1983098"/>
                    <a:gd name="connsiteX70" fmla="*/ 2385071 w 2417326"/>
                    <a:gd name="connsiteY70" fmla="*/ 804402 h 1983098"/>
                    <a:gd name="connsiteX71" fmla="*/ 2368138 w 2417326"/>
                    <a:gd name="connsiteY71" fmla="*/ 779002 h 1983098"/>
                    <a:gd name="connsiteX72" fmla="*/ 2359671 w 2417326"/>
                    <a:gd name="connsiteY72" fmla="*/ 745135 h 1983098"/>
                    <a:gd name="connsiteX73" fmla="*/ 2368138 w 2417326"/>
                    <a:gd name="connsiteY73" fmla="*/ 660468 h 1983098"/>
                    <a:gd name="connsiteX74" fmla="*/ 2408873 w 2417326"/>
                    <a:gd name="connsiteY74" fmla="*/ 630891 h 1983098"/>
                    <a:gd name="connsiteX75" fmla="*/ 2325804 w 2417326"/>
                    <a:gd name="connsiteY75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196909 w 2411006"/>
                    <a:gd name="connsiteY43" fmla="*/ 1797967 h 1983098"/>
                    <a:gd name="connsiteX44" fmla="*/ 52660 w 2411006"/>
                    <a:gd name="connsiteY44" fmla="*/ 1813139 h 1983098"/>
                    <a:gd name="connsiteX45" fmla="*/ 0 w 2411006"/>
                    <a:gd name="connsiteY45" fmla="*/ 1828312 h 1983098"/>
                    <a:gd name="connsiteX46" fmla="*/ 43501 w 2411006"/>
                    <a:gd name="connsiteY46" fmla="*/ 1853599 h 1983098"/>
                    <a:gd name="connsiteX47" fmla="*/ 98454 w 2411006"/>
                    <a:gd name="connsiteY47" fmla="*/ 1891533 h 1983098"/>
                    <a:gd name="connsiteX48" fmla="*/ 20608 w 2411006"/>
                    <a:gd name="connsiteY48" fmla="*/ 1914289 h 1983098"/>
                    <a:gd name="connsiteX49" fmla="*/ 178593 w 2411006"/>
                    <a:gd name="connsiteY49" fmla="*/ 1972452 h 1983098"/>
                    <a:gd name="connsiteX50" fmla="*/ 560963 w 2411006"/>
                    <a:gd name="connsiteY50" fmla="*/ 1939580 h 1983098"/>
                    <a:gd name="connsiteX51" fmla="*/ 1367180 w 2411006"/>
                    <a:gd name="connsiteY51" fmla="*/ 1665904 h 1983098"/>
                    <a:gd name="connsiteX52" fmla="*/ 1642151 w 2411006"/>
                    <a:gd name="connsiteY52" fmla="*/ 1583335 h 1983098"/>
                    <a:gd name="connsiteX53" fmla="*/ 1676018 w 2411006"/>
                    <a:gd name="connsiteY53" fmla="*/ 1591802 h 1983098"/>
                    <a:gd name="connsiteX54" fmla="*/ 1735284 w 2411006"/>
                    <a:gd name="connsiteY54" fmla="*/ 1557935 h 1983098"/>
                    <a:gd name="connsiteX55" fmla="*/ 1752218 w 2411006"/>
                    <a:gd name="connsiteY55" fmla="*/ 1532535 h 1983098"/>
                    <a:gd name="connsiteX56" fmla="*/ 1853818 w 2411006"/>
                    <a:gd name="connsiteY56" fmla="*/ 1524068 h 1983098"/>
                    <a:gd name="connsiteX57" fmla="*/ 1896151 w 2411006"/>
                    <a:gd name="connsiteY57" fmla="*/ 1515602 h 1983098"/>
                    <a:gd name="connsiteX58" fmla="*/ 1930018 w 2411006"/>
                    <a:gd name="connsiteY58" fmla="*/ 1481735 h 1983098"/>
                    <a:gd name="connsiteX59" fmla="*/ 1946951 w 2411006"/>
                    <a:gd name="connsiteY59" fmla="*/ 1422468 h 1983098"/>
                    <a:gd name="connsiteX60" fmla="*/ 1963884 w 2411006"/>
                    <a:gd name="connsiteY60" fmla="*/ 1363202 h 1983098"/>
                    <a:gd name="connsiteX61" fmla="*/ 1955418 w 2411006"/>
                    <a:gd name="connsiteY61" fmla="*/ 1295468 h 1983098"/>
                    <a:gd name="connsiteX62" fmla="*/ 2014684 w 2411006"/>
                    <a:gd name="connsiteY62" fmla="*/ 1219268 h 1983098"/>
                    <a:gd name="connsiteX63" fmla="*/ 2040084 w 2411006"/>
                    <a:gd name="connsiteY63" fmla="*/ 1193868 h 1983098"/>
                    <a:gd name="connsiteX64" fmla="*/ 2073951 w 2411006"/>
                    <a:gd name="connsiteY64" fmla="*/ 1168468 h 1983098"/>
                    <a:gd name="connsiteX65" fmla="*/ 2090884 w 2411006"/>
                    <a:gd name="connsiteY65" fmla="*/ 1143068 h 1983098"/>
                    <a:gd name="connsiteX66" fmla="*/ 2107818 w 2411006"/>
                    <a:gd name="connsiteY66" fmla="*/ 1109202 h 1983098"/>
                    <a:gd name="connsiteX67" fmla="*/ 2150151 w 2411006"/>
                    <a:gd name="connsiteY67" fmla="*/ 1100735 h 1983098"/>
                    <a:gd name="connsiteX68" fmla="*/ 2294084 w 2411006"/>
                    <a:gd name="connsiteY68" fmla="*/ 1092268 h 1983098"/>
                    <a:gd name="connsiteX69" fmla="*/ 2370284 w 2411006"/>
                    <a:gd name="connsiteY69" fmla="*/ 1066868 h 1983098"/>
                    <a:gd name="connsiteX70" fmla="*/ 2395684 w 2411006"/>
                    <a:gd name="connsiteY70" fmla="*/ 965268 h 1983098"/>
                    <a:gd name="connsiteX71" fmla="*/ 2378751 w 2411006"/>
                    <a:gd name="connsiteY71" fmla="*/ 804402 h 1983098"/>
                    <a:gd name="connsiteX72" fmla="*/ 2361818 w 2411006"/>
                    <a:gd name="connsiteY72" fmla="*/ 779002 h 1983098"/>
                    <a:gd name="connsiteX73" fmla="*/ 2353351 w 2411006"/>
                    <a:gd name="connsiteY73" fmla="*/ 745135 h 1983098"/>
                    <a:gd name="connsiteX74" fmla="*/ 2361818 w 2411006"/>
                    <a:gd name="connsiteY74" fmla="*/ 660468 h 1983098"/>
                    <a:gd name="connsiteX75" fmla="*/ 2402553 w 2411006"/>
                    <a:gd name="connsiteY75" fmla="*/ 630891 h 1983098"/>
                    <a:gd name="connsiteX76" fmla="*/ 2319484 w 2411006"/>
                    <a:gd name="connsiteY76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196909 w 2411006"/>
                    <a:gd name="connsiteY43" fmla="*/ 1797967 h 1983098"/>
                    <a:gd name="connsiteX44" fmla="*/ 100742 w 2411006"/>
                    <a:gd name="connsiteY44" fmla="*/ 1815668 h 1983098"/>
                    <a:gd name="connsiteX45" fmla="*/ 0 w 2411006"/>
                    <a:gd name="connsiteY45" fmla="*/ 1828312 h 1983098"/>
                    <a:gd name="connsiteX46" fmla="*/ 43501 w 2411006"/>
                    <a:gd name="connsiteY46" fmla="*/ 1853599 h 1983098"/>
                    <a:gd name="connsiteX47" fmla="*/ 98454 w 2411006"/>
                    <a:gd name="connsiteY47" fmla="*/ 1891533 h 1983098"/>
                    <a:gd name="connsiteX48" fmla="*/ 20608 w 2411006"/>
                    <a:gd name="connsiteY48" fmla="*/ 1914289 h 1983098"/>
                    <a:gd name="connsiteX49" fmla="*/ 178593 w 2411006"/>
                    <a:gd name="connsiteY49" fmla="*/ 1972452 h 1983098"/>
                    <a:gd name="connsiteX50" fmla="*/ 560963 w 2411006"/>
                    <a:gd name="connsiteY50" fmla="*/ 1939580 h 1983098"/>
                    <a:gd name="connsiteX51" fmla="*/ 1367180 w 2411006"/>
                    <a:gd name="connsiteY51" fmla="*/ 1665904 h 1983098"/>
                    <a:gd name="connsiteX52" fmla="*/ 1642151 w 2411006"/>
                    <a:gd name="connsiteY52" fmla="*/ 1583335 h 1983098"/>
                    <a:gd name="connsiteX53" fmla="*/ 1676018 w 2411006"/>
                    <a:gd name="connsiteY53" fmla="*/ 1591802 h 1983098"/>
                    <a:gd name="connsiteX54" fmla="*/ 1735284 w 2411006"/>
                    <a:gd name="connsiteY54" fmla="*/ 1557935 h 1983098"/>
                    <a:gd name="connsiteX55" fmla="*/ 1752218 w 2411006"/>
                    <a:gd name="connsiteY55" fmla="*/ 1532535 h 1983098"/>
                    <a:gd name="connsiteX56" fmla="*/ 1853818 w 2411006"/>
                    <a:gd name="connsiteY56" fmla="*/ 1524068 h 1983098"/>
                    <a:gd name="connsiteX57" fmla="*/ 1896151 w 2411006"/>
                    <a:gd name="connsiteY57" fmla="*/ 1515602 h 1983098"/>
                    <a:gd name="connsiteX58" fmla="*/ 1930018 w 2411006"/>
                    <a:gd name="connsiteY58" fmla="*/ 1481735 h 1983098"/>
                    <a:gd name="connsiteX59" fmla="*/ 1946951 w 2411006"/>
                    <a:gd name="connsiteY59" fmla="*/ 1422468 h 1983098"/>
                    <a:gd name="connsiteX60" fmla="*/ 1963884 w 2411006"/>
                    <a:gd name="connsiteY60" fmla="*/ 1363202 h 1983098"/>
                    <a:gd name="connsiteX61" fmla="*/ 1955418 w 2411006"/>
                    <a:gd name="connsiteY61" fmla="*/ 1295468 h 1983098"/>
                    <a:gd name="connsiteX62" fmla="*/ 2014684 w 2411006"/>
                    <a:gd name="connsiteY62" fmla="*/ 1219268 h 1983098"/>
                    <a:gd name="connsiteX63" fmla="*/ 2040084 w 2411006"/>
                    <a:gd name="connsiteY63" fmla="*/ 1193868 h 1983098"/>
                    <a:gd name="connsiteX64" fmla="*/ 2073951 w 2411006"/>
                    <a:gd name="connsiteY64" fmla="*/ 1168468 h 1983098"/>
                    <a:gd name="connsiteX65" fmla="*/ 2090884 w 2411006"/>
                    <a:gd name="connsiteY65" fmla="*/ 1143068 h 1983098"/>
                    <a:gd name="connsiteX66" fmla="*/ 2107818 w 2411006"/>
                    <a:gd name="connsiteY66" fmla="*/ 1109202 h 1983098"/>
                    <a:gd name="connsiteX67" fmla="*/ 2150151 w 2411006"/>
                    <a:gd name="connsiteY67" fmla="*/ 1100735 h 1983098"/>
                    <a:gd name="connsiteX68" fmla="*/ 2294084 w 2411006"/>
                    <a:gd name="connsiteY68" fmla="*/ 1092268 h 1983098"/>
                    <a:gd name="connsiteX69" fmla="*/ 2370284 w 2411006"/>
                    <a:gd name="connsiteY69" fmla="*/ 1066868 h 1983098"/>
                    <a:gd name="connsiteX70" fmla="*/ 2395684 w 2411006"/>
                    <a:gd name="connsiteY70" fmla="*/ 965268 h 1983098"/>
                    <a:gd name="connsiteX71" fmla="*/ 2378751 w 2411006"/>
                    <a:gd name="connsiteY71" fmla="*/ 804402 h 1983098"/>
                    <a:gd name="connsiteX72" fmla="*/ 2361818 w 2411006"/>
                    <a:gd name="connsiteY72" fmla="*/ 779002 h 1983098"/>
                    <a:gd name="connsiteX73" fmla="*/ 2353351 w 2411006"/>
                    <a:gd name="connsiteY73" fmla="*/ 745135 h 1983098"/>
                    <a:gd name="connsiteX74" fmla="*/ 2361818 w 2411006"/>
                    <a:gd name="connsiteY74" fmla="*/ 660468 h 1983098"/>
                    <a:gd name="connsiteX75" fmla="*/ 2402553 w 2411006"/>
                    <a:gd name="connsiteY75" fmla="*/ 630891 h 1983098"/>
                    <a:gd name="connsiteX76" fmla="*/ 2319484 w 2411006"/>
                    <a:gd name="connsiteY76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366341 w 2411006"/>
                    <a:gd name="connsiteY43" fmla="*/ 1709458 h 1983098"/>
                    <a:gd name="connsiteX44" fmla="*/ 196909 w 2411006"/>
                    <a:gd name="connsiteY44" fmla="*/ 1797967 h 1983098"/>
                    <a:gd name="connsiteX45" fmla="*/ 100742 w 2411006"/>
                    <a:gd name="connsiteY45" fmla="*/ 1815668 h 1983098"/>
                    <a:gd name="connsiteX46" fmla="*/ 0 w 2411006"/>
                    <a:gd name="connsiteY46" fmla="*/ 1828312 h 1983098"/>
                    <a:gd name="connsiteX47" fmla="*/ 43501 w 2411006"/>
                    <a:gd name="connsiteY47" fmla="*/ 1853599 h 1983098"/>
                    <a:gd name="connsiteX48" fmla="*/ 98454 w 2411006"/>
                    <a:gd name="connsiteY48" fmla="*/ 1891533 h 1983098"/>
                    <a:gd name="connsiteX49" fmla="*/ 20608 w 2411006"/>
                    <a:gd name="connsiteY49" fmla="*/ 1914289 h 1983098"/>
                    <a:gd name="connsiteX50" fmla="*/ 178593 w 2411006"/>
                    <a:gd name="connsiteY50" fmla="*/ 1972452 h 1983098"/>
                    <a:gd name="connsiteX51" fmla="*/ 560963 w 2411006"/>
                    <a:gd name="connsiteY51" fmla="*/ 1939580 h 1983098"/>
                    <a:gd name="connsiteX52" fmla="*/ 1367180 w 2411006"/>
                    <a:gd name="connsiteY52" fmla="*/ 1665904 h 1983098"/>
                    <a:gd name="connsiteX53" fmla="*/ 1642151 w 2411006"/>
                    <a:gd name="connsiteY53" fmla="*/ 1583335 h 1983098"/>
                    <a:gd name="connsiteX54" fmla="*/ 1676018 w 2411006"/>
                    <a:gd name="connsiteY54" fmla="*/ 1591802 h 1983098"/>
                    <a:gd name="connsiteX55" fmla="*/ 1735284 w 2411006"/>
                    <a:gd name="connsiteY55" fmla="*/ 1557935 h 1983098"/>
                    <a:gd name="connsiteX56" fmla="*/ 1752218 w 2411006"/>
                    <a:gd name="connsiteY56" fmla="*/ 1532535 h 1983098"/>
                    <a:gd name="connsiteX57" fmla="*/ 1853818 w 2411006"/>
                    <a:gd name="connsiteY57" fmla="*/ 1524068 h 1983098"/>
                    <a:gd name="connsiteX58" fmla="*/ 1896151 w 2411006"/>
                    <a:gd name="connsiteY58" fmla="*/ 1515602 h 1983098"/>
                    <a:gd name="connsiteX59" fmla="*/ 1930018 w 2411006"/>
                    <a:gd name="connsiteY59" fmla="*/ 1481735 h 1983098"/>
                    <a:gd name="connsiteX60" fmla="*/ 1946951 w 2411006"/>
                    <a:gd name="connsiteY60" fmla="*/ 1422468 h 1983098"/>
                    <a:gd name="connsiteX61" fmla="*/ 1963884 w 2411006"/>
                    <a:gd name="connsiteY61" fmla="*/ 1363202 h 1983098"/>
                    <a:gd name="connsiteX62" fmla="*/ 1955418 w 2411006"/>
                    <a:gd name="connsiteY62" fmla="*/ 1295468 h 1983098"/>
                    <a:gd name="connsiteX63" fmla="*/ 2014684 w 2411006"/>
                    <a:gd name="connsiteY63" fmla="*/ 1219268 h 1983098"/>
                    <a:gd name="connsiteX64" fmla="*/ 2040084 w 2411006"/>
                    <a:gd name="connsiteY64" fmla="*/ 1193868 h 1983098"/>
                    <a:gd name="connsiteX65" fmla="*/ 2073951 w 2411006"/>
                    <a:gd name="connsiteY65" fmla="*/ 1168468 h 1983098"/>
                    <a:gd name="connsiteX66" fmla="*/ 2090884 w 2411006"/>
                    <a:gd name="connsiteY66" fmla="*/ 1143068 h 1983098"/>
                    <a:gd name="connsiteX67" fmla="*/ 2107818 w 2411006"/>
                    <a:gd name="connsiteY67" fmla="*/ 1109202 h 1983098"/>
                    <a:gd name="connsiteX68" fmla="*/ 2150151 w 2411006"/>
                    <a:gd name="connsiteY68" fmla="*/ 1100735 h 1983098"/>
                    <a:gd name="connsiteX69" fmla="*/ 2294084 w 2411006"/>
                    <a:gd name="connsiteY69" fmla="*/ 1092268 h 1983098"/>
                    <a:gd name="connsiteX70" fmla="*/ 2370284 w 2411006"/>
                    <a:gd name="connsiteY70" fmla="*/ 1066868 h 1983098"/>
                    <a:gd name="connsiteX71" fmla="*/ 2395684 w 2411006"/>
                    <a:gd name="connsiteY71" fmla="*/ 965268 h 1983098"/>
                    <a:gd name="connsiteX72" fmla="*/ 2378751 w 2411006"/>
                    <a:gd name="connsiteY72" fmla="*/ 804402 h 1983098"/>
                    <a:gd name="connsiteX73" fmla="*/ 2361818 w 2411006"/>
                    <a:gd name="connsiteY73" fmla="*/ 779002 h 1983098"/>
                    <a:gd name="connsiteX74" fmla="*/ 2353351 w 2411006"/>
                    <a:gd name="connsiteY74" fmla="*/ 745135 h 1983098"/>
                    <a:gd name="connsiteX75" fmla="*/ 2361818 w 2411006"/>
                    <a:gd name="connsiteY75" fmla="*/ 660468 h 1983098"/>
                    <a:gd name="connsiteX76" fmla="*/ 2402553 w 2411006"/>
                    <a:gd name="connsiteY76" fmla="*/ 630891 h 1983098"/>
                    <a:gd name="connsiteX77" fmla="*/ 2319484 w 2411006"/>
                    <a:gd name="connsiteY77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176301 w 2411006"/>
                    <a:gd name="connsiteY43" fmla="*/ 1782793 h 1983098"/>
                    <a:gd name="connsiteX44" fmla="*/ 196909 w 2411006"/>
                    <a:gd name="connsiteY44" fmla="*/ 1797967 h 1983098"/>
                    <a:gd name="connsiteX45" fmla="*/ 100742 w 2411006"/>
                    <a:gd name="connsiteY45" fmla="*/ 1815668 h 1983098"/>
                    <a:gd name="connsiteX46" fmla="*/ 0 w 2411006"/>
                    <a:gd name="connsiteY46" fmla="*/ 1828312 h 1983098"/>
                    <a:gd name="connsiteX47" fmla="*/ 43501 w 2411006"/>
                    <a:gd name="connsiteY47" fmla="*/ 1853599 h 1983098"/>
                    <a:gd name="connsiteX48" fmla="*/ 98454 w 2411006"/>
                    <a:gd name="connsiteY48" fmla="*/ 1891533 h 1983098"/>
                    <a:gd name="connsiteX49" fmla="*/ 20608 w 2411006"/>
                    <a:gd name="connsiteY49" fmla="*/ 1914289 h 1983098"/>
                    <a:gd name="connsiteX50" fmla="*/ 178593 w 2411006"/>
                    <a:gd name="connsiteY50" fmla="*/ 1972452 h 1983098"/>
                    <a:gd name="connsiteX51" fmla="*/ 560963 w 2411006"/>
                    <a:gd name="connsiteY51" fmla="*/ 1939580 h 1983098"/>
                    <a:gd name="connsiteX52" fmla="*/ 1367180 w 2411006"/>
                    <a:gd name="connsiteY52" fmla="*/ 1665904 h 1983098"/>
                    <a:gd name="connsiteX53" fmla="*/ 1642151 w 2411006"/>
                    <a:gd name="connsiteY53" fmla="*/ 1583335 h 1983098"/>
                    <a:gd name="connsiteX54" fmla="*/ 1676018 w 2411006"/>
                    <a:gd name="connsiteY54" fmla="*/ 1591802 h 1983098"/>
                    <a:gd name="connsiteX55" fmla="*/ 1735284 w 2411006"/>
                    <a:gd name="connsiteY55" fmla="*/ 1557935 h 1983098"/>
                    <a:gd name="connsiteX56" fmla="*/ 1752218 w 2411006"/>
                    <a:gd name="connsiteY56" fmla="*/ 1532535 h 1983098"/>
                    <a:gd name="connsiteX57" fmla="*/ 1853818 w 2411006"/>
                    <a:gd name="connsiteY57" fmla="*/ 1524068 h 1983098"/>
                    <a:gd name="connsiteX58" fmla="*/ 1896151 w 2411006"/>
                    <a:gd name="connsiteY58" fmla="*/ 1515602 h 1983098"/>
                    <a:gd name="connsiteX59" fmla="*/ 1930018 w 2411006"/>
                    <a:gd name="connsiteY59" fmla="*/ 1481735 h 1983098"/>
                    <a:gd name="connsiteX60" fmla="*/ 1946951 w 2411006"/>
                    <a:gd name="connsiteY60" fmla="*/ 1422468 h 1983098"/>
                    <a:gd name="connsiteX61" fmla="*/ 1963884 w 2411006"/>
                    <a:gd name="connsiteY61" fmla="*/ 1363202 h 1983098"/>
                    <a:gd name="connsiteX62" fmla="*/ 1955418 w 2411006"/>
                    <a:gd name="connsiteY62" fmla="*/ 1295468 h 1983098"/>
                    <a:gd name="connsiteX63" fmla="*/ 2014684 w 2411006"/>
                    <a:gd name="connsiteY63" fmla="*/ 1219268 h 1983098"/>
                    <a:gd name="connsiteX64" fmla="*/ 2040084 w 2411006"/>
                    <a:gd name="connsiteY64" fmla="*/ 1193868 h 1983098"/>
                    <a:gd name="connsiteX65" fmla="*/ 2073951 w 2411006"/>
                    <a:gd name="connsiteY65" fmla="*/ 1168468 h 1983098"/>
                    <a:gd name="connsiteX66" fmla="*/ 2090884 w 2411006"/>
                    <a:gd name="connsiteY66" fmla="*/ 1143068 h 1983098"/>
                    <a:gd name="connsiteX67" fmla="*/ 2107818 w 2411006"/>
                    <a:gd name="connsiteY67" fmla="*/ 1109202 h 1983098"/>
                    <a:gd name="connsiteX68" fmla="*/ 2150151 w 2411006"/>
                    <a:gd name="connsiteY68" fmla="*/ 1100735 h 1983098"/>
                    <a:gd name="connsiteX69" fmla="*/ 2294084 w 2411006"/>
                    <a:gd name="connsiteY69" fmla="*/ 1092268 h 1983098"/>
                    <a:gd name="connsiteX70" fmla="*/ 2370284 w 2411006"/>
                    <a:gd name="connsiteY70" fmla="*/ 1066868 h 1983098"/>
                    <a:gd name="connsiteX71" fmla="*/ 2395684 w 2411006"/>
                    <a:gd name="connsiteY71" fmla="*/ 965268 h 1983098"/>
                    <a:gd name="connsiteX72" fmla="*/ 2378751 w 2411006"/>
                    <a:gd name="connsiteY72" fmla="*/ 804402 h 1983098"/>
                    <a:gd name="connsiteX73" fmla="*/ 2361818 w 2411006"/>
                    <a:gd name="connsiteY73" fmla="*/ 779002 h 1983098"/>
                    <a:gd name="connsiteX74" fmla="*/ 2353351 w 2411006"/>
                    <a:gd name="connsiteY74" fmla="*/ 745135 h 1983098"/>
                    <a:gd name="connsiteX75" fmla="*/ 2361818 w 2411006"/>
                    <a:gd name="connsiteY75" fmla="*/ 660468 h 1983098"/>
                    <a:gd name="connsiteX76" fmla="*/ 2402553 w 2411006"/>
                    <a:gd name="connsiteY76" fmla="*/ 630891 h 1983098"/>
                    <a:gd name="connsiteX77" fmla="*/ 2319484 w 2411006"/>
                    <a:gd name="connsiteY77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510589 w 2411006"/>
                    <a:gd name="connsiteY43" fmla="*/ 1706930 h 1983098"/>
                    <a:gd name="connsiteX44" fmla="*/ 176301 w 2411006"/>
                    <a:gd name="connsiteY44" fmla="*/ 1782793 h 1983098"/>
                    <a:gd name="connsiteX45" fmla="*/ 196909 w 2411006"/>
                    <a:gd name="connsiteY45" fmla="*/ 1797967 h 1983098"/>
                    <a:gd name="connsiteX46" fmla="*/ 100742 w 2411006"/>
                    <a:gd name="connsiteY46" fmla="*/ 1815668 h 1983098"/>
                    <a:gd name="connsiteX47" fmla="*/ 0 w 2411006"/>
                    <a:gd name="connsiteY47" fmla="*/ 1828312 h 1983098"/>
                    <a:gd name="connsiteX48" fmla="*/ 43501 w 2411006"/>
                    <a:gd name="connsiteY48" fmla="*/ 1853599 h 1983098"/>
                    <a:gd name="connsiteX49" fmla="*/ 98454 w 2411006"/>
                    <a:gd name="connsiteY49" fmla="*/ 1891533 h 1983098"/>
                    <a:gd name="connsiteX50" fmla="*/ 20608 w 2411006"/>
                    <a:gd name="connsiteY50" fmla="*/ 1914289 h 1983098"/>
                    <a:gd name="connsiteX51" fmla="*/ 178593 w 2411006"/>
                    <a:gd name="connsiteY51" fmla="*/ 1972452 h 1983098"/>
                    <a:gd name="connsiteX52" fmla="*/ 560963 w 2411006"/>
                    <a:gd name="connsiteY52" fmla="*/ 1939580 h 1983098"/>
                    <a:gd name="connsiteX53" fmla="*/ 1367180 w 2411006"/>
                    <a:gd name="connsiteY53" fmla="*/ 1665904 h 1983098"/>
                    <a:gd name="connsiteX54" fmla="*/ 1642151 w 2411006"/>
                    <a:gd name="connsiteY54" fmla="*/ 1583335 h 1983098"/>
                    <a:gd name="connsiteX55" fmla="*/ 1676018 w 2411006"/>
                    <a:gd name="connsiteY55" fmla="*/ 1591802 h 1983098"/>
                    <a:gd name="connsiteX56" fmla="*/ 1735284 w 2411006"/>
                    <a:gd name="connsiteY56" fmla="*/ 1557935 h 1983098"/>
                    <a:gd name="connsiteX57" fmla="*/ 1752218 w 2411006"/>
                    <a:gd name="connsiteY57" fmla="*/ 1532535 h 1983098"/>
                    <a:gd name="connsiteX58" fmla="*/ 1853818 w 2411006"/>
                    <a:gd name="connsiteY58" fmla="*/ 1524068 h 1983098"/>
                    <a:gd name="connsiteX59" fmla="*/ 1896151 w 2411006"/>
                    <a:gd name="connsiteY59" fmla="*/ 1515602 h 1983098"/>
                    <a:gd name="connsiteX60" fmla="*/ 1930018 w 2411006"/>
                    <a:gd name="connsiteY60" fmla="*/ 1481735 h 1983098"/>
                    <a:gd name="connsiteX61" fmla="*/ 1946951 w 2411006"/>
                    <a:gd name="connsiteY61" fmla="*/ 1422468 h 1983098"/>
                    <a:gd name="connsiteX62" fmla="*/ 1963884 w 2411006"/>
                    <a:gd name="connsiteY62" fmla="*/ 1363202 h 1983098"/>
                    <a:gd name="connsiteX63" fmla="*/ 1955418 w 2411006"/>
                    <a:gd name="connsiteY63" fmla="*/ 1295468 h 1983098"/>
                    <a:gd name="connsiteX64" fmla="*/ 2014684 w 2411006"/>
                    <a:gd name="connsiteY64" fmla="*/ 1219268 h 1983098"/>
                    <a:gd name="connsiteX65" fmla="*/ 2040084 w 2411006"/>
                    <a:gd name="connsiteY65" fmla="*/ 1193868 h 1983098"/>
                    <a:gd name="connsiteX66" fmla="*/ 2073951 w 2411006"/>
                    <a:gd name="connsiteY66" fmla="*/ 1168468 h 1983098"/>
                    <a:gd name="connsiteX67" fmla="*/ 2090884 w 2411006"/>
                    <a:gd name="connsiteY67" fmla="*/ 1143068 h 1983098"/>
                    <a:gd name="connsiteX68" fmla="*/ 2107818 w 2411006"/>
                    <a:gd name="connsiteY68" fmla="*/ 1109202 h 1983098"/>
                    <a:gd name="connsiteX69" fmla="*/ 2150151 w 2411006"/>
                    <a:gd name="connsiteY69" fmla="*/ 1100735 h 1983098"/>
                    <a:gd name="connsiteX70" fmla="*/ 2294084 w 2411006"/>
                    <a:gd name="connsiteY70" fmla="*/ 1092268 h 1983098"/>
                    <a:gd name="connsiteX71" fmla="*/ 2370284 w 2411006"/>
                    <a:gd name="connsiteY71" fmla="*/ 1066868 h 1983098"/>
                    <a:gd name="connsiteX72" fmla="*/ 2395684 w 2411006"/>
                    <a:gd name="connsiteY72" fmla="*/ 965268 h 1983098"/>
                    <a:gd name="connsiteX73" fmla="*/ 2378751 w 2411006"/>
                    <a:gd name="connsiteY73" fmla="*/ 804402 h 1983098"/>
                    <a:gd name="connsiteX74" fmla="*/ 2361818 w 2411006"/>
                    <a:gd name="connsiteY74" fmla="*/ 779002 h 1983098"/>
                    <a:gd name="connsiteX75" fmla="*/ 2353351 w 2411006"/>
                    <a:gd name="connsiteY75" fmla="*/ 745135 h 1983098"/>
                    <a:gd name="connsiteX76" fmla="*/ 2361818 w 2411006"/>
                    <a:gd name="connsiteY76" fmla="*/ 660468 h 1983098"/>
                    <a:gd name="connsiteX77" fmla="*/ 2402553 w 2411006"/>
                    <a:gd name="connsiteY77" fmla="*/ 630891 h 1983098"/>
                    <a:gd name="connsiteX78" fmla="*/ 2319484 w 2411006"/>
                    <a:gd name="connsiteY78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666285 w 2411006"/>
                    <a:gd name="connsiteY43" fmla="*/ 1663940 h 1983098"/>
                    <a:gd name="connsiteX44" fmla="*/ 510589 w 2411006"/>
                    <a:gd name="connsiteY44" fmla="*/ 1706930 h 1983098"/>
                    <a:gd name="connsiteX45" fmla="*/ 176301 w 2411006"/>
                    <a:gd name="connsiteY45" fmla="*/ 1782793 h 1983098"/>
                    <a:gd name="connsiteX46" fmla="*/ 196909 w 2411006"/>
                    <a:gd name="connsiteY46" fmla="*/ 1797967 h 1983098"/>
                    <a:gd name="connsiteX47" fmla="*/ 100742 w 2411006"/>
                    <a:gd name="connsiteY47" fmla="*/ 1815668 h 1983098"/>
                    <a:gd name="connsiteX48" fmla="*/ 0 w 2411006"/>
                    <a:gd name="connsiteY48" fmla="*/ 1828312 h 1983098"/>
                    <a:gd name="connsiteX49" fmla="*/ 43501 w 2411006"/>
                    <a:gd name="connsiteY49" fmla="*/ 1853599 h 1983098"/>
                    <a:gd name="connsiteX50" fmla="*/ 98454 w 2411006"/>
                    <a:gd name="connsiteY50" fmla="*/ 1891533 h 1983098"/>
                    <a:gd name="connsiteX51" fmla="*/ 20608 w 2411006"/>
                    <a:gd name="connsiteY51" fmla="*/ 1914289 h 1983098"/>
                    <a:gd name="connsiteX52" fmla="*/ 178593 w 2411006"/>
                    <a:gd name="connsiteY52" fmla="*/ 1972452 h 1983098"/>
                    <a:gd name="connsiteX53" fmla="*/ 560963 w 2411006"/>
                    <a:gd name="connsiteY53" fmla="*/ 1939580 h 1983098"/>
                    <a:gd name="connsiteX54" fmla="*/ 1367180 w 2411006"/>
                    <a:gd name="connsiteY54" fmla="*/ 1665904 h 1983098"/>
                    <a:gd name="connsiteX55" fmla="*/ 1642151 w 2411006"/>
                    <a:gd name="connsiteY55" fmla="*/ 1583335 h 1983098"/>
                    <a:gd name="connsiteX56" fmla="*/ 1676018 w 2411006"/>
                    <a:gd name="connsiteY56" fmla="*/ 1591802 h 1983098"/>
                    <a:gd name="connsiteX57" fmla="*/ 1735284 w 2411006"/>
                    <a:gd name="connsiteY57" fmla="*/ 1557935 h 1983098"/>
                    <a:gd name="connsiteX58" fmla="*/ 1752218 w 2411006"/>
                    <a:gd name="connsiteY58" fmla="*/ 1532535 h 1983098"/>
                    <a:gd name="connsiteX59" fmla="*/ 1853818 w 2411006"/>
                    <a:gd name="connsiteY59" fmla="*/ 1524068 h 1983098"/>
                    <a:gd name="connsiteX60" fmla="*/ 1896151 w 2411006"/>
                    <a:gd name="connsiteY60" fmla="*/ 1515602 h 1983098"/>
                    <a:gd name="connsiteX61" fmla="*/ 1930018 w 2411006"/>
                    <a:gd name="connsiteY61" fmla="*/ 1481735 h 1983098"/>
                    <a:gd name="connsiteX62" fmla="*/ 1946951 w 2411006"/>
                    <a:gd name="connsiteY62" fmla="*/ 1422468 h 1983098"/>
                    <a:gd name="connsiteX63" fmla="*/ 1963884 w 2411006"/>
                    <a:gd name="connsiteY63" fmla="*/ 1363202 h 1983098"/>
                    <a:gd name="connsiteX64" fmla="*/ 1955418 w 2411006"/>
                    <a:gd name="connsiteY64" fmla="*/ 1295468 h 1983098"/>
                    <a:gd name="connsiteX65" fmla="*/ 2014684 w 2411006"/>
                    <a:gd name="connsiteY65" fmla="*/ 1219268 h 1983098"/>
                    <a:gd name="connsiteX66" fmla="*/ 2040084 w 2411006"/>
                    <a:gd name="connsiteY66" fmla="*/ 1193868 h 1983098"/>
                    <a:gd name="connsiteX67" fmla="*/ 2073951 w 2411006"/>
                    <a:gd name="connsiteY67" fmla="*/ 1168468 h 1983098"/>
                    <a:gd name="connsiteX68" fmla="*/ 2090884 w 2411006"/>
                    <a:gd name="connsiteY68" fmla="*/ 1143068 h 1983098"/>
                    <a:gd name="connsiteX69" fmla="*/ 2107818 w 2411006"/>
                    <a:gd name="connsiteY69" fmla="*/ 1109202 h 1983098"/>
                    <a:gd name="connsiteX70" fmla="*/ 2150151 w 2411006"/>
                    <a:gd name="connsiteY70" fmla="*/ 1100735 h 1983098"/>
                    <a:gd name="connsiteX71" fmla="*/ 2294084 w 2411006"/>
                    <a:gd name="connsiteY71" fmla="*/ 1092268 h 1983098"/>
                    <a:gd name="connsiteX72" fmla="*/ 2370284 w 2411006"/>
                    <a:gd name="connsiteY72" fmla="*/ 1066868 h 1983098"/>
                    <a:gd name="connsiteX73" fmla="*/ 2395684 w 2411006"/>
                    <a:gd name="connsiteY73" fmla="*/ 965268 h 1983098"/>
                    <a:gd name="connsiteX74" fmla="*/ 2378751 w 2411006"/>
                    <a:gd name="connsiteY74" fmla="*/ 804402 h 1983098"/>
                    <a:gd name="connsiteX75" fmla="*/ 2361818 w 2411006"/>
                    <a:gd name="connsiteY75" fmla="*/ 779002 h 1983098"/>
                    <a:gd name="connsiteX76" fmla="*/ 2353351 w 2411006"/>
                    <a:gd name="connsiteY76" fmla="*/ 745135 h 1983098"/>
                    <a:gd name="connsiteX77" fmla="*/ 2361818 w 2411006"/>
                    <a:gd name="connsiteY77" fmla="*/ 660468 h 1983098"/>
                    <a:gd name="connsiteX78" fmla="*/ 2402553 w 2411006"/>
                    <a:gd name="connsiteY78" fmla="*/ 630891 h 1983098"/>
                    <a:gd name="connsiteX79" fmla="*/ 2319484 w 2411006"/>
                    <a:gd name="connsiteY79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666285 w 2411006"/>
                    <a:gd name="connsiteY43" fmla="*/ 1663940 h 1983098"/>
                    <a:gd name="connsiteX44" fmla="*/ 510589 w 2411006"/>
                    <a:gd name="connsiteY44" fmla="*/ 1706930 h 1983098"/>
                    <a:gd name="connsiteX45" fmla="*/ 141957 w 2411006"/>
                    <a:gd name="connsiteY45" fmla="*/ 1787851 h 1983098"/>
                    <a:gd name="connsiteX46" fmla="*/ 196909 w 2411006"/>
                    <a:gd name="connsiteY46" fmla="*/ 1797967 h 1983098"/>
                    <a:gd name="connsiteX47" fmla="*/ 100742 w 2411006"/>
                    <a:gd name="connsiteY47" fmla="*/ 1815668 h 1983098"/>
                    <a:gd name="connsiteX48" fmla="*/ 0 w 2411006"/>
                    <a:gd name="connsiteY48" fmla="*/ 1828312 h 1983098"/>
                    <a:gd name="connsiteX49" fmla="*/ 43501 w 2411006"/>
                    <a:gd name="connsiteY49" fmla="*/ 1853599 h 1983098"/>
                    <a:gd name="connsiteX50" fmla="*/ 98454 w 2411006"/>
                    <a:gd name="connsiteY50" fmla="*/ 1891533 h 1983098"/>
                    <a:gd name="connsiteX51" fmla="*/ 20608 w 2411006"/>
                    <a:gd name="connsiteY51" fmla="*/ 1914289 h 1983098"/>
                    <a:gd name="connsiteX52" fmla="*/ 178593 w 2411006"/>
                    <a:gd name="connsiteY52" fmla="*/ 1972452 h 1983098"/>
                    <a:gd name="connsiteX53" fmla="*/ 560963 w 2411006"/>
                    <a:gd name="connsiteY53" fmla="*/ 1939580 h 1983098"/>
                    <a:gd name="connsiteX54" fmla="*/ 1367180 w 2411006"/>
                    <a:gd name="connsiteY54" fmla="*/ 1665904 h 1983098"/>
                    <a:gd name="connsiteX55" fmla="*/ 1642151 w 2411006"/>
                    <a:gd name="connsiteY55" fmla="*/ 1583335 h 1983098"/>
                    <a:gd name="connsiteX56" fmla="*/ 1676018 w 2411006"/>
                    <a:gd name="connsiteY56" fmla="*/ 1591802 h 1983098"/>
                    <a:gd name="connsiteX57" fmla="*/ 1735284 w 2411006"/>
                    <a:gd name="connsiteY57" fmla="*/ 1557935 h 1983098"/>
                    <a:gd name="connsiteX58" fmla="*/ 1752218 w 2411006"/>
                    <a:gd name="connsiteY58" fmla="*/ 1532535 h 1983098"/>
                    <a:gd name="connsiteX59" fmla="*/ 1853818 w 2411006"/>
                    <a:gd name="connsiteY59" fmla="*/ 1524068 h 1983098"/>
                    <a:gd name="connsiteX60" fmla="*/ 1896151 w 2411006"/>
                    <a:gd name="connsiteY60" fmla="*/ 1515602 h 1983098"/>
                    <a:gd name="connsiteX61" fmla="*/ 1930018 w 2411006"/>
                    <a:gd name="connsiteY61" fmla="*/ 1481735 h 1983098"/>
                    <a:gd name="connsiteX62" fmla="*/ 1946951 w 2411006"/>
                    <a:gd name="connsiteY62" fmla="*/ 1422468 h 1983098"/>
                    <a:gd name="connsiteX63" fmla="*/ 1963884 w 2411006"/>
                    <a:gd name="connsiteY63" fmla="*/ 1363202 h 1983098"/>
                    <a:gd name="connsiteX64" fmla="*/ 1955418 w 2411006"/>
                    <a:gd name="connsiteY64" fmla="*/ 1295468 h 1983098"/>
                    <a:gd name="connsiteX65" fmla="*/ 2014684 w 2411006"/>
                    <a:gd name="connsiteY65" fmla="*/ 1219268 h 1983098"/>
                    <a:gd name="connsiteX66" fmla="*/ 2040084 w 2411006"/>
                    <a:gd name="connsiteY66" fmla="*/ 1193868 h 1983098"/>
                    <a:gd name="connsiteX67" fmla="*/ 2073951 w 2411006"/>
                    <a:gd name="connsiteY67" fmla="*/ 1168468 h 1983098"/>
                    <a:gd name="connsiteX68" fmla="*/ 2090884 w 2411006"/>
                    <a:gd name="connsiteY68" fmla="*/ 1143068 h 1983098"/>
                    <a:gd name="connsiteX69" fmla="*/ 2107818 w 2411006"/>
                    <a:gd name="connsiteY69" fmla="*/ 1109202 h 1983098"/>
                    <a:gd name="connsiteX70" fmla="*/ 2150151 w 2411006"/>
                    <a:gd name="connsiteY70" fmla="*/ 1100735 h 1983098"/>
                    <a:gd name="connsiteX71" fmla="*/ 2294084 w 2411006"/>
                    <a:gd name="connsiteY71" fmla="*/ 1092268 h 1983098"/>
                    <a:gd name="connsiteX72" fmla="*/ 2370284 w 2411006"/>
                    <a:gd name="connsiteY72" fmla="*/ 1066868 h 1983098"/>
                    <a:gd name="connsiteX73" fmla="*/ 2395684 w 2411006"/>
                    <a:gd name="connsiteY73" fmla="*/ 965268 h 1983098"/>
                    <a:gd name="connsiteX74" fmla="*/ 2378751 w 2411006"/>
                    <a:gd name="connsiteY74" fmla="*/ 804402 h 1983098"/>
                    <a:gd name="connsiteX75" fmla="*/ 2361818 w 2411006"/>
                    <a:gd name="connsiteY75" fmla="*/ 779002 h 1983098"/>
                    <a:gd name="connsiteX76" fmla="*/ 2353351 w 2411006"/>
                    <a:gd name="connsiteY76" fmla="*/ 745135 h 1983098"/>
                    <a:gd name="connsiteX77" fmla="*/ 2361818 w 2411006"/>
                    <a:gd name="connsiteY77" fmla="*/ 660468 h 1983098"/>
                    <a:gd name="connsiteX78" fmla="*/ 2402553 w 2411006"/>
                    <a:gd name="connsiteY78" fmla="*/ 630891 h 1983098"/>
                    <a:gd name="connsiteX79" fmla="*/ 2319484 w 2411006"/>
                    <a:gd name="connsiteY79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338866 w 2411006"/>
                    <a:gd name="connsiteY43" fmla="*/ 1782793 h 1983098"/>
                    <a:gd name="connsiteX44" fmla="*/ 510589 w 2411006"/>
                    <a:gd name="connsiteY44" fmla="*/ 1706930 h 1983098"/>
                    <a:gd name="connsiteX45" fmla="*/ 141957 w 2411006"/>
                    <a:gd name="connsiteY45" fmla="*/ 1787851 h 1983098"/>
                    <a:gd name="connsiteX46" fmla="*/ 196909 w 2411006"/>
                    <a:gd name="connsiteY46" fmla="*/ 1797967 h 1983098"/>
                    <a:gd name="connsiteX47" fmla="*/ 100742 w 2411006"/>
                    <a:gd name="connsiteY47" fmla="*/ 1815668 h 1983098"/>
                    <a:gd name="connsiteX48" fmla="*/ 0 w 2411006"/>
                    <a:gd name="connsiteY48" fmla="*/ 1828312 h 1983098"/>
                    <a:gd name="connsiteX49" fmla="*/ 43501 w 2411006"/>
                    <a:gd name="connsiteY49" fmla="*/ 1853599 h 1983098"/>
                    <a:gd name="connsiteX50" fmla="*/ 98454 w 2411006"/>
                    <a:gd name="connsiteY50" fmla="*/ 1891533 h 1983098"/>
                    <a:gd name="connsiteX51" fmla="*/ 20608 w 2411006"/>
                    <a:gd name="connsiteY51" fmla="*/ 1914289 h 1983098"/>
                    <a:gd name="connsiteX52" fmla="*/ 178593 w 2411006"/>
                    <a:gd name="connsiteY52" fmla="*/ 1972452 h 1983098"/>
                    <a:gd name="connsiteX53" fmla="*/ 560963 w 2411006"/>
                    <a:gd name="connsiteY53" fmla="*/ 1939580 h 1983098"/>
                    <a:gd name="connsiteX54" fmla="*/ 1367180 w 2411006"/>
                    <a:gd name="connsiteY54" fmla="*/ 1665904 h 1983098"/>
                    <a:gd name="connsiteX55" fmla="*/ 1642151 w 2411006"/>
                    <a:gd name="connsiteY55" fmla="*/ 1583335 h 1983098"/>
                    <a:gd name="connsiteX56" fmla="*/ 1676018 w 2411006"/>
                    <a:gd name="connsiteY56" fmla="*/ 1591802 h 1983098"/>
                    <a:gd name="connsiteX57" fmla="*/ 1735284 w 2411006"/>
                    <a:gd name="connsiteY57" fmla="*/ 1557935 h 1983098"/>
                    <a:gd name="connsiteX58" fmla="*/ 1752218 w 2411006"/>
                    <a:gd name="connsiteY58" fmla="*/ 1532535 h 1983098"/>
                    <a:gd name="connsiteX59" fmla="*/ 1853818 w 2411006"/>
                    <a:gd name="connsiteY59" fmla="*/ 1524068 h 1983098"/>
                    <a:gd name="connsiteX60" fmla="*/ 1896151 w 2411006"/>
                    <a:gd name="connsiteY60" fmla="*/ 1515602 h 1983098"/>
                    <a:gd name="connsiteX61" fmla="*/ 1930018 w 2411006"/>
                    <a:gd name="connsiteY61" fmla="*/ 1481735 h 1983098"/>
                    <a:gd name="connsiteX62" fmla="*/ 1946951 w 2411006"/>
                    <a:gd name="connsiteY62" fmla="*/ 1422468 h 1983098"/>
                    <a:gd name="connsiteX63" fmla="*/ 1963884 w 2411006"/>
                    <a:gd name="connsiteY63" fmla="*/ 1363202 h 1983098"/>
                    <a:gd name="connsiteX64" fmla="*/ 1955418 w 2411006"/>
                    <a:gd name="connsiteY64" fmla="*/ 1295468 h 1983098"/>
                    <a:gd name="connsiteX65" fmla="*/ 2014684 w 2411006"/>
                    <a:gd name="connsiteY65" fmla="*/ 1219268 h 1983098"/>
                    <a:gd name="connsiteX66" fmla="*/ 2040084 w 2411006"/>
                    <a:gd name="connsiteY66" fmla="*/ 1193868 h 1983098"/>
                    <a:gd name="connsiteX67" fmla="*/ 2073951 w 2411006"/>
                    <a:gd name="connsiteY67" fmla="*/ 1168468 h 1983098"/>
                    <a:gd name="connsiteX68" fmla="*/ 2090884 w 2411006"/>
                    <a:gd name="connsiteY68" fmla="*/ 1143068 h 1983098"/>
                    <a:gd name="connsiteX69" fmla="*/ 2107818 w 2411006"/>
                    <a:gd name="connsiteY69" fmla="*/ 1109202 h 1983098"/>
                    <a:gd name="connsiteX70" fmla="*/ 2150151 w 2411006"/>
                    <a:gd name="connsiteY70" fmla="*/ 1100735 h 1983098"/>
                    <a:gd name="connsiteX71" fmla="*/ 2294084 w 2411006"/>
                    <a:gd name="connsiteY71" fmla="*/ 1092268 h 1983098"/>
                    <a:gd name="connsiteX72" fmla="*/ 2370284 w 2411006"/>
                    <a:gd name="connsiteY72" fmla="*/ 1066868 h 1983098"/>
                    <a:gd name="connsiteX73" fmla="*/ 2395684 w 2411006"/>
                    <a:gd name="connsiteY73" fmla="*/ 965268 h 1983098"/>
                    <a:gd name="connsiteX74" fmla="*/ 2378751 w 2411006"/>
                    <a:gd name="connsiteY74" fmla="*/ 804402 h 1983098"/>
                    <a:gd name="connsiteX75" fmla="*/ 2361818 w 2411006"/>
                    <a:gd name="connsiteY75" fmla="*/ 779002 h 1983098"/>
                    <a:gd name="connsiteX76" fmla="*/ 2353351 w 2411006"/>
                    <a:gd name="connsiteY76" fmla="*/ 745135 h 1983098"/>
                    <a:gd name="connsiteX77" fmla="*/ 2361818 w 2411006"/>
                    <a:gd name="connsiteY77" fmla="*/ 660468 h 1983098"/>
                    <a:gd name="connsiteX78" fmla="*/ 2402553 w 2411006"/>
                    <a:gd name="connsiteY78" fmla="*/ 630891 h 1983098"/>
                    <a:gd name="connsiteX79" fmla="*/ 2319484 w 2411006"/>
                    <a:gd name="connsiteY79" fmla="*/ 618135 h 1983098"/>
                    <a:gd name="connsiteX0" fmla="*/ 2319484 w 2411006"/>
                    <a:gd name="connsiteY0" fmla="*/ 618135 h 1983098"/>
                    <a:gd name="connsiteX1" fmla="*/ 2291936 w 2411006"/>
                    <a:gd name="connsiteY1" fmla="*/ 571505 h 1983098"/>
                    <a:gd name="connsiteX2" fmla="*/ 2314832 w 2411006"/>
                    <a:gd name="connsiteY2" fmla="*/ 553804 h 1983098"/>
                    <a:gd name="connsiteX3" fmla="*/ 2378942 w 2411006"/>
                    <a:gd name="connsiteY3" fmla="*/ 518401 h 1983098"/>
                    <a:gd name="connsiteX4" fmla="*/ 2410999 w 2411006"/>
                    <a:gd name="connsiteY4" fmla="*/ 434951 h 1983098"/>
                    <a:gd name="connsiteX5" fmla="*/ 2351052 w 2411006"/>
                    <a:gd name="connsiteY5" fmla="*/ 357708 h 1983098"/>
                    <a:gd name="connsiteX6" fmla="*/ 2356047 w 2411006"/>
                    <a:gd name="connsiteY6" fmla="*/ 285752 h 1983098"/>
                    <a:gd name="connsiteX7" fmla="*/ 2263605 w 2411006"/>
                    <a:gd name="connsiteY7" fmla="*/ 317093 h 1983098"/>
                    <a:gd name="connsiteX8" fmla="*/ 2214089 w 2411006"/>
                    <a:gd name="connsiteY8" fmla="*/ 255407 h 1983098"/>
                    <a:gd name="connsiteX9" fmla="*/ 2108765 w 2411006"/>
                    <a:gd name="connsiteY9" fmla="*/ 240234 h 1983098"/>
                    <a:gd name="connsiteX10" fmla="*/ 2079000 w 2411006"/>
                    <a:gd name="connsiteY10" fmla="*/ 209889 h 1983098"/>
                    <a:gd name="connsiteX11" fmla="*/ 2037786 w 2411006"/>
                    <a:gd name="connsiteY11" fmla="*/ 250348 h 1983098"/>
                    <a:gd name="connsiteX12" fmla="*/ 1934752 w 2411006"/>
                    <a:gd name="connsiteY12" fmla="*/ 197245 h 1983098"/>
                    <a:gd name="connsiteX13" fmla="*/ 1879800 w 2411006"/>
                    <a:gd name="connsiteY13" fmla="*/ 199774 h 1983098"/>
                    <a:gd name="connsiteX14" fmla="*/ 1852325 w 2411006"/>
                    <a:gd name="connsiteY14" fmla="*/ 159313 h 1983098"/>
                    <a:gd name="connsiteX15" fmla="*/ 1813401 w 2411006"/>
                    <a:gd name="connsiteY15" fmla="*/ 136554 h 1983098"/>
                    <a:gd name="connsiteX16" fmla="*/ 1797373 w 2411006"/>
                    <a:gd name="connsiteY16" fmla="*/ 164370 h 1983098"/>
                    <a:gd name="connsiteX17" fmla="*/ 1798450 w 2411006"/>
                    <a:gd name="connsiteY17" fmla="*/ 211993 h 1983098"/>
                    <a:gd name="connsiteX18" fmla="*/ 1651699 w 2411006"/>
                    <a:gd name="connsiteY18" fmla="*/ 115130 h 1983098"/>
                    <a:gd name="connsiteX19" fmla="*/ 1566118 w 2411006"/>
                    <a:gd name="connsiteY19" fmla="*/ 0 h 1983098"/>
                    <a:gd name="connsiteX20" fmla="*/ 1356392 w 2411006"/>
                    <a:gd name="connsiteY20" fmla="*/ 113173 h 1983098"/>
                    <a:gd name="connsiteX21" fmla="*/ 1600258 w 2411006"/>
                    <a:gd name="connsiteY21" fmla="*/ 358230 h 1983098"/>
                    <a:gd name="connsiteX22" fmla="*/ 1515747 w 2411006"/>
                    <a:gd name="connsiteY22" fmla="*/ 642312 h 1983098"/>
                    <a:gd name="connsiteX23" fmla="*/ 2072130 w 2411006"/>
                    <a:gd name="connsiteY23" fmla="*/ 606908 h 1983098"/>
                    <a:gd name="connsiteX24" fmla="*/ 1989284 w 2411006"/>
                    <a:gd name="connsiteY24" fmla="*/ 762068 h 1983098"/>
                    <a:gd name="connsiteX25" fmla="*/ 1972351 w 2411006"/>
                    <a:gd name="connsiteY25" fmla="*/ 804402 h 1983098"/>
                    <a:gd name="connsiteX26" fmla="*/ 1955418 w 2411006"/>
                    <a:gd name="connsiteY26" fmla="*/ 855202 h 1983098"/>
                    <a:gd name="connsiteX27" fmla="*/ 1862284 w 2411006"/>
                    <a:gd name="connsiteY27" fmla="*/ 914468 h 1983098"/>
                    <a:gd name="connsiteX28" fmla="*/ 1836884 w 2411006"/>
                    <a:gd name="connsiteY28" fmla="*/ 948335 h 1983098"/>
                    <a:gd name="connsiteX29" fmla="*/ 1811484 w 2411006"/>
                    <a:gd name="connsiteY29" fmla="*/ 965268 h 1983098"/>
                    <a:gd name="connsiteX30" fmla="*/ 1777618 w 2411006"/>
                    <a:gd name="connsiteY30" fmla="*/ 1041468 h 1983098"/>
                    <a:gd name="connsiteX31" fmla="*/ 1752218 w 2411006"/>
                    <a:gd name="connsiteY31" fmla="*/ 1126135 h 1983098"/>
                    <a:gd name="connsiteX32" fmla="*/ 1692951 w 2411006"/>
                    <a:gd name="connsiteY32" fmla="*/ 1176935 h 1983098"/>
                    <a:gd name="connsiteX33" fmla="*/ 1667551 w 2411006"/>
                    <a:gd name="connsiteY33" fmla="*/ 1202335 h 1983098"/>
                    <a:gd name="connsiteX34" fmla="*/ 1591351 w 2411006"/>
                    <a:gd name="connsiteY34" fmla="*/ 1253135 h 1983098"/>
                    <a:gd name="connsiteX35" fmla="*/ 1549018 w 2411006"/>
                    <a:gd name="connsiteY35" fmla="*/ 1295468 h 1983098"/>
                    <a:gd name="connsiteX36" fmla="*/ 1591351 w 2411006"/>
                    <a:gd name="connsiteY36" fmla="*/ 1354735 h 1983098"/>
                    <a:gd name="connsiteX37" fmla="*/ 1608284 w 2411006"/>
                    <a:gd name="connsiteY37" fmla="*/ 1388602 h 1983098"/>
                    <a:gd name="connsiteX38" fmla="*/ 1582884 w 2411006"/>
                    <a:gd name="connsiteY38" fmla="*/ 1405535 h 1983098"/>
                    <a:gd name="connsiteX39" fmla="*/ 1577566 w 2411006"/>
                    <a:gd name="connsiteY39" fmla="*/ 1428763 h 1983098"/>
                    <a:gd name="connsiteX40" fmla="*/ 1561539 w 2411006"/>
                    <a:gd name="connsiteY40" fmla="*/ 1431292 h 1983098"/>
                    <a:gd name="connsiteX41" fmla="*/ 1440021 w 2411006"/>
                    <a:gd name="connsiteY41" fmla="*/ 1466450 h 1983098"/>
                    <a:gd name="connsiteX42" fmla="*/ 114601 w 2411006"/>
                    <a:gd name="connsiteY42" fmla="*/ 1782925 h 1983098"/>
                    <a:gd name="connsiteX43" fmla="*/ 338866 w 2411006"/>
                    <a:gd name="connsiteY43" fmla="*/ 1782793 h 1983098"/>
                    <a:gd name="connsiteX44" fmla="*/ 171721 w 2411006"/>
                    <a:gd name="connsiteY44" fmla="*/ 1772679 h 1983098"/>
                    <a:gd name="connsiteX45" fmla="*/ 141957 w 2411006"/>
                    <a:gd name="connsiteY45" fmla="*/ 1787851 h 1983098"/>
                    <a:gd name="connsiteX46" fmla="*/ 196909 w 2411006"/>
                    <a:gd name="connsiteY46" fmla="*/ 1797967 h 1983098"/>
                    <a:gd name="connsiteX47" fmla="*/ 100742 w 2411006"/>
                    <a:gd name="connsiteY47" fmla="*/ 1815668 h 1983098"/>
                    <a:gd name="connsiteX48" fmla="*/ 0 w 2411006"/>
                    <a:gd name="connsiteY48" fmla="*/ 1828312 h 1983098"/>
                    <a:gd name="connsiteX49" fmla="*/ 43501 w 2411006"/>
                    <a:gd name="connsiteY49" fmla="*/ 1853599 h 1983098"/>
                    <a:gd name="connsiteX50" fmla="*/ 98454 w 2411006"/>
                    <a:gd name="connsiteY50" fmla="*/ 1891533 h 1983098"/>
                    <a:gd name="connsiteX51" fmla="*/ 20608 w 2411006"/>
                    <a:gd name="connsiteY51" fmla="*/ 1914289 h 1983098"/>
                    <a:gd name="connsiteX52" fmla="*/ 178593 w 2411006"/>
                    <a:gd name="connsiteY52" fmla="*/ 1972452 h 1983098"/>
                    <a:gd name="connsiteX53" fmla="*/ 560963 w 2411006"/>
                    <a:gd name="connsiteY53" fmla="*/ 1939580 h 1983098"/>
                    <a:gd name="connsiteX54" fmla="*/ 1367180 w 2411006"/>
                    <a:gd name="connsiteY54" fmla="*/ 1665904 h 1983098"/>
                    <a:gd name="connsiteX55" fmla="*/ 1642151 w 2411006"/>
                    <a:gd name="connsiteY55" fmla="*/ 1583335 h 1983098"/>
                    <a:gd name="connsiteX56" fmla="*/ 1676018 w 2411006"/>
                    <a:gd name="connsiteY56" fmla="*/ 1591802 h 1983098"/>
                    <a:gd name="connsiteX57" fmla="*/ 1735284 w 2411006"/>
                    <a:gd name="connsiteY57" fmla="*/ 1557935 h 1983098"/>
                    <a:gd name="connsiteX58" fmla="*/ 1752218 w 2411006"/>
                    <a:gd name="connsiteY58" fmla="*/ 1532535 h 1983098"/>
                    <a:gd name="connsiteX59" fmla="*/ 1853818 w 2411006"/>
                    <a:gd name="connsiteY59" fmla="*/ 1524068 h 1983098"/>
                    <a:gd name="connsiteX60" fmla="*/ 1896151 w 2411006"/>
                    <a:gd name="connsiteY60" fmla="*/ 1515602 h 1983098"/>
                    <a:gd name="connsiteX61" fmla="*/ 1930018 w 2411006"/>
                    <a:gd name="connsiteY61" fmla="*/ 1481735 h 1983098"/>
                    <a:gd name="connsiteX62" fmla="*/ 1946951 w 2411006"/>
                    <a:gd name="connsiteY62" fmla="*/ 1422468 h 1983098"/>
                    <a:gd name="connsiteX63" fmla="*/ 1963884 w 2411006"/>
                    <a:gd name="connsiteY63" fmla="*/ 1363202 h 1983098"/>
                    <a:gd name="connsiteX64" fmla="*/ 1955418 w 2411006"/>
                    <a:gd name="connsiteY64" fmla="*/ 1295468 h 1983098"/>
                    <a:gd name="connsiteX65" fmla="*/ 2014684 w 2411006"/>
                    <a:gd name="connsiteY65" fmla="*/ 1219268 h 1983098"/>
                    <a:gd name="connsiteX66" fmla="*/ 2040084 w 2411006"/>
                    <a:gd name="connsiteY66" fmla="*/ 1193868 h 1983098"/>
                    <a:gd name="connsiteX67" fmla="*/ 2073951 w 2411006"/>
                    <a:gd name="connsiteY67" fmla="*/ 1168468 h 1983098"/>
                    <a:gd name="connsiteX68" fmla="*/ 2090884 w 2411006"/>
                    <a:gd name="connsiteY68" fmla="*/ 1143068 h 1983098"/>
                    <a:gd name="connsiteX69" fmla="*/ 2107818 w 2411006"/>
                    <a:gd name="connsiteY69" fmla="*/ 1109202 h 1983098"/>
                    <a:gd name="connsiteX70" fmla="*/ 2150151 w 2411006"/>
                    <a:gd name="connsiteY70" fmla="*/ 1100735 h 1983098"/>
                    <a:gd name="connsiteX71" fmla="*/ 2294084 w 2411006"/>
                    <a:gd name="connsiteY71" fmla="*/ 1092268 h 1983098"/>
                    <a:gd name="connsiteX72" fmla="*/ 2370284 w 2411006"/>
                    <a:gd name="connsiteY72" fmla="*/ 1066868 h 1983098"/>
                    <a:gd name="connsiteX73" fmla="*/ 2395684 w 2411006"/>
                    <a:gd name="connsiteY73" fmla="*/ 965268 h 1983098"/>
                    <a:gd name="connsiteX74" fmla="*/ 2378751 w 2411006"/>
                    <a:gd name="connsiteY74" fmla="*/ 804402 h 1983098"/>
                    <a:gd name="connsiteX75" fmla="*/ 2361818 w 2411006"/>
                    <a:gd name="connsiteY75" fmla="*/ 779002 h 1983098"/>
                    <a:gd name="connsiteX76" fmla="*/ 2353351 w 2411006"/>
                    <a:gd name="connsiteY76" fmla="*/ 745135 h 1983098"/>
                    <a:gd name="connsiteX77" fmla="*/ 2361818 w 2411006"/>
                    <a:gd name="connsiteY77" fmla="*/ 660468 h 1983098"/>
                    <a:gd name="connsiteX78" fmla="*/ 2402553 w 2411006"/>
                    <a:gd name="connsiteY78" fmla="*/ 630891 h 1983098"/>
                    <a:gd name="connsiteX79" fmla="*/ 2319484 w 2411006"/>
                    <a:gd name="connsiteY79" fmla="*/ 618135 h 1983098"/>
                    <a:gd name="connsiteX0" fmla="*/ 2552451 w 2643973"/>
                    <a:gd name="connsiteY0" fmla="*/ 618135 h 1983098"/>
                    <a:gd name="connsiteX1" fmla="*/ 2524903 w 2643973"/>
                    <a:gd name="connsiteY1" fmla="*/ 571505 h 1983098"/>
                    <a:gd name="connsiteX2" fmla="*/ 2547799 w 2643973"/>
                    <a:gd name="connsiteY2" fmla="*/ 553804 h 1983098"/>
                    <a:gd name="connsiteX3" fmla="*/ 2611909 w 2643973"/>
                    <a:gd name="connsiteY3" fmla="*/ 518401 h 1983098"/>
                    <a:gd name="connsiteX4" fmla="*/ 2643966 w 2643973"/>
                    <a:gd name="connsiteY4" fmla="*/ 434951 h 1983098"/>
                    <a:gd name="connsiteX5" fmla="*/ 2584019 w 2643973"/>
                    <a:gd name="connsiteY5" fmla="*/ 357708 h 1983098"/>
                    <a:gd name="connsiteX6" fmla="*/ 2589014 w 2643973"/>
                    <a:gd name="connsiteY6" fmla="*/ 285752 h 1983098"/>
                    <a:gd name="connsiteX7" fmla="*/ 2496572 w 2643973"/>
                    <a:gd name="connsiteY7" fmla="*/ 317093 h 1983098"/>
                    <a:gd name="connsiteX8" fmla="*/ 2447056 w 2643973"/>
                    <a:gd name="connsiteY8" fmla="*/ 255407 h 1983098"/>
                    <a:gd name="connsiteX9" fmla="*/ 2341732 w 2643973"/>
                    <a:gd name="connsiteY9" fmla="*/ 240234 h 1983098"/>
                    <a:gd name="connsiteX10" fmla="*/ 2311967 w 2643973"/>
                    <a:gd name="connsiteY10" fmla="*/ 209889 h 1983098"/>
                    <a:gd name="connsiteX11" fmla="*/ 2270753 w 2643973"/>
                    <a:gd name="connsiteY11" fmla="*/ 250348 h 1983098"/>
                    <a:gd name="connsiteX12" fmla="*/ 2167719 w 2643973"/>
                    <a:gd name="connsiteY12" fmla="*/ 197245 h 1983098"/>
                    <a:gd name="connsiteX13" fmla="*/ 2112767 w 2643973"/>
                    <a:gd name="connsiteY13" fmla="*/ 199774 h 1983098"/>
                    <a:gd name="connsiteX14" fmla="*/ 2085292 w 2643973"/>
                    <a:gd name="connsiteY14" fmla="*/ 159313 h 1983098"/>
                    <a:gd name="connsiteX15" fmla="*/ 2046368 w 2643973"/>
                    <a:gd name="connsiteY15" fmla="*/ 136554 h 1983098"/>
                    <a:gd name="connsiteX16" fmla="*/ 2030340 w 2643973"/>
                    <a:gd name="connsiteY16" fmla="*/ 164370 h 1983098"/>
                    <a:gd name="connsiteX17" fmla="*/ 2031417 w 2643973"/>
                    <a:gd name="connsiteY17" fmla="*/ 211993 h 1983098"/>
                    <a:gd name="connsiteX18" fmla="*/ 1884666 w 2643973"/>
                    <a:gd name="connsiteY18" fmla="*/ 115130 h 1983098"/>
                    <a:gd name="connsiteX19" fmla="*/ 1799085 w 2643973"/>
                    <a:gd name="connsiteY19" fmla="*/ 0 h 1983098"/>
                    <a:gd name="connsiteX20" fmla="*/ 1589359 w 2643973"/>
                    <a:gd name="connsiteY20" fmla="*/ 113173 h 1983098"/>
                    <a:gd name="connsiteX21" fmla="*/ 1833225 w 2643973"/>
                    <a:gd name="connsiteY21" fmla="*/ 358230 h 1983098"/>
                    <a:gd name="connsiteX22" fmla="*/ 1748714 w 2643973"/>
                    <a:gd name="connsiteY22" fmla="*/ 642312 h 1983098"/>
                    <a:gd name="connsiteX23" fmla="*/ 2305097 w 2643973"/>
                    <a:gd name="connsiteY23" fmla="*/ 606908 h 1983098"/>
                    <a:gd name="connsiteX24" fmla="*/ 2222251 w 2643973"/>
                    <a:gd name="connsiteY24" fmla="*/ 762068 h 1983098"/>
                    <a:gd name="connsiteX25" fmla="*/ 2205318 w 2643973"/>
                    <a:gd name="connsiteY25" fmla="*/ 804402 h 1983098"/>
                    <a:gd name="connsiteX26" fmla="*/ 2188385 w 2643973"/>
                    <a:gd name="connsiteY26" fmla="*/ 855202 h 1983098"/>
                    <a:gd name="connsiteX27" fmla="*/ 2095251 w 2643973"/>
                    <a:gd name="connsiteY27" fmla="*/ 914468 h 1983098"/>
                    <a:gd name="connsiteX28" fmla="*/ 2069851 w 2643973"/>
                    <a:gd name="connsiteY28" fmla="*/ 948335 h 1983098"/>
                    <a:gd name="connsiteX29" fmla="*/ 2044451 w 2643973"/>
                    <a:gd name="connsiteY29" fmla="*/ 965268 h 1983098"/>
                    <a:gd name="connsiteX30" fmla="*/ 2010585 w 2643973"/>
                    <a:gd name="connsiteY30" fmla="*/ 1041468 h 1983098"/>
                    <a:gd name="connsiteX31" fmla="*/ 1985185 w 2643973"/>
                    <a:gd name="connsiteY31" fmla="*/ 1126135 h 1983098"/>
                    <a:gd name="connsiteX32" fmla="*/ 1925918 w 2643973"/>
                    <a:gd name="connsiteY32" fmla="*/ 1176935 h 1983098"/>
                    <a:gd name="connsiteX33" fmla="*/ 1900518 w 2643973"/>
                    <a:gd name="connsiteY33" fmla="*/ 1202335 h 1983098"/>
                    <a:gd name="connsiteX34" fmla="*/ 1824318 w 2643973"/>
                    <a:gd name="connsiteY34" fmla="*/ 1253135 h 1983098"/>
                    <a:gd name="connsiteX35" fmla="*/ 1781985 w 2643973"/>
                    <a:gd name="connsiteY35" fmla="*/ 1295468 h 1983098"/>
                    <a:gd name="connsiteX36" fmla="*/ 1824318 w 2643973"/>
                    <a:gd name="connsiteY36" fmla="*/ 1354735 h 1983098"/>
                    <a:gd name="connsiteX37" fmla="*/ 1841251 w 2643973"/>
                    <a:gd name="connsiteY37" fmla="*/ 1388602 h 1983098"/>
                    <a:gd name="connsiteX38" fmla="*/ 1815851 w 2643973"/>
                    <a:gd name="connsiteY38" fmla="*/ 1405535 h 1983098"/>
                    <a:gd name="connsiteX39" fmla="*/ 1810533 w 2643973"/>
                    <a:gd name="connsiteY39" fmla="*/ 1428763 h 1983098"/>
                    <a:gd name="connsiteX40" fmla="*/ 1794506 w 2643973"/>
                    <a:gd name="connsiteY40" fmla="*/ 1431292 h 1983098"/>
                    <a:gd name="connsiteX41" fmla="*/ 1672988 w 2643973"/>
                    <a:gd name="connsiteY41" fmla="*/ 1466450 h 1983098"/>
                    <a:gd name="connsiteX42" fmla="*/ 347568 w 2643973"/>
                    <a:gd name="connsiteY42" fmla="*/ 1782925 h 1983098"/>
                    <a:gd name="connsiteX43" fmla="*/ 17739 w 2643973"/>
                    <a:gd name="connsiteY43" fmla="*/ 1846013 h 1983098"/>
                    <a:gd name="connsiteX44" fmla="*/ 404688 w 2643973"/>
                    <a:gd name="connsiteY44" fmla="*/ 1772679 h 1983098"/>
                    <a:gd name="connsiteX45" fmla="*/ 374924 w 2643973"/>
                    <a:gd name="connsiteY45" fmla="*/ 1787851 h 1983098"/>
                    <a:gd name="connsiteX46" fmla="*/ 429876 w 2643973"/>
                    <a:gd name="connsiteY46" fmla="*/ 1797967 h 1983098"/>
                    <a:gd name="connsiteX47" fmla="*/ 333709 w 2643973"/>
                    <a:gd name="connsiteY47" fmla="*/ 1815668 h 1983098"/>
                    <a:gd name="connsiteX48" fmla="*/ 232967 w 2643973"/>
                    <a:gd name="connsiteY48" fmla="*/ 1828312 h 1983098"/>
                    <a:gd name="connsiteX49" fmla="*/ 276468 w 2643973"/>
                    <a:gd name="connsiteY49" fmla="*/ 1853599 h 1983098"/>
                    <a:gd name="connsiteX50" fmla="*/ 331421 w 2643973"/>
                    <a:gd name="connsiteY50" fmla="*/ 1891533 h 1983098"/>
                    <a:gd name="connsiteX51" fmla="*/ 253575 w 2643973"/>
                    <a:gd name="connsiteY51" fmla="*/ 1914289 h 1983098"/>
                    <a:gd name="connsiteX52" fmla="*/ 411560 w 2643973"/>
                    <a:gd name="connsiteY52" fmla="*/ 1972452 h 1983098"/>
                    <a:gd name="connsiteX53" fmla="*/ 793930 w 2643973"/>
                    <a:gd name="connsiteY53" fmla="*/ 1939580 h 1983098"/>
                    <a:gd name="connsiteX54" fmla="*/ 1600147 w 2643973"/>
                    <a:gd name="connsiteY54" fmla="*/ 1665904 h 1983098"/>
                    <a:gd name="connsiteX55" fmla="*/ 1875118 w 2643973"/>
                    <a:gd name="connsiteY55" fmla="*/ 1583335 h 1983098"/>
                    <a:gd name="connsiteX56" fmla="*/ 1908985 w 2643973"/>
                    <a:gd name="connsiteY56" fmla="*/ 1591802 h 1983098"/>
                    <a:gd name="connsiteX57" fmla="*/ 1968251 w 2643973"/>
                    <a:gd name="connsiteY57" fmla="*/ 1557935 h 1983098"/>
                    <a:gd name="connsiteX58" fmla="*/ 1985185 w 2643973"/>
                    <a:gd name="connsiteY58" fmla="*/ 1532535 h 1983098"/>
                    <a:gd name="connsiteX59" fmla="*/ 2086785 w 2643973"/>
                    <a:gd name="connsiteY59" fmla="*/ 1524068 h 1983098"/>
                    <a:gd name="connsiteX60" fmla="*/ 2129118 w 2643973"/>
                    <a:gd name="connsiteY60" fmla="*/ 1515602 h 1983098"/>
                    <a:gd name="connsiteX61" fmla="*/ 2162985 w 2643973"/>
                    <a:gd name="connsiteY61" fmla="*/ 1481735 h 1983098"/>
                    <a:gd name="connsiteX62" fmla="*/ 2179918 w 2643973"/>
                    <a:gd name="connsiteY62" fmla="*/ 1422468 h 1983098"/>
                    <a:gd name="connsiteX63" fmla="*/ 2196851 w 2643973"/>
                    <a:gd name="connsiteY63" fmla="*/ 1363202 h 1983098"/>
                    <a:gd name="connsiteX64" fmla="*/ 2188385 w 2643973"/>
                    <a:gd name="connsiteY64" fmla="*/ 1295468 h 1983098"/>
                    <a:gd name="connsiteX65" fmla="*/ 2247651 w 2643973"/>
                    <a:gd name="connsiteY65" fmla="*/ 1219268 h 1983098"/>
                    <a:gd name="connsiteX66" fmla="*/ 2273051 w 2643973"/>
                    <a:gd name="connsiteY66" fmla="*/ 1193868 h 1983098"/>
                    <a:gd name="connsiteX67" fmla="*/ 2306918 w 2643973"/>
                    <a:gd name="connsiteY67" fmla="*/ 1168468 h 1983098"/>
                    <a:gd name="connsiteX68" fmla="*/ 2323851 w 2643973"/>
                    <a:gd name="connsiteY68" fmla="*/ 1143068 h 1983098"/>
                    <a:gd name="connsiteX69" fmla="*/ 2340785 w 2643973"/>
                    <a:gd name="connsiteY69" fmla="*/ 1109202 h 1983098"/>
                    <a:gd name="connsiteX70" fmla="*/ 2383118 w 2643973"/>
                    <a:gd name="connsiteY70" fmla="*/ 1100735 h 1983098"/>
                    <a:gd name="connsiteX71" fmla="*/ 2527051 w 2643973"/>
                    <a:gd name="connsiteY71" fmla="*/ 1092268 h 1983098"/>
                    <a:gd name="connsiteX72" fmla="*/ 2603251 w 2643973"/>
                    <a:gd name="connsiteY72" fmla="*/ 1066868 h 1983098"/>
                    <a:gd name="connsiteX73" fmla="*/ 2628651 w 2643973"/>
                    <a:gd name="connsiteY73" fmla="*/ 965268 h 1983098"/>
                    <a:gd name="connsiteX74" fmla="*/ 2611718 w 2643973"/>
                    <a:gd name="connsiteY74" fmla="*/ 804402 h 1983098"/>
                    <a:gd name="connsiteX75" fmla="*/ 2594785 w 2643973"/>
                    <a:gd name="connsiteY75" fmla="*/ 779002 h 1983098"/>
                    <a:gd name="connsiteX76" fmla="*/ 2586318 w 2643973"/>
                    <a:gd name="connsiteY76" fmla="*/ 745135 h 1983098"/>
                    <a:gd name="connsiteX77" fmla="*/ 2594785 w 2643973"/>
                    <a:gd name="connsiteY77" fmla="*/ 660468 h 1983098"/>
                    <a:gd name="connsiteX78" fmla="*/ 2635520 w 2643973"/>
                    <a:gd name="connsiteY78" fmla="*/ 630891 h 1983098"/>
                    <a:gd name="connsiteX79" fmla="*/ 2552451 w 2643973"/>
                    <a:gd name="connsiteY79" fmla="*/ 618135 h 1983098"/>
                    <a:gd name="connsiteX0" fmla="*/ 2552451 w 2643973"/>
                    <a:gd name="connsiteY0" fmla="*/ 618135 h 1983098"/>
                    <a:gd name="connsiteX1" fmla="*/ 2524903 w 2643973"/>
                    <a:gd name="connsiteY1" fmla="*/ 571505 h 1983098"/>
                    <a:gd name="connsiteX2" fmla="*/ 2547799 w 2643973"/>
                    <a:gd name="connsiteY2" fmla="*/ 553804 h 1983098"/>
                    <a:gd name="connsiteX3" fmla="*/ 2611909 w 2643973"/>
                    <a:gd name="connsiteY3" fmla="*/ 518401 h 1983098"/>
                    <a:gd name="connsiteX4" fmla="*/ 2643966 w 2643973"/>
                    <a:gd name="connsiteY4" fmla="*/ 434951 h 1983098"/>
                    <a:gd name="connsiteX5" fmla="*/ 2584019 w 2643973"/>
                    <a:gd name="connsiteY5" fmla="*/ 357708 h 1983098"/>
                    <a:gd name="connsiteX6" fmla="*/ 2589014 w 2643973"/>
                    <a:gd name="connsiteY6" fmla="*/ 285752 h 1983098"/>
                    <a:gd name="connsiteX7" fmla="*/ 2496572 w 2643973"/>
                    <a:gd name="connsiteY7" fmla="*/ 317093 h 1983098"/>
                    <a:gd name="connsiteX8" fmla="*/ 2447056 w 2643973"/>
                    <a:gd name="connsiteY8" fmla="*/ 255407 h 1983098"/>
                    <a:gd name="connsiteX9" fmla="*/ 2341732 w 2643973"/>
                    <a:gd name="connsiteY9" fmla="*/ 240234 h 1983098"/>
                    <a:gd name="connsiteX10" fmla="*/ 2311967 w 2643973"/>
                    <a:gd name="connsiteY10" fmla="*/ 209889 h 1983098"/>
                    <a:gd name="connsiteX11" fmla="*/ 2270753 w 2643973"/>
                    <a:gd name="connsiteY11" fmla="*/ 250348 h 1983098"/>
                    <a:gd name="connsiteX12" fmla="*/ 2167719 w 2643973"/>
                    <a:gd name="connsiteY12" fmla="*/ 197245 h 1983098"/>
                    <a:gd name="connsiteX13" fmla="*/ 2112767 w 2643973"/>
                    <a:gd name="connsiteY13" fmla="*/ 199774 h 1983098"/>
                    <a:gd name="connsiteX14" fmla="*/ 2085292 w 2643973"/>
                    <a:gd name="connsiteY14" fmla="*/ 159313 h 1983098"/>
                    <a:gd name="connsiteX15" fmla="*/ 2046368 w 2643973"/>
                    <a:gd name="connsiteY15" fmla="*/ 136554 h 1983098"/>
                    <a:gd name="connsiteX16" fmla="*/ 2030340 w 2643973"/>
                    <a:gd name="connsiteY16" fmla="*/ 164370 h 1983098"/>
                    <a:gd name="connsiteX17" fmla="*/ 2031417 w 2643973"/>
                    <a:gd name="connsiteY17" fmla="*/ 211993 h 1983098"/>
                    <a:gd name="connsiteX18" fmla="*/ 1884666 w 2643973"/>
                    <a:gd name="connsiteY18" fmla="*/ 115130 h 1983098"/>
                    <a:gd name="connsiteX19" fmla="*/ 1799085 w 2643973"/>
                    <a:gd name="connsiteY19" fmla="*/ 0 h 1983098"/>
                    <a:gd name="connsiteX20" fmla="*/ 1589359 w 2643973"/>
                    <a:gd name="connsiteY20" fmla="*/ 113173 h 1983098"/>
                    <a:gd name="connsiteX21" fmla="*/ 1833225 w 2643973"/>
                    <a:gd name="connsiteY21" fmla="*/ 358230 h 1983098"/>
                    <a:gd name="connsiteX22" fmla="*/ 1748714 w 2643973"/>
                    <a:gd name="connsiteY22" fmla="*/ 642312 h 1983098"/>
                    <a:gd name="connsiteX23" fmla="*/ 2305097 w 2643973"/>
                    <a:gd name="connsiteY23" fmla="*/ 606908 h 1983098"/>
                    <a:gd name="connsiteX24" fmla="*/ 2222251 w 2643973"/>
                    <a:gd name="connsiteY24" fmla="*/ 762068 h 1983098"/>
                    <a:gd name="connsiteX25" fmla="*/ 2205318 w 2643973"/>
                    <a:gd name="connsiteY25" fmla="*/ 804402 h 1983098"/>
                    <a:gd name="connsiteX26" fmla="*/ 2188385 w 2643973"/>
                    <a:gd name="connsiteY26" fmla="*/ 855202 h 1983098"/>
                    <a:gd name="connsiteX27" fmla="*/ 2095251 w 2643973"/>
                    <a:gd name="connsiteY27" fmla="*/ 914468 h 1983098"/>
                    <a:gd name="connsiteX28" fmla="*/ 2069851 w 2643973"/>
                    <a:gd name="connsiteY28" fmla="*/ 948335 h 1983098"/>
                    <a:gd name="connsiteX29" fmla="*/ 2044451 w 2643973"/>
                    <a:gd name="connsiteY29" fmla="*/ 965268 h 1983098"/>
                    <a:gd name="connsiteX30" fmla="*/ 2010585 w 2643973"/>
                    <a:gd name="connsiteY30" fmla="*/ 1041468 h 1983098"/>
                    <a:gd name="connsiteX31" fmla="*/ 1985185 w 2643973"/>
                    <a:gd name="connsiteY31" fmla="*/ 1126135 h 1983098"/>
                    <a:gd name="connsiteX32" fmla="*/ 1925918 w 2643973"/>
                    <a:gd name="connsiteY32" fmla="*/ 1176935 h 1983098"/>
                    <a:gd name="connsiteX33" fmla="*/ 1900518 w 2643973"/>
                    <a:gd name="connsiteY33" fmla="*/ 1202335 h 1983098"/>
                    <a:gd name="connsiteX34" fmla="*/ 1824318 w 2643973"/>
                    <a:gd name="connsiteY34" fmla="*/ 1253135 h 1983098"/>
                    <a:gd name="connsiteX35" fmla="*/ 1781985 w 2643973"/>
                    <a:gd name="connsiteY35" fmla="*/ 1295468 h 1983098"/>
                    <a:gd name="connsiteX36" fmla="*/ 1824318 w 2643973"/>
                    <a:gd name="connsiteY36" fmla="*/ 1354735 h 1983098"/>
                    <a:gd name="connsiteX37" fmla="*/ 1841251 w 2643973"/>
                    <a:gd name="connsiteY37" fmla="*/ 1388602 h 1983098"/>
                    <a:gd name="connsiteX38" fmla="*/ 1815851 w 2643973"/>
                    <a:gd name="connsiteY38" fmla="*/ 1405535 h 1983098"/>
                    <a:gd name="connsiteX39" fmla="*/ 1810533 w 2643973"/>
                    <a:gd name="connsiteY39" fmla="*/ 1428763 h 1983098"/>
                    <a:gd name="connsiteX40" fmla="*/ 1794506 w 2643973"/>
                    <a:gd name="connsiteY40" fmla="*/ 1431292 h 1983098"/>
                    <a:gd name="connsiteX41" fmla="*/ 1672988 w 2643973"/>
                    <a:gd name="connsiteY41" fmla="*/ 1466450 h 1983098"/>
                    <a:gd name="connsiteX42" fmla="*/ 347568 w 2643973"/>
                    <a:gd name="connsiteY42" fmla="*/ 1782925 h 1983098"/>
                    <a:gd name="connsiteX43" fmla="*/ 17739 w 2643973"/>
                    <a:gd name="connsiteY43" fmla="*/ 1846013 h 1983098"/>
                    <a:gd name="connsiteX44" fmla="*/ 404688 w 2643973"/>
                    <a:gd name="connsiteY44" fmla="*/ 1772679 h 1983098"/>
                    <a:gd name="connsiteX45" fmla="*/ 374924 w 2643973"/>
                    <a:gd name="connsiteY45" fmla="*/ 1787851 h 1983098"/>
                    <a:gd name="connsiteX46" fmla="*/ 42926 w 2643973"/>
                    <a:gd name="connsiteY46" fmla="*/ 1914291 h 1983098"/>
                    <a:gd name="connsiteX47" fmla="*/ 333709 w 2643973"/>
                    <a:gd name="connsiteY47" fmla="*/ 1815668 h 1983098"/>
                    <a:gd name="connsiteX48" fmla="*/ 232967 w 2643973"/>
                    <a:gd name="connsiteY48" fmla="*/ 1828312 h 1983098"/>
                    <a:gd name="connsiteX49" fmla="*/ 276468 w 2643973"/>
                    <a:gd name="connsiteY49" fmla="*/ 1853599 h 1983098"/>
                    <a:gd name="connsiteX50" fmla="*/ 331421 w 2643973"/>
                    <a:gd name="connsiteY50" fmla="*/ 1891533 h 1983098"/>
                    <a:gd name="connsiteX51" fmla="*/ 253575 w 2643973"/>
                    <a:gd name="connsiteY51" fmla="*/ 1914289 h 1983098"/>
                    <a:gd name="connsiteX52" fmla="*/ 411560 w 2643973"/>
                    <a:gd name="connsiteY52" fmla="*/ 1972452 h 1983098"/>
                    <a:gd name="connsiteX53" fmla="*/ 793930 w 2643973"/>
                    <a:gd name="connsiteY53" fmla="*/ 1939580 h 1983098"/>
                    <a:gd name="connsiteX54" fmla="*/ 1600147 w 2643973"/>
                    <a:gd name="connsiteY54" fmla="*/ 1665904 h 1983098"/>
                    <a:gd name="connsiteX55" fmla="*/ 1875118 w 2643973"/>
                    <a:gd name="connsiteY55" fmla="*/ 1583335 h 1983098"/>
                    <a:gd name="connsiteX56" fmla="*/ 1908985 w 2643973"/>
                    <a:gd name="connsiteY56" fmla="*/ 1591802 h 1983098"/>
                    <a:gd name="connsiteX57" fmla="*/ 1968251 w 2643973"/>
                    <a:gd name="connsiteY57" fmla="*/ 1557935 h 1983098"/>
                    <a:gd name="connsiteX58" fmla="*/ 1985185 w 2643973"/>
                    <a:gd name="connsiteY58" fmla="*/ 1532535 h 1983098"/>
                    <a:gd name="connsiteX59" fmla="*/ 2086785 w 2643973"/>
                    <a:gd name="connsiteY59" fmla="*/ 1524068 h 1983098"/>
                    <a:gd name="connsiteX60" fmla="*/ 2129118 w 2643973"/>
                    <a:gd name="connsiteY60" fmla="*/ 1515602 h 1983098"/>
                    <a:gd name="connsiteX61" fmla="*/ 2162985 w 2643973"/>
                    <a:gd name="connsiteY61" fmla="*/ 1481735 h 1983098"/>
                    <a:gd name="connsiteX62" fmla="*/ 2179918 w 2643973"/>
                    <a:gd name="connsiteY62" fmla="*/ 1422468 h 1983098"/>
                    <a:gd name="connsiteX63" fmla="*/ 2196851 w 2643973"/>
                    <a:gd name="connsiteY63" fmla="*/ 1363202 h 1983098"/>
                    <a:gd name="connsiteX64" fmla="*/ 2188385 w 2643973"/>
                    <a:gd name="connsiteY64" fmla="*/ 1295468 h 1983098"/>
                    <a:gd name="connsiteX65" fmla="*/ 2247651 w 2643973"/>
                    <a:gd name="connsiteY65" fmla="*/ 1219268 h 1983098"/>
                    <a:gd name="connsiteX66" fmla="*/ 2273051 w 2643973"/>
                    <a:gd name="connsiteY66" fmla="*/ 1193868 h 1983098"/>
                    <a:gd name="connsiteX67" fmla="*/ 2306918 w 2643973"/>
                    <a:gd name="connsiteY67" fmla="*/ 1168468 h 1983098"/>
                    <a:gd name="connsiteX68" fmla="*/ 2323851 w 2643973"/>
                    <a:gd name="connsiteY68" fmla="*/ 1143068 h 1983098"/>
                    <a:gd name="connsiteX69" fmla="*/ 2340785 w 2643973"/>
                    <a:gd name="connsiteY69" fmla="*/ 1109202 h 1983098"/>
                    <a:gd name="connsiteX70" fmla="*/ 2383118 w 2643973"/>
                    <a:gd name="connsiteY70" fmla="*/ 1100735 h 1983098"/>
                    <a:gd name="connsiteX71" fmla="*/ 2527051 w 2643973"/>
                    <a:gd name="connsiteY71" fmla="*/ 1092268 h 1983098"/>
                    <a:gd name="connsiteX72" fmla="*/ 2603251 w 2643973"/>
                    <a:gd name="connsiteY72" fmla="*/ 1066868 h 1983098"/>
                    <a:gd name="connsiteX73" fmla="*/ 2628651 w 2643973"/>
                    <a:gd name="connsiteY73" fmla="*/ 965268 h 1983098"/>
                    <a:gd name="connsiteX74" fmla="*/ 2611718 w 2643973"/>
                    <a:gd name="connsiteY74" fmla="*/ 804402 h 1983098"/>
                    <a:gd name="connsiteX75" fmla="*/ 2594785 w 2643973"/>
                    <a:gd name="connsiteY75" fmla="*/ 779002 h 1983098"/>
                    <a:gd name="connsiteX76" fmla="*/ 2586318 w 2643973"/>
                    <a:gd name="connsiteY76" fmla="*/ 745135 h 1983098"/>
                    <a:gd name="connsiteX77" fmla="*/ 2594785 w 2643973"/>
                    <a:gd name="connsiteY77" fmla="*/ 660468 h 1983098"/>
                    <a:gd name="connsiteX78" fmla="*/ 2635520 w 2643973"/>
                    <a:gd name="connsiteY78" fmla="*/ 630891 h 1983098"/>
                    <a:gd name="connsiteX79" fmla="*/ 2552451 w 2643973"/>
                    <a:gd name="connsiteY79" fmla="*/ 618135 h 1983098"/>
                    <a:gd name="connsiteX0" fmla="*/ 2552451 w 2643973"/>
                    <a:gd name="connsiteY0" fmla="*/ 618135 h 1983098"/>
                    <a:gd name="connsiteX1" fmla="*/ 2524903 w 2643973"/>
                    <a:gd name="connsiteY1" fmla="*/ 571505 h 1983098"/>
                    <a:gd name="connsiteX2" fmla="*/ 2547799 w 2643973"/>
                    <a:gd name="connsiteY2" fmla="*/ 553804 h 1983098"/>
                    <a:gd name="connsiteX3" fmla="*/ 2611909 w 2643973"/>
                    <a:gd name="connsiteY3" fmla="*/ 518401 h 1983098"/>
                    <a:gd name="connsiteX4" fmla="*/ 2643966 w 2643973"/>
                    <a:gd name="connsiteY4" fmla="*/ 434951 h 1983098"/>
                    <a:gd name="connsiteX5" fmla="*/ 2584019 w 2643973"/>
                    <a:gd name="connsiteY5" fmla="*/ 357708 h 1983098"/>
                    <a:gd name="connsiteX6" fmla="*/ 2589014 w 2643973"/>
                    <a:gd name="connsiteY6" fmla="*/ 285752 h 1983098"/>
                    <a:gd name="connsiteX7" fmla="*/ 2496572 w 2643973"/>
                    <a:gd name="connsiteY7" fmla="*/ 317093 h 1983098"/>
                    <a:gd name="connsiteX8" fmla="*/ 2447056 w 2643973"/>
                    <a:gd name="connsiteY8" fmla="*/ 255407 h 1983098"/>
                    <a:gd name="connsiteX9" fmla="*/ 2341732 w 2643973"/>
                    <a:gd name="connsiteY9" fmla="*/ 240234 h 1983098"/>
                    <a:gd name="connsiteX10" fmla="*/ 2311967 w 2643973"/>
                    <a:gd name="connsiteY10" fmla="*/ 209889 h 1983098"/>
                    <a:gd name="connsiteX11" fmla="*/ 2270753 w 2643973"/>
                    <a:gd name="connsiteY11" fmla="*/ 250348 h 1983098"/>
                    <a:gd name="connsiteX12" fmla="*/ 2167719 w 2643973"/>
                    <a:gd name="connsiteY12" fmla="*/ 197245 h 1983098"/>
                    <a:gd name="connsiteX13" fmla="*/ 2112767 w 2643973"/>
                    <a:gd name="connsiteY13" fmla="*/ 199774 h 1983098"/>
                    <a:gd name="connsiteX14" fmla="*/ 2085292 w 2643973"/>
                    <a:gd name="connsiteY14" fmla="*/ 159313 h 1983098"/>
                    <a:gd name="connsiteX15" fmla="*/ 2046368 w 2643973"/>
                    <a:gd name="connsiteY15" fmla="*/ 136554 h 1983098"/>
                    <a:gd name="connsiteX16" fmla="*/ 2030340 w 2643973"/>
                    <a:gd name="connsiteY16" fmla="*/ 164370 h 1983098"/>
                    <a:gd name="connsiteX17" fmla="*/ 2031417 w 2643973"/>
                    <a:gd name="connsiteY17" fmla="*/ 211993 h 1983098"/>
                    <a:gd name="connsiteX18" fmla="*/ 1884666 w 2643973"/>
                    <a:gd name="connsiteY18" fmla="*/ 115130 h 1983098"/>
                    <a:gd name="connsiteX19" fmla="*/ 1799085 w 2643973"/>
                    <a:gd name="connsiteY19" fmla="*/ 0 h 1983098"/>
                    <a:gd name="connsiteX20" fmla="*/ 1589359 w 2643973"/>
                    <a:gd name="connsiteY20" fmla="*/ 113173 h 1983098"/>
                    <a:gd name="connsiteX21" fmla="*/ 1833225 w 2643973"/>
                    <a:gd name="connsiteY21" fmla="*/ 358230 h 1983098"/>
                    <a:gd name="connsiteX22" fmla="*/ 1748714 w 2643973"/>
                    <a:gd name="connsiteY22" fmla="*/ 642312 h 1983098"/>
                    <a:gd name="connsiteX23" fmla="*/ 2305097 w 2643973"/>
                    <a:gd name="connsiteY23" fmla="*/ 606908 h 1983098"/>
                    <a:gd name="connsiteX24" fmla="*/ 2222251 w 2643973"/>
                    <a:gd name="connsiteY24" fmla="*/ 762068 h 1983098"/>
                    <a:gd name="connsiteX25" fmla="*/ 2205318 w 2643973"/>
                    <a:gd name="connsiteY25" fmla="*/ 804402 h 1983098"/>
                    <a:gd name="connsiteX26" fmla="*/ 2188385 w 2643973"/>
                    <a:gd name="connsiteY26" fmla="*/ 855202 h 1983098"/>
                    <a:gd name="connsiteX27" fmla="*/ 2095251 w 2643973"/>
                    <a:gd name="connsiteY27" fmla="*/ 914468 h 1983098"/>
                    <a:gd name="connsiteX28" fmla="*/ 2069851 w 2643973"/>
                    <a:gd name="connsiteY28" fmla="*/ 948335 h 1983098"/>
                    <a:gd name="connsiteX29" fmla="*/ 2044451 w 2643973"/>
                    <a:gd name="connsiteY29" fmla="*/ 965268 h 1983098"/>
                    <a:gd name="connsiteX30" fmla="*/ 2010585 w 2643973"/>
                    <a:gd name="connsiteY30" fmla="*/ 1041468 h 1983098"/>
                    <a:gd name="connsiteX31" fmla="*/ 1985185 w 2643973"/>
                    <a:gd name="connsiteY31" fmla="*/ 1126135 h 1983098"/>
                    <a:gd name="connsiteX32" fmla="*/ 1925918 w 2643973"/>
                    <a:gd name="connsiteY32" fmla="*/ 1176935 h 1983098"/>
                    <a:gd name="connsiteX33" fmla="*/ 1900518 w 2643973"/>
                    <a:gd name="connsiteY33" fmla="*/ 1202335 h 1983098"/>
                    <a:gd name="connsiteX34" fmla="*/ 1824318 w 2643973"/>
                    <a:gd name="connsiteY34" fmla="*/ 1253135 h 1983098"/>
                    <a:gd name="connsiteX35" fmla="*/ 1781985 w 2643973"/>
                    <a:gd name="connsiteY35" fmla="*/ 1295468 h 1983098"/>
                    <a:gd name="connsiteX36" fmla="*/ 1824318 w 2643973"/>
                    <a:gd name="connsiteY36" fmla="*/ 1354735 h 1983098"/>
                    <a:gd name="connsiteX37" fmla="*/ 1841251 w 2643973"/>
                    <a:gd name="connsiteY37" fmla="*/ 1388602 h 1983098"/>
                    <a:gd name="connsiteX38" fmla="*/ 1815851 w 2643973"/>
                    <a:gd name="connsiteY38" fmla="*/ 1405535 h 1983098"/>
                    <a:gd name="connsiteX39" fmla="*/ 1810533 w 2643973"/>
                    <a:gd name="connsiteY39" fmla="*/ 1428763 h 1983098"/>
                    <a:gd name="connsiteX40" fmla="*/ 1794506 w 2643973"/>
                    <a:gd name="connsiteY40" fmla="*/ 1431292 h 1983098"/>
                    <a:gd name="connsiteX41" fmla="*/ 1672988 w 2643973"/>
                    <a:gd name="connsiteY41" fmla="*/ 1466450 h 1983098"/>
                    <a:gd name="connsiteX42" fmla="*/ 347568 w 2643973"/>
                    <a:gd name="connsiteY42" fmla="*/ 1782925 h 1983098"/>
                    <a:gd name="connsiteX43" fmla="*/ 17739 w 2643973"/>
                    <a:gd name="connsiteY43" fmla="*/ 1846013 h 1983098"/>
                    <a:gd name="connsiteX44" fmla="*/ 404688 w 2643973"/>
                    <a:gd name="connsiteY44" fmla="*/ 1772679 h 1983098"/>
                    <a:gd name="connsiteX45" fmla="*/ 58952 w 2643973"/>
                    <a:gd name="connsiteY45" fmla="*/ 1909233 h 1983098"/>
                    <a:gd name="connsiteX46" fmla="*/ 42926 w 2643973"/>
                    <a:gd name="connsiteY46" fmla="*/ 1914291 h 1983098"/>
                    <a:gd name="connsiteX47" fmla="*/ 333709 w 2643973"/>
                    <a:gd name="connsiteY47" fmla="*/ 1815668 h 1983098"/>
                    <a:gd name="connsiteX48" fmla="*/ 232967 w 2643973"/>
                    <a:gd name="connsiteY48" fmla="*/ 1828312 h 1983098"/>
                    <a:gd name="connsiteX49" fmla="*/ 276468 w 2643973"/>
                    <a:gd name="connsiteY49" fmla="*/ 1853599 h 1983098"/>
                    <a:gd name="connsiteX50" fmla="*/ 331421 w 2643973"/>
                    <a:gd name="connsiteY50" fmla="*/ 1891533 h 1983098"/>
                    <a:gd name="connsiteX51" fmla="*/ 253575 w 2643973"/>
                    <a:gd name="connsiteY51" fmla="*/ 1914289 h 1983098"/>
                    <a:gd name="connsiteX52" fmla="*/ 411560 w 2643973"/>
                    <a:gd name="connsiteY52" fmla="*/ 1972452 h 1983098"/>
                    <a:gd name="connsiteX53" fmla="*/ 793930 w 2643973"/>
                    <a:gd name="connsiteY53" fmla="*/ 1939580 h 1983098"/>
                    <a:gd name="connsiteX54" fmla="*/ 1600147 w 2643973"/>
                    <a:gd name="connsiteY54" fmla="*/ 1665904 h 1983098"/>
                    <a:gd name="connsiteX55" fmla="*/ 1875118 w 2643973"/>
                    <a:gd name="connsiteY55" fmla="*/ 1583335 h 1983098"/>
                    <a:gd name="connsiteX56" fmla="*/ 1908985 w 2643973"/>
                    <a:gd name="connsiteY56" fmla="*/ 1591802 h 1983098"/>
                    <a:gd name="connsiteX57" fmla="*/ 1968251 w 2643973"/>
                    <a:gd name="connsiteY57" fmla="*/ 1557935 h 1983098"/>
                    <a:gd name="connsiteX58" fmla="*/ 1985185 w 2643973"/>
                    <a:gd name="connsiteY58" fmla="*/ 1532535 h 1983098"/>
                    <a:gd name="connsiteX59" fmla="*/ 2086785 w 2643973"/>
                    <a:gd name="connsiteY59" fmla="*/ 1524068 h 1983098"/>
                    <a:gd name="connsiteX60" fmla="*/ 2129118 w 2643973"/>
                    <a:gd name="connsiteY60" fmla="*/ 1515602 h 1983098"/>
                    <a:gd name="connsiteX61" fmla="*/ 2162985 w 2643973"/>
                    <a:gd name="connsiteY61" fmla="*/ 1481735 h 1983098"/>
                    <a:gd name="connsiteX62" fmla="*/ 2179918 w 2643973"/>
                    <a:gd name="connsiteY62" fmla="*/ 1422468 h 1983098"/>
                    <a:gd name="connsiteX63" fmla="*/ 2196851 w 2643973"/>
                    <a:gd name="connsiteY63" fmla="*/ 1363202 h 1983098"/>
                    <a:gd name="connsiteX64" fmla="*/ 2188385 w 2643973"/>
                    <a:gd name="connsiteY64" fmla="*/ 1295468 h 1983098"/>
                    <a:gd name="connsiteX65" fmla="*/ 2247651 w 2643973"/>
                    <a:gd name="connsiteY65" fmla="*/ 1219268 h 1983098"/>
                    <a:gd name="connsiteX66" fmla="*/ 2273051 w 2643973"/>
                    <a:gd name="connsiteY66" fmla="*/ 1193868 h 1983098"/>
                    <a:gd name="connsiteX67" fmla="*/ 2306918 w 2643973"/>
                    <a:gd name="connsiteY67" fmla="*/ 1168468 h 1983098"/>
                    <a:gd name="connsiteX68" fmla="*/ 2323851 w 2643973"/>
                    <a:gd name="connsiteY68" fmla="*/ 1143068 h 1983098"/>
                    <a:gd name="connsiteX69" fmla="*/ 2340785 w 2643973"/>
                    <a:gd name="connsiteY69" fmla="*/ 1109202 h 1983098"/>
                    <a:gd name="connsiteX70" fmla="*/ 2383118 w 2643973"/>
                    <a:gd name="connsiteY70" fmla="*/ 1100735 h 1983098"/>
                    <a:gd name="connsiteX71" fmla="*/ 2527051 w 2643973"/>
                    <a:gd name="connsiteY71" fmla="*/ 1092268 h 1983098"/>
                    <a:gd name="connsiteX72" fmla="*/ 2603251 w 2643973"/>
                    <a:gd name="connsiteY72" fmla="*/ 1066868 h 1983098"/>
                    <a:gd name="connsiteX73" fmla="*/ 2628651 w 2643973"/>
                    <a:gd name="connsiteY73" fmla="*/ 965268 h 1983098"/>
                    <a:gd name="connsiteX74" fmla="*/ 2611718 w 2643973"/>
                    <a:gd name="connsiteY74" fmla="*/ 804402 h 1983098"/>
                    <a:gd name="connsiteX75" fmla="*/ 2594785 w 2643973"/>
                    <a:gd name="connsiteY75" fmla="*/ 779002 h 1983098"/>
                    <a:gd name="connsiteX76" fmla="*/ 2586318 w 2643973"/>
                    <a:gd name="connsiteY76" fmla="*/ 745135 h 1983098"/>
                    <a:gd name="connsiteX77" fmla="*/ 2594785 w 2643973"/>
                    <a:gd name="connsiteY77" fmla="*/ 660468 h 1983098"/>
                    <a:gd name="connsiteX78" fmla="*/ 2635520 w 2643973"/>
                    <a:gd name="connsiteY78" fmla="*/ 630891 h 1983098"/>
                    <a:gd name="connsiteX79" fmla="*/ 2552451 w 2643973"/>
                    <a:gd name="connsiteY79" fmla="*/ 618135 h 1983098"/>
                    <a:gd name="connsiteX0" fmla="*/ 2552451 w 2643973"/>
                    <a:gd name="connsiteY0" fmla="*/ 618135 h 1983098"/>
                    <a:gd name="connsiteX1" fmla="*/ 2524903 w 2643973"/>
                    <a:gd name="connsiteY1" fmla="*/ 571505 h 1983098"/>
                    <a:gd name="connsiteX2" fmla="*/ 2547799 w 2643973"/>
                    <a:gd name="connsiteY2" fmla="*/ 553804 h 1983098"/>
                    <a:gd name="connsiteX3" fmla="*/ 2611909 w 2643973"/>
                    <a:gd name="connsiteY3" fmla="*/ 518401 h 1983098"/>
                    <a:gd name="connsiteX4" fmla="*/ 2643966 w 2643973"/>
                    <a:gd name="connsiteY4" fmla="*/ 434951 h 1983098"/>
                    <a:gd name="connsiteX5" fmla="*/ 2584019 w 2643973"/>
                    <a:gd name="connsiteY5" fmla="*/ 357708 h 1983098"/>
                    <a:gd name="connsiteX6" fmla="*/ 2589014 w 2643973"/>
                    <a:gd name="connsiteY6" fmla="*/ 285752 h 1983098"/>
                    <a:gd name="connsiteX7" fmla="*/ 2496572 w 2643973"/>
                    <a:gd name="connsiteY7" fmla="*/ 317093 h 1983098"/>
                    <a:gd name="connsiteX8" fmla="*/ 2447056 w 2643973"/>
                    <a:gd name="connsiteY8" fmla="*/ 255407 h 1983098"/>
                    <a:gd name="connsiteX9" fmla="*/ 2341732 w 2643973"/>
                    <a:gd name="connsiteY9" fmla="*/ 240234 h 1983098"/>
                    <a:gd name="connsiteX10" fmla="*/ 2311967 w 2643973"/>
                    <a:gd name="connsiteY10" fmla="*/ 209889 h 1983098"/>
                    <a:gd name="connsiteX11" fmla="*/ 2270753 w 2643973"/>
                    <a:gd name="connsiteY11" fmla="*/ 250348 h 1983098"/>
                    <a:gd name="connsiteX12" fmla="*/ 2167719 w 2643973"/>
                    <a:gd name="connsiteY12" fmla="*/ 197245 h 1983098"/>
                    <a:gd name="connsiteX13" fmla="*/ 2112767 w 2643973"/>
                    <a:gd name="connsiteY13" fmla="*/ 199774 h 1983098"/>
                    <a:gd name="connsiteX14" fmla="*/ 2085292 w 2643973"/>
                    <a:gd name="connsiteY14" fmla="*/ 159313 h 1983098"/>
                    <a:gd name="connsiteX15" fmla="*/ 2046368 w 2643973"/>
                    <a:gd name="connsiteY15" fmla="*/ 136554 h 1983098"/>
                    <a:gd name="connsiteX16" fmla="*/ 2030340 w 2643973"/>
                    <a:gd name="connsiteY16" fmla="*/ 164370 h 1983098"/>
                    <a:gd name="connsiteX17" fmla="*/ 2031417 w 2643973"/>
                    <a:gd name="connsiteY17" fmla="*/ 211993 h 1983098"/>
                    <a:gd name="connsiteX18" fmla="*/ 1884666 w 2643973"/>
                    <a:gd name="connsiteY18" fmla="*/ 115130 h 1983098"/>
                    <a:gd name="connsiteX19" fmla="*/ 1799085 w 2643973"/>
                    <a:gd name="connsiteY19" fmla="*/ 0 h 1983098"/>
                    <a:gd name="connsiteX20" fmla="*/ 1589359 w 2643973"/>
                    <a:gd name="connsiteY20" fmla="*/ 113173 h 1983098"/>
                    <a:gd name="connsiteX21" fmla="*/ 1833225 w 2643973"/>
                    <a:gd name="connsiteY21" fmla="*/ 358230 h 1983098"/>
                    <a:gd name="connsiteX22" fmla="*/ 1748714 w 2643973"/>
                    <a:gd name="connsiteY22" fmla="*/ 642312 h 1983098"/>
                    <a:gd name="connsiteX23" fmla="*/ 2305097 w 2643973"/>
                    <a:gd name="connsiteY23" fmla="*/ 606908 h 1983098"/>
                    <a:gd name="connsiteX24" fmla="*/ 2222251 w 2643973"/>
                    <a:gd name="connsiteY24" fmla="*/ 762068 h 1983098"/>
                    <a:gd name="connsiteX25" fmla="*/ 2205318 w 2643973"/>
                    <a:gd name="connsiteY25" fmla="*/ 804402 h 1983098"/>
                    <a:gd name="connsiteX26" fmla="*/ 2188385 w 2643973"/>
                    <a:gd name="connsiteY26" fmla="*/ 855202 h 1983098"/>
                    <a:gd name="connsiteX27" fmla="*/ 2095251 w 2643973"/>
                    <a:gd name="connsiteY27" fmla="*/ 914468 h 1983098"/>
                    <a:gd name="connsiteX28" fmla="*/ 2069851 w 2643973"/>
                    <a:gd name="connsiteY28" fmla="*/ 948335 h 1983098"/>
                    <a:gd name="connsiteX29" fmla="*/ 2044451 w 2643973"/>
                    <a:gd name="connsiteY29" fmla="*/ 965268 h 1983098"/>
                    <a:gd name="connsiteX30" fmla="*/ 2010585 w 2643973"/>
                    <a:gd name="connsiteY30" fmla="*/ 1041468 h 1983098"/>
                    <a:gd name="connsiteX31" fmla="*/ 1985185 w 2643973"/>
                    <a:gd name="connsiteY31" fmla="*/ 1126135 h 1983098"/>
                    <a:gd name="connsiteX32" fmla="*/ 1925918 w 2643973"/>
                    <a:gd name="connsiteY32" fmla="*/ 1176935 h 1983098"/>
                    <a:gd name="connsiteX33" fmla="*/ 1900518 w 2643973"/>
                    <a:gd name="connsiteY33" fmla="*/ 1202335 h 1983098"/>
                    <a:gd name="connsiteX34" fmla="*/ 1824318 w 2643973"/>
                    <a:gd name="connsiteY34" fmla="*/ 1253135 h 1983098"/>
                    <a:gd name="connsiteX35" fmla="*/ 1781985 w 2643973"/>
                    <a:gd name="connsiteY35" fmla="*/ 1295468 h 1983098"/>
                    <a:gd name="connsiteX36" fmla="*/ 1824318 w 2643973"/>
                    <a:gd name="connsiteY36" fmla="*/ 1354735 h 1983098"/>
                    <a:gd name="connsiteX37" fmla="*/ 1841251 w 2643973"/>
                    <a:gd name="connsiteY37" fmla="*/ 1388602 h 1983098"/>
                    <a:gd name="connsiteX38" fmla="*/ 1815851 w 2643973"/>
                    <a:gd name="connsiteY38" fmla="*/ 1405535 h 1983098"/>
                    <a:gd name="connsiteX39" fmla="*/ 1810533 w 2643973"/>
                    <a:gd name="connsiteY39" fmla="*/ 1428763 h 1983098"/>
                    <a:gd name="connsiteX40" fmla="*/ 1794506 w 2643973"/>
                    <a:gd name="connsiteY40" fmla="*/ 1431292 h 1983098"/>
                    <a:gd name="connsiteX41" fmla="*/ 1672988 w 2643973"/>
                    <a:gd name="connsiteY41" fmla="*/ 1466450 h 1983098"/>
                    <a:gd name="connsiteX42" fmla="*/ 347568 w 2643973"/>
                    <a:gd name="connsiteY42" fmla="*/ 1782925 h 1983098"/>
                    <a:gd name="connsiteX43" fmla="*/ 17739 w 2643973"/>
                    <a:gd name="connsiteY43" fmla="*/ 1846013 h 1983098"/>
                    <a:gd name="connsiteX44" fmla="*/ 26896 w 2643973"/>
                    <a:gd name="connsiteY44" fmla="*/ 1881417 h 1983098"/>
                    <a:gd name="connsiteX45" fmla="*/ 58952 w 2643973"/>
                    <a:gd name="connsiteY45" fmla="*/ 1909233 h 1983098"/>
                    <a:gd name="connsiteX46" fmla="*/ 42926 w 2643973"/>
                    <a:gd name="connsiteY46" fmla="*/ 1914291 h 1983098"/>
                    <a:gd name="connsiteX47" fmla="*/ 333709 w 2643973"/>
                    <a:gd name="connsiteY47" fmla="*/ 1815668 h 1983098"/>
                    <a:gd name="connsiteX48" fmla="*/ 232967 w 2643973"/>
                    <a:gd name="connsiteY48" fmla="*/ 1828312 h 1983098"/>
                    <a:gd name="connsiteX49" fmla="*/ 276468 w 2643973"/>
                    <a:gd name="connsiteY49" fmla="*/ 1853599 h 1983098"/>
                    <a:gd name="connsiteX50" fmla="*/ 331421 w 2643973"/>
                    <a:gd name="connsiteY50" fmla="*/ 1891533 h 1983098"/>
                    <a:gd name="connsiteX51" fmla="*/ 253575 w 2643973"/>
                    <a:gd name="connsiteY51" fmla="*/ 1914289 h 1983098"/>
                    <a:gd name="connsiteX52" fmla="*/ 411560 w 2643973"/>
                    <a:gd name="connsiteY52" fmla="*/ 1972452 h 1983098"/>
                    <a:gd name="connsiteX53" fmla="*/ 793930 w 2643973"/>
                    <a:gd name="connsiteY53" fmla="*/ 1939580 h 1983098"/>
                    <a:gd name="connsiteX54" fmla="*/ 1600147 w 2643973"/>
                    <a:gd name="connsiteY54" fmla="*/ 1665904 h 1983098"/>
                    <a:gd name="connsiteX55" fmla="*/ 1875118 w 2643973"/>
                    <a:gd name="connsiteY55" fmla="*/ 1583335 h 1983098"/>
                    <a:gd name="connsiteX56" fmla="*/ 1908985 w 2643973"/>
                    <a:gd name="connsiteY56" fmla="*/ 1591802 h 1983098"/>
                    <a:gd name="connsiteX57" fmla="*/ 1968251 w 2643973"/>
                    <a:gd name="connsiteY57" fmla="*/ 1557935 h 1983098"/>
                    <a:gd name="connsiteX58" fmla="*/ 1985185 w 2643973"/>
                    <a:gd name="connsiteY58" fmla="*/ 1532535 h 1983098"/>
                    <a:gd name="connsiteX59" fmla="*/ 2086785 w 2643973"/>
                    <a:gd name="connsiteY59" fmla="*/ 1524068 h 1983098"/>
                    <a:gd name="connsiteX60" fmla="*/ 2129118 w 2643973"/>
                    <a:gd name="connsiteY60" fmla="*/ 1515602 h 1983098"/>
                    <a:gd name="connsiteX61" fmla="*/ 2162985 w 2643973"/>
                    <a:gd name="connsiteY61" fmla="*/ 1481735 h 1983098"/>
                    <a:gd name="connsiteX62" fmla="*/ 2179918 w 2643973"/>
                    <a:gd name="connsiteY62" fmla="*/ 1422468 h 1983098"/>
                    <a:gd name="connsiteX63" fmla="*/ 2196851 w 2643973"/>
                    <a:gd name="connsiteY63" fmla="*/ 1363202 h 1983098"/>
                    <a:gd name="connsiteX64" fmla="*/ 2188385 w 2643973"/>
                    <a:gd name="connsiteY64" fmla="*/ 1295468 h 1983098"/>
                    <a:gd name="connsiteX65" fmla="*/ 2247651 w 2643973"/>
                    <a:gd name="connsiteY65" fmla="*/ 1219268 h 1983098"/>
                    <a:gd name="connsiteX66" fmla="*/ 2273051 w 2643973"/>
                    <a:gd name="connsiteY66" fmla="*/ 1193868 h 1983098"/>
                    <a:gd name="connsiteX67" fmla="*/ 2306918 w 2643973"/>
                    <a:gd name="connsiteY67" fmla="*/ 1168468 h 1983098"/>
                    <a:gd name="connsiteX68" fmla="*/ 2323851 w 2643973"/>
                    <a:gd name="connsiteY68" fmla="*/ 1143068 h 1983098"/>
                    <a:gd name="connsiteX69" fmla="*/ 2340785 w 2643973"/>
                    <a:gd name="connsiteY69" fmla="*/ 1109202 h 1983098"/>
                    <a:gd name="connsiteX70" fmla="*/ 2383118 w 2643973"/>
                    <a:gd name="connsiteY70" fmla="*/ 1100735 h 1983098"/>
                    <a:gd name="connsiteX71" fmla="*/ 2527051 w 2643973"/>
                    <a:gd name="connsiteY71" fmla="*/ 1092268 h 1983098"/>
                    <a:gd name="connsiteX72" fmla="*/ 2603251 w 2643973"/>
                    <a:gd name="connsiteY72" fmla="*/ 1066868 h 1983098"/>
                    <a:gd name="connsiteX73" fmla="*/ 2628651 w 2643973"/>
                    <a:gd name="connsiteY73" fmla="*/ 965268 h 1983098"/>
                    <a:gd name="connsiteX74" fmla="*/ 2611718 w 2643973"/>
                    <a:gd name="connsiteY74" fmla="*/ 804402 h 1983098"/>
                    <a:gd name="connsiteX75" fmla="*/ 2594785 w 2643973"/>
                    <a:gd name="connsiteY75" fmla="*/ 779002 h 1983098"/>
                    <a:gd name="connsiteX76" fmla="*/ 2586318 w 2643973"/>
                    <a:gd name="connsiteY76" fmla="*/ 745135 h 1983098"/>
                    <a:gd name="connsiteX77" fmla="*/ 2594785 w 2643973"/>
                    <a:gd name="connsiteY77" fmla="*/ 660468 h 1983098"/>
                    <a:gd name="connsiteX78" fmla="*/ 2635520 w 2643973"/>
                    <a:gd name="connsiteY78" fmla="*/ 630891 h 1983098"/>
                    <a:gd name="connsiteX79" fmla="*/ 2552451 w 2643973"/>
                    <a:gd name="connsiteY79" fmla="*/ 618135 h 1983098"/>
                    <a:gd name="connsiteX0" fmla="*/ 2662492 w 2754014"/>
                    <a:gd name="connsiteY0" fmla="*/ 618135 h 1983098"/>
                    <a:gd name="connsiteX1" fmla="*/ 2634944 w 2754014"/>
                    <a:gd name="connsiteY1" fmla="*/ 571505 h 1983098"/>
                    <a:gd name="connsiteX2" fmla="*/ 2657840 w 2754014"/>
                    <a:gd name="connsiteY2" fmla="*/ 553804 h 1983098"/>
                    <a:gd name="connsiteX3" fmla="*/ 2721950 w 2754014"/>
                    <a:gd name="connsiteY3" fmla="*/ 518401 h 1983098"/>
                    <a:gd name="connsiteX4" fmla="*/ 2754007 w 2754014"/>
                    <a:gd name="connsiteY4" fmla="*/ 434951 h 1983098"/>
                    <a:gd name="connsiteX5" fmla="*/ 2694060 w 2754014"/>
                    <a:gd name="connsiteY5" fmla="*/ 357708 h 1983098"/>
                    <a:gd name="connsiteX6" fmla="*/ 2699055 w 2754014"/>
                    <a:gd name="connsiteY6" fmla="*/ 285752 h 1983098"/>
                    <a:gd name="connsiteX7" fmla="*/ 2606613 w 2754014"/>
                    <a:gd name="connsiteY7" fmla="*/ 317093 h 1983098"/>
                    <a:gd name="connsiteX8" fmla="*/ 2557097 w 2754014"/>
                    <a:gd name="connsiteY8" fmla="*/ 255407 h 1983098"/>
                    <a:gd name="connsiteX9" fmla="*/ 2451773 w 2754014"/>
                    <a:gd name="connsiteY9" fmla="*/ 240234 h 1983098"/>
                    <a:gd name="connsiteX10" fmla="*/ 2422008 w 2754014"/>
                    <a:gd name="connsiteY10" fmla="*/ 209889 h 1983098"/>
                    <a:gd name="connsiteX11" fmla="*/ 2380794 w 2754014"/>
                    <a:gd name="connsiteY11" fmla="*/ 250348 h 1983098"/>
                    <a:gd name="connsiteX12" fmla="*/ 2277760 w 2754014"/>
                    <a:gd name="connsiteY12" fmla="*/ 197245 h 1983098"/>
                    <a:gd name="connsiteX13" fmla="*/ 2222808 w 2754014"/>
                    <a:gd name="connsiteY13" fmla="*/ 199774 h 1983098"/>
                    <a:gd name="connsiteX14" fmla="*/ 2195333 w 2754014"/>
                    <a:gd name="connsiteY14" fmla="*/ 159313 h 1983098"/>
                    <a:gd name="connsiteX15" fmla="*/ 2156409 w 2754014"/>
                    <a:gd name="connsiteY15" fmla="*/ 136554 h 1983098"/>
                    <a:gd name="connsiteX16" fmla="*/ 2140381 w 2754014"/>
                    <a:gd name="connsiteY16" fmla="*/ 164370 h 1983098"/>
                    <a:gd name="connsiteX17" fmla="*/ 2141458 w 2754014"/>
                    <a:gd name="connsiteY17" fmla="*/ 211993 h 1983098"/>
                    <a:gd name="connsiteX18" fmla="*/ 1994707 w 2754014"/>
                    <a:gd name="connsiteY18" fmla="*/ 115130 h 1983098"/>
                    <a:gd name="connsiteX19" fmla="*/ 1909126 w 2754014"/>
                    <a:gd name="connsiteY19" fmla="*/ 0 h 1983098"/>
                    <a:gd name="connsiteX20" fmla="*/ 1699400 w 2754014"/>
                    <a:gd name="connsiteY20" fmla="*/ 113173 h 1983098"/>
                    <a:gd name="connsiteX21" fmla="*/ 1943266 w 2754014"/>
                    <a:gd name="connsiteY21" fmla="*/ 358230 h 1983098"/>
                    <a:gd name="connsiteX22" fmla="*/ 1858755 w 2754014"/>
                    <a:gd name="connsiteY22" fmla="*/ 642312 h 1983098"/>
                    <a:gd name="connsiteX23" fmla="*/ 2415138 w 2754014"/>
                    <a:gd name="connsiteY23" fmla="*/ 606908 h 1983098"/>
                    <a:gd name="connsiteX24" fmla="*/ 2332292 w 2754014"/>
                    <a:gd name="connsiteY24" fmla="*/ 762068 h 1983098"/>
                    <a:gd name="connsiteX25" fmla="*/ 2315359 w 2754014"/>
                    <a:gd name="connsiteY25" fmla="*/ 804402 h 1983098"/>
                    <a:gd name="connsiteX26" fmla="*/ 2298426 w 2754014"/>
                    <a:gd name="connsiteY26" fmla="*/ 855202 h 1983098"/>
                    <a:gd name="connsiteX27" fmla="*/ 2205292 w 2754014"/>
                    <a:gd name="connsiteY27" fmla="*/ 914468 h 1983098"/>
                    <a:gd name="connsiteX28" fmla="*/ 2179892 w 2754014"/>
                    <a:gd name="connsiteY28" fmla="*/ 948335 h 1983098"/>
                    <a:gd name="connsiteX29" fmla="*/ 2154492 w 2754014"/>
                    <a:gd name="connsiteY29" fmla="*/ 965268 h 1983098"/>
                    <a:gd name="connsiteX30" fmla="*/ 2120626 w 2754014"/>
                    <a:gd name="connsiteY30" fmla="*/ 1041468 h 1983098"/>
                    <a:gd name="connsiteX31" fmla="*/ 2095226 w 2754014"/>
                    <a:gd name="connsiteY31" fmla="*/ 1126135 h 1983098"/>
                    <a:gd name="connsiteX32" fmla="*/ 2035959 w 2754014"/>
                    <a:gd name="connsiteY32" fmla="*/ 1176935 h 1983098"/>
                    <a:gd name="connsiteX33" fmla="*/ 2010559 w 2754014"/>
                    <a:gd name="connsiteY33" fmla="*/ 1202335 h 1983098"/>
                    <a:gd name="connsiteX34" fmla="*/ 1934359 w 2754014"/>
                    <a:gd name="connsiteY34" fmla="*/ 1253135 h 1983098"/>
                    <a:gd name="connsiteX35" fmla="*/ 1892026 w 2754014"/>
                    <a:gd name="connsiteY35" fmla="*/ 1295468 h 1983098"/>
                    <a:gd name="connsiteX36" fmla="*/ 1934359 w 2754014"/>
                    <a:gd name="connsiteY36" fmla="*/ 1354735 h 1983098"/>
                    <a:gd name="connsiteX37" fmla="*/ 1951292 w 2754014"/>
                    <a:gd name="connsiteY37" fmla="*/ 1388602 h 1983098"/>
                    <a:gd name="connsiteX38" fmla="*/ 1925892 w 2754014"/>
                    <a:gd name="connsiteY38" fmla="*/ 1405535 h 1983098"/>
                    <a:gd name="connsiteX39" fmla="*/ 1920574 w 2754014"/>
                    <a:gd name="connsiteY39" fmla="*/ 1428763 h 1983098"/>
                    <a:gd name="connsiteX40" fmla="*/ 1904547 w 2754014"/>
                    <a:gd name="connsiteY40" fmla="*/ 1431292 h 1983098"/>
                    <a:gd name="connsiteX41" fmla="*/ 1783029 w 2754014"/>
                    <a:gd name="connsiteY41" fmla="*/ 1466450 h 1983098"/>
                    <a:gd name="connsiteX42" fmla="*/ 143927 w 2754014"/>
                    <a:gd name="connsiteY42" fmla="*/ 1927066 h 1983098"/>
                    <a:gd name="connsiteX43" fmla="*/ 127780 w 2754014"/>
                    <a:gd name="connsiteY43" fmla="*/ 1846013 h 1983098"/>
                    <a:gd name="connsiteX44" fmla="*/ 136937 w 2754014"/>
                    <a:gd name="connsiteY44" fmla="*/ 1881417 h 1983098"/>
                    <a:gd name="connsiteX45" fmla="*/ 168993 w 2754014"/>
                    <a:gd name="connsiteY45" fmla="*/ 1909233 h 1983098"/>
                    <a:gd name="connsiteX46" fmla="*/ 152967 w 2754014"/>
                    <a:gd name="connsiteY46" fmla="*/ 1914291 h 1983098"/>
                    <a:gd name="connsiteX47" fmla="*/ 443750 w 2754014"/>
                    <a:gd name="connsiteY47" fmla="*/ 1815668 h 1983098"/>
                    <a:gd name="connsiteX48" fmla="*/ 343008 w 2754014"/>
                    <a:gd name="connsiteY48" fmla="*/ 1828312 h 1983098"/>
                    <a:gd name="connsiteX49" fmla="*/ 386509 w 2754014"/>
                    <a:gd name="connsiteY49" fmla="*/ 1853599 h 1983098"/>
                    <a:gd name="connsiteX50" fmla="*/ 441462 w 2754014"/>
                    <a:gd name="connsiteY50" fmla="*/ 1891533 h 1983098"/>
                    <a:gd name="connsiteX51" fmla="*/ 363616 w 2754014"/>
                    <a:gd name="connsiteY51" fmla="*/ 1914289 h 1983098"/>
                    <a:gd name="connsiteX52" fmla="*/ 521601 w 2754014"/>
                    <a:gd name="connsiteY52" fmla="*/ 1972452 h 1983098"/>
                    <a:gd name="connsiteX53" fmla="*/ 903971 w 2754014"/>
                    <a:gd name="connsiteY53" fmla="*/ 1939580 h 1983098"/>
                    <a:gd name="connsiteX54" fmla="*/ 1710188 w 2754014"/>
                    <a:gd name="connsiteY54" fmla="*/ 1665904 h 1983098"/>
                    <a:gd name="connsiteX55" fmla="*/ 1985159 w 2754014"/>
                    <a:gd name="connsiteY55" fmla="*/ 1583335 h 1983098"/>
                    <a:gd name="connsiteX56" fmla="*/ 2019026 w 2754014"/>
                    <a:gd name="connsiteY56" fmla="*/ 1591802 h 1983098"/>
                    <a:gd name="connsiteX57" fmla="*/ 2078292 w 2754014"/>
                    <a:gd name="connsiteY57" fmla="*/ 1557935 h 1983098"/>
                    <a:gd name="connsiteX58" fmla="*/ 2095226 w 2754014"/>
                    <a:gd name="connsiteY58" fmla="*/ 1532535 h 1983098"/>
                    <a:gd name="connsiteX59" fmla="*/ 2196826 w 2754014"/>
                    <a:gd name="connsiteY59" fmla="*/ 1524068 h 1983098"/>
                    <a:gd name="connsiteX60" fmla="*/ 2239159 w 2754014"/>
                    <a:gd name="connsiteY60" fmla="*/ 1515602 h 1983098"/>
                    <a:gd name="connsiteX61" fmla="*/ 2273026 w 2754014"/>
                    <a:gd name="connsiteY61" fmla="*/ 1481735 h 1983098"/>
                    <a:gd name="connsiteX62" fmla="*/ 2289959 w 2754014"/>
                    <a:gd name="connsiteY62" fmla="*/ 1422468 h 1983098"/>
                    <a:gd name="connsiteX63" fmla="*/ 2306892 w 2754014"/>
                    <a:gd name="connsiteY63" fmla="*/ 1363202 h 1983098"/>
                    <a:gd name="connsiteX64" fmla="*/ 2298426 w 2754014"/>
                    <a:gd name="connsiteY64" fmla="*/ 1295468 h 1983098"/>
                    <a:gd name="connsiteX65" fmla="*/ 2357692 w 2754014"/>
                    <a:gd name="connsiteY65" fmla="*/ 1219268 h 1983098"/>
                    <a:gd name="connsiteX66" fmla="*/ 2383092 w 2754014"/>
                    <a:gd name="connsiteY66" fmla="*/ 1193868 h 1983098"/>
                    <a:gd name="connsiteX67" fmla="*/ 2416959 w 2754014"/>
                    <a:gd name="connsiteY67" fmla="*/ 1168468 h 1983098"/>
                    <a:gd name="connsiteX68" fmla="*/ 2433892 w 2754014"/>
                    <a:gd name="connsiteY68" fmla="*/ 1143068 h 1983098"/>
                    <a:gd name="connsiteX69" fmla="*/ 2450826 w 2754014"/>
                    <a:gd name="connsiteY69" fmla="*/ 1109202 h 1983098"/>
                    <a:gd name="connsiteX70" fmla="*/ 2493159 w 2754014"/>
                    <a:gd name="connsiteY70" fmla="*/ 1100735 h 1983098"/>
                    <a:gd name="connsiteX71" fmla="*/ 2637092 w 2754014"/>
                    <a:gd name="connsiteY71" fmla="*/ 1092268 h 1983098"/>
                    <a:gd name="connsiteX72" fmla="*/ 2713292 w 2754014"/>
                    <a:gd name="connsiteY72" fmla="*/ 1066868 h 1983098"/>
                    <a:gd name="connsiteX73" fmla="*/ 2738692 w 2754014"/>
                    <a:gd name="connsiteY73" fmla="*/ 965268 h 1983098"/>
                    <a:gd name="connsiteX74" fmla="*/ 2721759 w 2754014"/>
                    <a:gd name="connsiteY74" fmla="*/ 804402 h 1983098"/>
                    <a:gd name="connsiteX75" fmla="*/ 2704826 w 2754014"/>
                    <a:gd name="connsiteY75" fmla="*/ 779002 h 1983098"/>
                    <a:gd name="connsiteX76" fmla="*/ 2696359 w 2754014"/>
                    <a:gd name="connsiteY76" fmla="*/ 745135 h 1983098"/>
                    <a:gd name="connsiteX77" fmla="*/ 2704826 w 2754014"/>
                    <a:gd name="connsiteY77" fmla="*/ 660468 h 1983098"/>
                    <a:gd name="connsiteX78" fmla="*/ 2745561 w 2754014"/>
                    <a:gd name="connsiteY78" fmla="*/ 630891 h 1983098"/>
                    <a:gd name="connsiteX79" fmla="*/ 2662492 w 2754014"/>
                    <a:gd name="connsiteY79" fmla="*/ 618135 h 1983098"/>
                    <a:gd name="connsiteX0" fmla="*/ 2552770 w 2644292"/>
                    <a:gd name="connsiteY0" fmla="*/ 618135 h 1996443"/>
                    <a:gd name="connsiteX1" fmla="*/ 2525222 w 2644292"/>
                    <a:gd name="connsiteY1" fmla="*/ 571505 h 1996443"/>
                    <a:gd name="connsiteX2" fmla="*/ 2548118 w 2644292"/>
                    <a:gd name="connsiteY2" fmla="*/ 553804 h 1996443"/>
                    <a:gd name="connsiteX3" fmla="*/ 2612228 w 2644292"/>
                    <a:gd name="connsiteY3" fmla="*/ 518401 h 1996443"/>
                    <a:gd name="connsiteX4" fmla="*/ 2644285 w 2644292"/>
                    <a:gd name="connsiteY4" fmla="*/ 434951 h 1996443"/>
                    <a:gd name="connsiteX5" fmla="*/ 2584338 w 2644292"/>
                    <a:gd name="connsiteY5" fmla="*/ 357708 h 1996443"/>
                    <a:gd name="connsiteX6" fmla="*/ 2589333 w 2644292"/>
                    <a:gd name="connsiteY6" fmla="*/ 285752 h 1996443"/>
                    <a:gd name="connsiteX7" fmla="*/ 2496891 w 2644292"/>
                    <a:gd name="connsiteY7" fmla="*/ 317093 h 1996443"/>
                    <a:gd name="connsiteX8" fmla="*/ 2447375 w 2644292"/>
                    <a:gd name="connsiteY8" fmla="*/ 255407 h 1996443"/>
                    <a:gd name="connsiteX9" fmla="*/ 2342051 w 2644292"/>
                    <a:gd name="connsiteY9" fmla="*/ 240234 h 1996443"/>
                    <a:gd name="connsiteX10" fmla="*/ 2312286 w 2644292"/>
                    <a:gd name="connsiteY10" fmla="*/ 209889 h 1996443"/>
                    <a:gd name="connsiteX11" fmla="*/ 2271072 w 2644292"/>
                    <a:gd name="connsiteY11" fmla="*/ 250348 h 1996443"/>
                    <a:gd name="connsiteX12" fmla="*/ 2168038 w 2644292"/>
                    <a:gd name="connsiteY12" fmla="*/ 197245 h 1996443"/>
                    <a:gd name="connsiteX13" fmla="*/ 2113086 w 2644292"/>
                    <a:gd name="connsiteY13" fmla="*/ 199774 h 1996443"/>
                    <a:gd name="connsiteX14" fmla="*/ 2085611 w 2644292"/>
                    <a:gd name="connsiteY14" fmla="*/ 159313 h 1996443"/>
                    <a:gd name="connsiteX15" fmla="*/ 2046687 w 2644292"/>
                    <a:gd name="connsiteY15" fmla="*/ 136554 h 1996443"/>
                    <a:gd name="connsiteX16" fmla="*/ 2030659 w 2644292"/>
                    <a:gd name="connsiteY16" fmla="*/ 164370 h 1996443"/>
                    <a:gd name="connsiteX17" fmla="*/ 2031736 w 2644292"/>
                    <a:gd name="connsiteY17" fmla="*/ 211993 h 1996443"/>
                    <a:gd name="connsiteX18" fmla="*/ 1884985 w 2644292"/>
                    <a:gd name="connsiteY18" fmla="*/ 115130 h 1996443"/>
                    <a:gd name="connsiteX19" fmla="*/ 1799404 w 2644292"/>
                    <a:gd name="connsiteY19" fmla="*/ 0 h 1996443"/>
                    <a:gd name="connsiteX20" fmla="*/ 1589678 w 2644292"/>
                    <a:gd name="connsiteY20" fmla="*/ 113173 h 1996443"/>
                    <a:gd name="connsiteX21" fmla="*/ 1833544 w 2644292"/>
                    <a:gd name="connsiteY21" fmla="*/ 358230 h 1996443"/>
                    <a:gd name="connsiteX22" fmla="*/ 1749033 w 2644292"/>
                    <a:gd name="connsiteY22" fmla="*/ 642312 h 1996443"/>
                    <a:gd name="connsiteX23" fmla="*/ 2305416 w 2644292"/>
                    <a:gd name="connsiteY23" fmla="*/ 606908 h 1996443"/>
                    <a:gd name="connsiteX24" fmla="*/ 2222570 w 2644292"/>
                    <a:gd name="connsiteY24" fmla="*/ 762068 h 1996443"/>
                    <a:gd name="connsiteX25" fmla="*/ 2205637 w 2644292"/>
                    <a:gd name="connsiteY25" fmla="*/ 804402 h 1996443"/>
                    <a:gd name="connsiteX26" fmla="*/ 2188704 w 2644292"/>
                    <a:gd name="connsiteY26" fmla="*/ 855202 h 1996443"/>
                    <a:gd name="connsiteX27" fmla="*/ 2095570 w 2644292"/>
                    <a:gd name="connsiteY27" fmla="*/ 914468 h 1996443"/>
                    <a:gd name="connsiteX28" fmla="*/ 2070170 w 2644292"/>
                    <a:gd name="connsiteY28" fmla="*/ 948335 h 1996443"/>
                    <a:gd name="connsiteX29" fmla="*/ 2044770 w 2644292"/>
                    <a:gd name="connsiteY29" fmla="*/ 965268 h 1996443"/>
                    <a:gd name="connsiteX30" fmla="*/ 2010904 w 2644292"/>
                    <a:gd name="connsiteY30" fmla="*/ 1041468 h 1996443"/>
                    <a:gd name="connsiteX31" fmla="*/ 1985504 w 2644292"/>
                    <a:gd name="connsiteY31" fmla="*/ 1126135 h 1996443"/>
                    <a:gd name="connsiteX32" fmla="*/ 1926237 w 2644292"/>
                    <a:gd name="connsiteY32" fmla="*/ 1176935 h 1996443"/>
                    <a:gd name="connsiteX33" fmla="*/ 1900837 w 2644292"/>
                    <a:gd name="connsiteY33" fmla="*/ 1202335 h 1996443"/>
                    <a:gd name="connsiteX34" fmla="*/ 1824637 w 2644292"/>
                    <a:gd name="connsiteY34" fmla="*/ 1253135 h 1996443"/>
                    <a:gd name="connsiteX35" fmla="*/ 1782304 w 2644292"/>
                    <a:gd name="connsiteY35" fmla="*/ 1295468 h 1996443"/>
                    <a:gd name="connsiteX36" fmla="*/ 1824637 w 2644292"/>
                    <a:gd name="connsiteY36" fmla="*/ 1354735 h 1996443"/>
                    <a:gd name="connsiteX37" fmla="*/ 1841570 w 2644292"/>
                    <a:gd name="connsiteY37" fmla="*/ 1388602 h 1996443"/>
                    <a:gd name="connsiteX38" fmla="*/ 1816170 w 2644292"/>
                    <a:gd name="connsiteY38" fmla="*/ 1405535 h 1996443"/>
                    <a:gd name="connsiteX39" fmla="*/ 1810852 w 2644292"/>
                    <a:gd name="connsiteY39" fmla="*/ 1428763 h 1996443"/>
                    <a:gd name="connsiteX40" fmla="*/ 1794825 w 2644292"/>
                    <a:gd name="connsiteY40" fmla="*/ 1431292 h 1996443"/>
                    <a:gd name="connsiteX41" fmla="*/ 1673307 w 2644292"/>
                    <a:gd name="connsiteY41" fmla="*/ 1466450 h 1996443"/>
                    <a:gd name="connsiteX42" fmla="*/ 34205 w 2644292"/>
                    <a:gd name="connsiteY42" fmla="*/ 1927066 h 1996443"/>
                    <a:gd name="connsiteX43" fmla="*/ 18058 w 2644292"/>
                    <a:gd name="connsiteY43" fmla="*/ 1846013 h 1996443"/>
                    <a:gd name="connsiteX44" fmla="*/ 27215 w 2644292"/>
                    <a:gd name="connsiteY44" fmla="*/ 1881417 h 1996443"/>
                    <a:gd name="connsiteX45" fmla="*/ 59271 w 2644292"/>
                    <a:gd name="connsiteY45" fmla="*/ 1909233 h 1996443"/>
                    <a:gd name="connsiteX46" fmla="*/ 43245 w 2644292"/>
                    <a:gd name="connsiteY46" fmla="*/ 1914291 h 1996443"/>
                    <a:gd name="connsiteX47" fmla="*/ 334028 w 2644292"/>
                    <a:gd name="connsiteY47" fmla="*/ 1815668 h 1996443"/>
                    <a:gd name="connsiteX48" fmla="*/ 233286 w 2644292"/>
                    <a:gd name="connsiteY48" fmla="*/ 1828312 h 1996443"/>
                    <a:gd name="connsiteX49" fmla="*/ 276787 w 2644292"/>
                    <a:gd name="connsiteY49" fmla="*/ 1853599 h 1996443"/>
                    <a:gd name="connsiteX50" fmla="*/ 331740 w 2644292"/>
                    <a:gd name="connsiteY50" fmla="*/ 1891533 h 1996443"/>
                    <a:gd name="connsiteX51" fmla="*/ 253894 w 2644292"/>
                    <a:gd name="connsiteY51" fmla="*/ 1914289 h 1996443"/>
                    <a:gd name="connsiteX52" fmla="*/ 411879 w 2644292"/>
                    <a:gd name="connsiteY52" fmla="*/ 1972452 h 1996443"/>
                    <a:gd name="connsiteX53" fmla="*/ 794249 w 2644292"/>
                    <a:gd name="connsiteY53" fmla="*/ 1939580 h 1996443"/>
                    <a:gd name="connsiteX54" fmla="*/ 1600466 w 2644292"/>
                    <a:gd name="connsiteY54" fmla="*/ 1665904 h 1996443"/>
                    <a:gd name="connsiteX55" fmla="*/ 1875437 w 2644292"/>
                    <a:gd name="connsiteY55" fmla="*/ 1583335 h 1996443"/>
                    <a:gd name="connsiteX56" fmla="*/ 1909304 w 2644292"/>
                    <a:gd name="connsiteY56" fmla="*/ 1591802 h 1996443"/>
                    <a:gd name="connsiteX57" fmla="*/ 1968570 w 2644292"/>
                    <a:gd name="connsiteY57" fmla="*/ 1557935 h 1996443"/>
                    <a:gd name="connsiteX58" fmla="*/ 1985504 w 2644292"/>
                    <a:gd name="connsiteY58" fmla="*/ 1532535 h 1996443"/>
                    <a:gd name="connsiteX59" fmla="*/ 2087104 w 2644292"/>
                    <a:gd name="connsiteY59" fmla="*/ 1524068 h 1996443"/>
                    <a:gd name="connsiteX60" fmla="*/ 2129437 w 2644292"/>
                    <a:gd name="connsiteY60" fmla="*/ 1515602 h 1996443"/>
                    <a:gd name="connsiteX61" fmla="*/ 2163304 w 2644292"/>
                    <a:gd name="connsiteY61" fmla="*/ 1481735 h 1996443"/>
                    <a:gd name="connsiteX62" fmla="*/ 2180237 w 2644292"/>
                    <a:gd name="connsiteY62" fmla="*/ 1422468 h 1996443"/>
                    <a:gd name="connsiteX63" fmla="*/ 2197170 w 2644292"/>
                    <a:gd name="connsiteY63" fmla="*/ 1363202 h 1996443"/>
                    <a:gd name="connsiteX64" fmla="*/ 2188704 w 2644292"/>
                    <a:gd name="connsiteY64" fmla="*/ 1295468 h 1996443"/>
                    <a:gd name="connsiteX65" fmla="*/ 2247970 w 2644292"/>
                    <a:gd name="connsiteY65" fmla="*/ 1219268 h 1996443"/>
                    <a:gd name="connsiteX66" fmla="*/ 2273370 w 2644292"/>
                    <a:gd name="connsiteY66" fmla="*/ 1193868 h 1996443"/>
                    <a:gd name="connsiteX67" fmla="*/ 2307237 w 2644292"/>
                    <a:gd name="connsiteY67" fmla="*/ 1168468 h 1996443"/>
                    <a:gd name="connsiteX68" fmla="*/ 2324170 w 2644292"/>
                    <a:gd name="connsiteY68" fmla="*/ 1143068 h 1996443"/>
                    <a:gd name="connsiteX69" fmla="*/ 2341104 w 2644292"/>
                    <a:gd name="connsiteY69" fmla="*/ 1109202 h 1996443"/>
                    <a:gd name="connsiteX70" fmla="*/ 2383437 w 2644292"/>
                    <a:gd name="connsiteY70" fmla="*/ 1100735 h 1996443"/>
                    <a:gd name="connsiteX71" fmla="*/ 2527370 w 2644292"/>
                    <a:gd name="connsiteY71" fmla="*/ 1092268 h 1996443"/>
                    <a:gd name="connsiteX72" fmla="*/ 2603570 w 2644292"/>
                    <a:gd name="connsiteY72" fmla="*/ 1066868 h 1996443"/>
                    <a:gd name="connsiteX73" fmla="*/ 2628970 w 2644292"/>
                    <a:gd name="connsiteY73" fmla="*/ 965268 h 1996443"/>
                    <a:gd name="connsiteX74" fmla="*/ 2612037 w 2644292"/>
                    <a:gd name="connsiteY74" fmla="*/ 804402 h 1996443"/>
                    <a:gd name="connsiteX75" fmla="*/ 2595104 w 2644292"/>
                    <a:gd name="connsiteY75" fmla="*/ 779002 h 1996443"/>
                    <a:gd name="connsiteX76" fmla="*/ 2586637 w 2644292"/>
                    <a:gd name="connsiteY76" fmla="*/ 745135 h 1996443"/>
                    <a:gd name="connsiteX77" fmla="*/ 2595104 w 2644292"/>
                    <a:gd name="connsiteY77" fmla="*/ 660468 h 1996443"/>
                    <a:gd name="connsiteX78" fmla="*/ 2635839 w 2644292"/>
                    <a:gd name="connsiteY78" fmla="*/ 630891 h 1996443"/>
                    <a:gd name="connsiteX79" fmla="*/ 2552770 w 2644292"/>
                    <a:gd name="connsiteY79" fmla="*/ 618135 h 1996443"/>
                    <a:gd name="connsiteX0" fmla="*/ 2552770 w 2644292"/>
                    <a:gd name="connsiteY0" fmla="*/ 618135 h 1996443"/>
                    <a:gd name="connsiteX1" fmla="*/ 2525222 w 2644292"/>
                    <a:gd name="connsiteY1" fmla="*/ 571505 h 1996443"/>
                    <a:gd name="connsiteX2" fmla="*/ 2548118 w 2644292"/>
                    <a:gd name="connsiteY2" fmla="*/ 553804 h 1996443"/>
                    <a:gd name="connsiteX3" fmla="*/ 2612228 w 2644292"/>
                    <a:gd name="connsiteY3" fmla="*/ 518401 h 1996443"/>
                    <a:gd name="connsiteX4" fmla="*/ 2644285 w 2644292"/>
                    <a:gd name="connsiteY4" fmla="*/ 434951 h 1996443"/>
                    <a:gd name="connsiteX5" fmla="*/ 2584338 w 2644292"/>
                    <a:gd name="connsiteY5" fmla="*/ 357708 h 1996443"/>
                    <a:gd name="connsiteX6" fmla="*/ 2589333 w 2644292"/>
                    <a:gd name="connsiteY6" fmla="*/ 285752 h 1996443"/>
                    <a:gd name="connsiteX7" fmla="*/ 2496891 w 2644292"/>
                    <a:gd name="connsiteY7" fmla="*/ 317093 h 1996443"/>
                    <a:gd name="connsiteX8" fmla="*/ 2447375 w 2644292"/>
                    <a:gd name="connsiteY8" fmla="*/ 255407 h 1996443"/>
                    <a:gd name="connsiteX9" fmla="*/ 2342051 w 2644292"/>
                    <a:gd name="connsiteY9" fmla="*/ 240234 h 1996443"/>
                    <a:gd name="connsiteX10" fmla="*/ 2312286 w 2644292"/>
                    <a:gd name="connsiteY10" fmla="*/ 209889 h 1996443"/>
                    <a:gd name="connsiteX11" fmla="*/ 2271072 w 2644292"/>
                    <a:gd name="connsiteY11" fmla="*/ 250348 h 1996443"/>
                    <a:gd name="connsiteX12" fmla="*/ 2168038 w 2644292"/>
                    <a:gd name="connsiteY12" fmla="*/ 197245 h 1996443"/>
                    <a:gd name="connsiteX13" fmla="*/ 2113086 w 2644292"/>
                    <a:gd name="connsiteY13" fmla="*/ 199774 h 1996443"/>
                    <a:gd name="connsiteX14" fmla="*/ 2085611 w 2644292"/>
                    <a:gd name="connsiteY14" fmla="*/ 159313 h 1996443"/>
                    <a:gd name="connsiteX15" fmla="*/ 2046687 w 2644292"/>
                    <a:gd name="connsiteY15" fmla="*/ 136554 h 1996443"/>
                    <a:gd name="connsiteX16" fmla="*/ 2030659 w 2644292"/>
                    <a:gd name="connsiteY16" fmla="*/ 164370 h 1996443"/>
                    <a:gd name="connsiteX17" fmla="*/ 2031736 w 2644292"/>
                    <a:gd name="connsiteY17" fmla="*/ 211993 h 1996443"/>
                    <a:gd name="connsiteX18" fmla="*/ 1884985 w 2644292"/>
                    <a:gd name="connsiteY18" fmla="*/ 115130 h 1996443"/>
                    <a:gd name="connsiteX19" fmla="*/ 1799404 w 2644292"/>
                    <a:gd name="connsiteY19" fmla="*/ 0 h 1996443"/>
                    <a:gd name="connsiteX20" fmla="*/ 1589678 w 2644292"/>
                    <a:gd name="connsiteY20" fmla="*/ 113173 h 1996443"/>
                    <a:gd name="connsiteX21" fmla="*/ 1833544 w 2644292"/>
                    <a:gd name="connsiteY21" fmla="*/ 358230 h 1996443"/>
                    <a:gd name="connsiteX22" fmla="*/ 1749033 w 2644292"/>
                    <a:gd name="connsiteY22" fmla="*/ 642312 h 1996443"/>
                    <a:gd name="connsiteX23" fmla="*/ 2305416 w 2644292"/>
                    <a:gd name="connsiteY23" fmla="*/ 606908 h 1996443"/>
                    <a:gd name="connsiteX24" fmla="*/ 2222570 w 2644292"/>
                    <a:gd name="connsiteY24" fmla="*/ 762068 h 1996443"/>
                    <a:gd name="connsiteX25" fmla="*/ 2205637 w 2644292"/>
                    <a:gd name="connsiteY25" fmla="*/ 804402 h 1996443"/>
                    <a:gd name="connsiteX26" fmla="*/ 2188704 w 2644292"/>
                    <a:gd name="connsiteY26" fmla="*/ 855202 h 1996443"/>
                    <a:gd name="connsiteX27" fmla="*/ 2095570 w 2644292"/>
                    <a:gd name="connsiteY27" fmla="*/ 914468 h 1996443"/>
                    <a:gd name="connsiteX28" fmla="*/ 2070170 w 2644292"/>
                    <a:gd name="connsiteY28" fmla="*/ 948335 h 1996443"/>
                    <a:gd name="connsiteX29" fmla="*/ 2044770 w 2644292"/>
                    <a:gd name="connsiteY29" fmla="*/ 965268 h 1996443"/>
                    <a:gd name="connsiteX30" fmla="*/ 2010904 w 2644292"/>
                    <a:gd name="connsiteY30" fmla="*/ 1041468 h 1996443"/>
                    <a:gd name="connsiteX31" fmla="*/ 1985504 w 2644292"/>
                    <a:gd name="connsiteY31" fmla="*/ 1126135 h 1996443"/>
                    <a:gd name="connsiteX32" fmla="*/ 1926237 w 2644292"/>
                    <a:gd name="connsiteY32" fmla="*/ 1176935 h 1996443"/>
                    <a:gd name="connsiteX33" fmla="*/ 1900837 w 2644292"/>
                    <a:gd name="connsiteY33" fmla="*/ 1202335 h 1996443"/>
                    <a:gd name="connsiteX34" fmla="*/ 1824637 w 2644292"/>
                    <a:gd name="connsiteY34" fmla="*/ 1253135 h 1996443"/>
                    <a:gd name="connsiteX35" fmla="*/ 1782304 w 2644292"/>
                    <a:gd name="connsiteY35" fmla="*/ 1295468 h 1996443"/>
                    <a:gd name="connsiteX36" fmla="*/ 1824637 w 2644292"/>
                    <a:gd name="connsiteY36" fmla="*/ 1354735 h 1996443"/>
                    <a:gd name="connsiteX37" fmla="*/ 1841570 w 2644292"/>
                    <a:gd name="connsiteY37" fmla="*/ 1388602 h 1996443"/>
                    <a:gd name="connsiteX38" fmla="*/ 1816170 w 2644292"/>
                    <a:gd name="connsiteY38" fmla="*/ 1405535 h 1996443"/>
                    <a:gd name="connsiteX39" fmla="*/ 1810852 w 2644292"/>
                    <a:gd name="connsiteY39" fmla="*/ 1428763 h 1996443"/>
                    <a:gd name="connsiteX40" fmla="*/ 1794825 w 2644292"/>
                    <a:gd name="connsiteY40" fmla="*/ 1431292 h 1996443"/>
                    <a:gd name="connsiteX41" fmla="*/ 1673307 w 2644292"/>
                    <a:gd name="connsiteY41" fmla="*/ 1466450 h 1996443"/>
                    <a:gd name="connsiteX42" fmla="*/ 34205 w 2644292"/>
                    <a:gd name="connsiteY42" fmla="*/ 1927066 h 1996443"/>
                    <a:gd name="connsiteX43" fmla="*/ 18058 w 2644292"/>
                    <a:gd name="connsiteY43" fmla="*/ 1846013 h 1996443"/>
                    <a:gd name="connsiteX44" fmla="*/ 235573 w 2644292"/>
                    <a:gd name="connsiteY44" fmla="*/ 1709459 h 1996443"/>
                    <a:gd name="connsiteX45" fmla="*/ 59271 w 2644292"/>
                    <a:gd name="connsiteY45" fmla="*/ 1909233 h 1996443"/>
                    <a:gd name="connsiteX46" fmla="*/ 43245 w 2644292"/>
                    <a:gd name="connsiteY46" fmla="*/ 1914291 h 1996443"/>
                    <a:gd name="connsiteX47" fmla="*/ 334028 w 2644292"/>
                    <a:gd name="connsiteY47" fmla="*/ 1815668 h 1996443"/>
                    <a:gd name="connsiteX48" fmla="*/ 233286 w 2644292"/>
                    <a:gd name="connsiteY48" fmla="*/ 1828312 h 1996443"/>
                    <a:gd name="connsiteX49" fmla="*/ 276787 w 2644292"/>
                    <a:gd name="connsiteY49" fmla="*/ 1853599 h 1996443"/>
                    <a:gd name="connsiteX50" fmla="*/ 331740 w 2644292"/>
                    <a:gd name="connsiteY50" fmla="*/ 1891533 h 1996443"/>
                    <a:gd name="connsiteX51" fmla="*/ 253894 w 2644292"/>
                    <a:gd name="connsiteY51" fmla="*/ 1914289 h 1996443"/>
                    <a:gd name="connsiteX52" fmla="*/ 411879 w 2644292"/>
                    <a:gd name="connsiteY52" fmla="*/ 1972452 h 1996443"/>
                    <a:gd name="connsiteX53" fmla="*/ 794249 w 2644292"/>
                    <a:gd name="connsiteY53" fmla="*/ 1939580 h 1996443"/>
                    <a:gd name="connsiteX54" fmla="*/ 1600466 w 2644292"/>
                    <a:gd name="connsiteY54" fmla="*/ 1665904 h 1996443"/>
                    <a:gd name="connsiteX55" fmla="*/ 1875437 w 2644292"/>
                    <a:gd name="connsiteY55" fmla="*/ 1583335 h 1996443"/>
                    <a:gd name="connsiteX56" fmla="*/ 1909304 w 2644292"/>
                    <a:gd name="connsiteY56" fmla="*/ 1591802 h 1996443"/>
                    <a:gd name="connsiteX57" fmla="*/ 1968570 w 2644292"/>
                    <a:gd name="connsiteY57" fmla="*/ 1557935 h 1996443"/>
                    <a:gd name="connsiteX58" fmla="*/ 1985504 w 2644292"/>
                    <a:gd name="connsiteY58" fmla="*/ 1532535 h 1996443"/>
                    <a:gd name="connsiteX59" fmla="*/ 2087104 w 2644292"/>
                    <a:gd name="connsiteY59" fmla="*/ 1524068 h 1996443"/>
                    <a:gd name="connsiteX60" fmla="*/ 2129437 w 2644292"/>
                    <a:gd name="connsiteY60" fmla="*/ 1515602 h 1996443"/>
                    <a:gd name="connsiteX61" fmla="*/ 2163304 w 2644292"/>
                    <a:gd name="connsiteY61" fmla="*/ 1481735 h 1996443"/>
                    <a:gd name="connsiteX62" fmla="*/ 2180237 w 2644292"/>
                    <a:gd name="connsiteY62" fmla="*/ 1422468 h 1996443"/>
                    <a:gd name="connsiteX63" fmla="*/ 2197170 w 2644292"/>
                    <a:gd name="connsiteY63" fmla="*/ 1363202 h 1996443"/>
                    <a:gd name="connsiteX64" fmla="*/ 2188704 w 2644292"/>
                    <a:gd name="connsiteY64" fmla="*/ 1295468 h 1996443"/>
                    <a:gd name="connsiteX65" fmla="*/ 2247970 w 2644292"/>
                    <a:gd name="connsiteY65" fmla="*/ 1219268 h 1996443"/>
                    <a:gd name="connsiteX66" fmla="*/ 2273370 w 2644292"/>
                    <a:gd name="connsiteY66" fmla="*/ 1193868 h 1996443"/>
                    <a:gd name="connsiteX67" fmla="*/ 2307237 w 2644292"/>
                    <a:gd name="connsiteY67" fmla="*/ 1168468 h 1996443"/>
                    <a:gd name="connsiteX68" fmla="*/ 2324170 w 2644292"/>
                    <a:gd name="connsiteY68" fmla="*/ 1143068 h 1996443"/>
                    <a:gd name="connsiteX69" fmla="*/ 2341104 w 2644292"/>
                    <a:gd name="connsiteY69" fmla="*/ 1109202 h 1996443"/>
                    <a:gd name="connsiteX70" fmla="*/ 2383437 w 2644292"/>
                    <a:gd name="connsiteY70" fmla="*/ 1100735 h 1996443"/>
                    <a:gd name="connsiteX71" fmla="*/ 2527370 w 2644292"/>
                    <a:gd name="connsiteY71" fmla="*/ 1092268 h 1996443"/>
                    <a:gd name="connsiteX72" fmla="*/ 2603570 w 2644292"/>
                    <a:gd name="connsiteY72" fmla="*/ 1066868 h 1996443"/>
                    <a:gd name="connsiteX73" fmla="*/ 2628970 w 2644292"/>
                    <a:gd name="connsiteY73" fmla="*/ 965268 h 1996443"/>
                    <a:gd name="connsiteX74" fmla="*/ 2612037 w 2644292"/>
                    <a:gd name="connsiteY74" fmla="*/ 804402 h 1996443"/>
                    <a:gd name="connsiteX75" fmla="*/ 2595104 w 2644292"/>
                    <a:gd name="connsiteY75" fmla="*/ 779002 h 1996443"/>
                    <a:gd name="connsiteX76" fmla="*/ 2586637 w 2644292"/>
                    <a:gd name="connsiteY76" fmla="*/ 745135 h 1996443"/>
                    <a:gd name="connsiteX77" fmla="*/ 2595104 w 2644292"/>
                    <a:gd name="connsiteY77" fmla="*/ 660468 h 1996443"/>
                    <a:gd name="connsiteX78" fmla="*/ 2635839 w 2644292"/>
                    <a:gd name="connsiteY78" fmla="*/ 630891 h 1996443"/>
                    <a:gd name="connsiteX79" fmla="*/ 2552770 w 2644292"/>
                    <a:gd name="connsiteY79" fmla="*/ 618135 h 1996443"/>
                    <a:gd name="connsiteX0" fmla="*/ 2576615 w 2668137"/>
                    <a:gd name="connsiteY0" fmla="*/ 618135 h 1983098"/>
                    <a:gd name="connsiteX1" fmla="*/ 2549067 w 2668137"/>
                    <a:gd name="connsiteY1" fmla="*/ 571505 h 1983098"/>
                    <a:gd name="connsiteX2" fmla="*/ 2571963 w 2668137"/>
                    <a:gd name="connsiteY2" fmla="*/ 553804 h 1983098"/>
                    <a:gd name="connsiteX3" fmla="*/ 2636073 w 2668137"/>
                    <a:gd name="connsiteY3" fmla="*/ 518401 h 1983098"/>
                    <a:gd name="connsiteX4" fmla="*/ 2668130 w 2668137"/>
                    <a:gd name="connsiteY4" fmla="*/ 434951 h 1983098"/>
                    <a:gd name="connsiteX5" fmla="*/ 2608183 w 2668137"/>
                    <a:gd name="connsiteY5" fmla="*/ 357708 h 1983098"/>
                    <a:gd name="connsiteX6" fmla="*/ 2613178 w 2668137"/>
                    <a:gd name="connsiteY6" fmla="*/ 285752 h 1983098"/>
                    <a:gd name="connsiteX7" fmla="*/ 2520736 w 2668137"/>
                    <a:gd name="connsiteY7" fmla="*/ 317093 h 1983098"/>
                    <a:gd name="connsiteX8" fmla="*/ 2471220 w 2668137"/>
                    <a:gd name="connsiteY8" fmla="*/ 255407 h 1983098"/>
                    <a:gd name="connsiteX9" fmla="*/ 2365896 w 2668137"/>
                    <a:gd name="connsiteY9" fmla="*/ 240234 h 1983098"/>
                    <a:gd name="connsiteX10" fmla="*/ 2336131 w 2668137"/>
                    <a:gd name="connsiteY10" fmla="*/ 209889 h 1983098"/>
                    <a:gd name="connsiteX11" fmla="*/ 2294917 w 2668137"/>
                    <a:gd name="connsiteY11" fmla="*/ 250348 h 1983098"/>
                    <a:gd name="connsiteX12" fmla="*/ 2191883 w 2668137"/>
                    <a:gd name="connsiteY12" fmla="*/ 197245 h 1983098"/>
                    <a:gd name="connsiteX13" fmla="*/ 2136931 w 2668137"/>
                    <a:gd name="connsiteY13" fmla="*/ 199774 h 1983098"/>
                    <a:gd name="connsiteX14" fmla="*/ 2109456 w 2668137"/>
                    <a:gd name="connsiteY14" fmla="*/ 159313 h 1983098"/>
                    <a:gd name="connsiteX15" fmla="*/ 2070532 w 2668137"/>
                    <a:gd name="connsiteY15" fmla="*/ 136554 h 1983098"/>
                    <a:gd name="connsiteX16" fmla="*/ 2054504 w 2668137"/>
                    <a:gd name="connsiteY16" fmla="*/ 164370 h 1983098"/>
                    <a:gd name="connsiteX17" fmla="*/ 2055581 w 2668137"/>
                    <a:gd name="connsiteY17" fmla="*/ 211993 h 1983098"/>
                    <a:gd name="connsiteX18" fmla="*/ 1908830 w 2668137"/>
                    <a:gd name="connsiteY18" fmla="*/ 115130 h 1983098"/>
                    <a:gd name="connsiteX19" fmla="*/ 1823249 w 2668137"/>
                    <a:gd name="connsiteY19" fmla="*/ 0 h 1983098"/>
                    <a:gd name="connsiteX20" fmla="*/ 1613523 w 2668137"/>
                    <a:gd name="connsiteY20" fmla="*/ 113173 h 1983098"/>
                    <a:gd name="connsiteX21" fmla="*/ 1857389 w 2668137"/>
                    <a:gd name="connsiteY21" fmla="*/ 358230 h 1983098"/>
                    <a:gd name="connsiteX22" fmla="*/ 1772878 w 2668137"/>
                    <a:gd name="connsiteY22" fmla="*/ 642312 h 1983098"/>
                    <a:gd name="connsiteX23" fmla="*/ 2329261 w 2668137"/>
                    <a:gd name="connsiteY23" fmla="*/ 606908 h 1983098"/>
                    <a:gd name="connsiteX24" fmla="*/ 2246415 w 2668137"/>
                    <a:gd name="connsiteY24" fmla="*/ 762068 h 1983098"/>
                    <a:gd name="connsiteX25" fmla="*/ 2229482 w 2668137"/>
                    <a:gd name="connsiteY25" fmla="*/ 804402 h 1983098"/>
                    <a:gd name="connsiteX26" fmla="*/ 2212549 w 2668137"/>
                    <a:gd name="connsiteY26" fmla="*/ 855202 h 1983098"/>
                    <a:gd name="connsiteX27" fmla="*/ 2119415 w 2668137"/>
                    <a:gd name="connsiteY27" fmla="*/ 914468 h 1983098"/>
                    <a:gd name="connsiteX28" fmla="*/ 2094015 w 2668137"/>
                    <a:gd name="connsiteY28" fmla="*/ 948335 h 1983098"/>
                    <a:gd name="connsiteX29" fmla="*/ 2068615 w 2668137"/>
                    <a:gd name="connsiteY29" fmla="*/ 965268 h 1983098"/>
                    <a:gd name="connsiteX30" fmla="*/ 2034749 w 2668137"/>
                    <a:gd name="connsiteY30" fmla="*/ 1041468 h 1983098"/>
                    <a:gd name="connsiteX31" fmla="*/ 2009349 w 2668137"/>
                    <a:gd name="connsiteY31" fmla="*/ 1126135 h 1983098"/>
                    <a:gd name="connsiteX32" fmla="*/ 1950082 w 2668137"/>
                    <a:gd name="connsiteY32" fmla="*/ 1176935 h 1983098"/>
                    <a:gd name="connsiteX33" fmla="*/ 1924682 w 2668137"/>
                    <a:gd name="connsiteY33" fmla="*/ 1202335 h 1983098"/>
                    <a:gd name="connsiteX34" fmla="*/ 1848482 w 2668137"/>
                    <a:gd name="connsiteY34" fmla="*/ 1253135 h 1983098"/>
                    <a:gd name="connsiteX35" fmla="*/ 1806149 w 2668137"/>
                    <a:gd name="connsiteY35" fmla="*/ 1295468 h 1983098"/>
                    <a:gd name="connsiteX36" fmla="*/ 1848482 w 2668137"/>
                    <a:gd name="connsiteY36" fmla="*/ 1354735 h 1983098"/>
                    <a:gd name="connsiteX37" fmla="*/ 1865415 w 2668137"/>
                    <a:gd name="connsiteY37" fmla="*/ 1388602 h 1983098"/>
                    <a:gd name="connsiteX38" fmla="*/ 1840015 w 2668137"/>
                    <a:gd name="connsiteY38" fmla="*/ 1405535 h 1983098"/>
                    <a:gd name="connsiteX39" fmla="*/ 1834697 w 2668137"/>
                    <a:gd name="connsiteY39" fmla="*/ 1428763 h 1983098"/>
                    <a:gd name="connsiteX40" fmla="*/ 1818670 w 2668137"/>
                    <a:gd name="connsiteY40" fmla="*/ 1431292 h 1983098"/>
                    <a:gd name="connsiteX41" fmla="*/ 1697152 w 2668137"/>
                    <a:gd name="connsiteY41" fmla="*/ 1466450 h 1983098"/>
                    <a:gd name="connsiteX42" fmla="*/ 58050 w 2668137"/>
                    <a:gd name="connsiteY42" fmla="*/ 1927066 h 1983098"/>
                    <a:gd name="connsiteX43" fmla="*/ 376192 w 2668137"/>
                    <a:gd name="connsiteY43" fmla="*/ 1663940 h 1983098"/>
                    <a:gd name="connsiteX44" fmla="*/ 259418 w 2668137"/>
                    <a:gd name="connsiteY44" fmla="*/ 1709459 h 1983098"/>
                    <a:gd name="connsiteX45" fmla="*/ 83116 w 2668137"/>
                    <a:gd name="connsiteY45" fmla="*/ 1909233 h 1983098"/>
                    <a:gd name="connsiteX46" fmla="*/ 67090 w 2668137"/>
                    <a:gd name="connsiteY46" fmla="*/ 1914291 h 1983098"/>
                    <a:gd name="connsiteX47" fmla="*/ 357873 w 2668137"/>
                    <a:gd name="connsiteY47" fmla="*/ 1815668 h 1983098"/>
                    <a:gd name="connsiteX48" fmla="*/ 257131 w 2668137"/>
                    <a:gd name="connsiteY48" fmla="*/ 1828312 h 1983098"/>
                    <a:gd name="connsiteX49" fmla="*/ 300632 w 2668137"/>
                    <a:gd name="connsiteY49" fmla="*/ 1853599 h 1983098"/>
                    <a:gd name="connsiteX50" fmla="*/ 355585 w 2668137"/>
                    <a:gd name="connsiteY50" fmla="*/ 1891533 h 1983098"/>
                    <a:gd name="connsiteX51" fmla="*/ 277739 w 2668137"/>
                    <a:gd name="connsiteY51" fmla="*/ 1914289 h 1983098"/>
                    <a:gd name="connsiteX52" fmla="*/ 435724 w 2668137"/>
                    <a:gd name="connsiteY52" fmla="*/ 1972452 h 1983098"/>
                    <a:gd name="connsiteX53" fmla="*/ 818094 w 2668137"/>
                    <a:gd name="connsiteY53" fmla="*/ 1939580 h 1983098"/>
                    <a:gd name="connsiteX54" fmla="*/ 1624311 w 2668137"/>
                    <a:gd name="connsiteY54" fmla="*/ 1665904 h 1983098"/>
                    <a:gd name="connsiteX55" fmla="*/ 1899282 w 2668137"/>
                    <a:gd name="connsiteY55" fmla="*/ 1583335 h 1983098"/>
                    <a:gd name="connsiteX56" fmla="*/ 1933149 w 2668137"/>
                    <a:gd name="connsiteY56" fmla="*/ 1591802 h 1983098"/>
                    <a:gd name="connsiteX57" fmla="*/ 1992415 w 2668137"/>
                    <a:gd name="connsiteY57" fmla="*/ 1557935 h 1983098"/>
                    <a:gd name="connsiteX58" fmla="*/ 2009349 w 2668137"/>
                    <a:gd name="connsiteY58" fmla="*/ 1532535 h 1983098"/>
                    <a:gd name="connsiteX59" fmla="*/ 2110949 w 2668137"/>
                    <a:gd name="connsiteY59" fmla="*/ 1524068 h 1983098"/>
                    <a:gd name="connsiteX60" fmla="*/ 2153282 w 2668137"/>
                    <a:gd name="connsiteY60" fmla="*/ 1515602 h 1983098"/>
                    <a:gd name="connsiteX61" fmla="*/ 2187149 w 2668137"/>
                    <a:gd name="connsiteY61" fmla="*/ 1481735 h 1983098"/>
                    <a:gd name="connsiteX62" fmla="*/ 2204082 w 2668137"/>
                    <a:gd name="connsiteY62" fmla="*/ 1422468 h 1983098"/>
                    <a:gd name="connsiteX63" fmla="*/ 2221015 w 2668137"/>
                    <a:gd name="connsiteY63" fmla="*/ 1363202 h 1983098"/>
                    <a:gd name="connsiteX64" fmla="*/ 2212549 w 2668137"/>
                    <a:gd name="connsiteY64" fmla="*/ 1295468 h 1983098"/>
                    <a:gd name="connsiteX65" fmla="*/ 2271815 w 2668137"/>
                    <a:gd name="connsiteY65" fmla="*/ 1219268 h 1983098"/>
                    <a:gd name="connsiteX66" fmla="*/ 2297215 w 2668137"/>
                    <a:gd name="connsiteY66" fmla="*/ 1193868 h 1983098"/>
                    <a:gd name="connsiteX67" fmla="*/ 2331082 w 2668137"/>
                    <a:gd name="connsiteY67" fmla="*/ 1168468 h 1983098"/>
                    <a:gd name="connsiteX68" fmla="*/ 2348015 w 2668137"/>
                    <a:gd name="connsiteY68" fmla="*/ 1143068 h 1983098"/>
                    <a:gd name="connsiteX69" fmla="*/ 2364949 w 2668137"/>
                    <a:gd name="connsiteY69" fmla="*/ 1109202 h 1983098"/>
                    <a:gd name="connsiteX70" fmla="*/ 2407282 w 2668137"/>
                    <a:gd name="connsiteY70" fmla="*/ 1100735 h 1983098"/>
                    <a:gd name="connsiteX71" fmla="*/ 2551215 w 2668137"/>
                    <a:gd name="connsiteY71" fmla="*/ 1092268 h 1983098"/>
                    <a:gd name="connsiteX72" fmla="*/ 2627415 w 2668137"/>
                    <a:gd name="connsiteY72" fmla="*/ 1066868 h 1983098"/>
                    <a:gd name="connsiteX73" fmla="*/ 2652815 w 2668137"/>
                    <a:gd name="connsiteY73" fmla="*/ 965268 h 1983098"/>
                    <a:gd name="connsiteX74" fmla="*/ 2635882 w 2668137"/>
                    <a:gd name="connsiteY74" fmla="*/ 804402 h 1983098"/>
                    <a:gd name="connsiteX75" fmla="*/ 2618949 w 2668137"/>
                    <a:gd name="connsiteY75" fmla="*/ 779002 h 1983098"/>
                    <a:gd name="connsiteX76" fmla="*/ 2610482 w 2668137"/>
                    <a:gd name="connsiteY76" fmla="*/ 745135 h 1983098"/>
                    <a:gd name="connsiteX77" fmla="*/ 2618949 w 2668137"/>
                    <a:gd name="connsiteY77" fmla="*/ 660468 h 1983098"/>
                    <a:gd name="connsiteX78" fmla="*/ 2659684 w 2668137"/>
                    <a:gd name="connsiteY78" fmla="*/ 630891 h 1983098"/>
                    <a:gd name="connsiteX79" fmla="*/ 2576615 w 2668137"/>
                    <a:gd name="connsiteY79" fmla="*/ 618135 h 1983098"/>
                    <a:gd name="connsiteX0" fmla="*/ 2576615 w 2668137"/>
                    <a:gd name="connsiteY0" fmla="*/ 618135 h 1983098"/>
                    <a:gd name="connsiteX1" fmla="*/ 2549067 w 2668137"/>
                    <a:gd name="connsiteY1" fmla="*/ 571505 h 1983098"/>
                    <a:gd name="connsiteX2" fmla="*/ 2571963 w 2668137"/>
                    <a:gd name="connsiteY2" fmla="*/ 553804 h 1983098"/>
                    <a:gd name="connsiteX3" fmla="*/ 2636073 w 2668137"/>
                    <a:gd name="connsiteY3" fmla="*/ 518401 h 1983098"/>
                    <a:gd name="connsiteX4" fmla="*/ 2668130 w 2668137"/>
                    <a:gd name="connsiteY4" fmla="*/ 434951 h 1983098"/>
                    <a:gd name="connsiteX5" fmla="*/ 2608183 w 2668137"/>
                    <a:gd name="connsiteY5" fmla="*/ 357708 h 1983098"/>
                    <a:gd name="connsiteX6" fmla="*/ 2613178 w 2668137"/>
                    <a:gd name="connsiteY6" fmla="*/ 285752 h 1983098"/>
                    <a:gd name="connsiteX7" fmla="*/ 2520736 w 2668137"/>
                    <a:gd name="connsiteY7" fmla="*/ 317093 h 1983098"/>
                    <a:gd name="connsiteX8" fmla="*/ 2471220 w 2668137"/>
                    <a:gd name="connsiteY8" fmla="*/ 255407 h 1983098"/>
                    <a:gd name="connsiteX9" fmla="*/ 2365896 w 2668137"/>
                    <a:gd name="connsiteY9" fmla="*/ 240234 h 1983098"/>
                    <a:gd name="connsiteX10" fmla="*/ 2336131 w 2668137"/>
                    <a:gd name="connsiteY10" fmla="*/ 209889 h 1983098"/>
                    <a:gd name="connsiteX11" fmla="*/ 2294917 w 2668137"/>
                    <a:gd name="connsiteY11" fmla="*/ 250348 h 1983098"/>
                    <a:gd name="connsiteX12" fmla="*/ 2191883 w 2668137"/>
                    <a:gd name="connsiteY12" fmla="*/ 197245 h 1983098"/>
                    <a:gd name="connsiteX13" fmla="*/ 2136931 w 2668137"/>
                    <a:gd name="connsiteY13" fmla="*/ 199774 h 1983098"/>
                    <a:gd name="connsiteX14" fmla="*/ 2109456 w 2668137"/>
                    <a:gd name="connsiteY14" fmla="*/ 159313 h 1983098"/>
                    <a:gd name="connsiteX15" fmla="*/ 2070532 w 2668137"/>
                    <a:gd name="connsiteY15" fmla="*/ 136554 h 1983098"/>
                    <a:gd name="connsiteX16" fmla="*/ 2054504 w 2668137"/>
                    <a:gd name="connsiteY16" fmla="*/ 164370 h 1983098"/>
                    <a:gd name="connsiteX17" fmla="*/ 2055581 w 2668137"/>
                    <a:gd name="connsiteY17" fmla="*/ 211993 h 1983098"/>
                    <a:gd name="connsiteX18" fmla="*/ 1908830 w 2668137"/>
                    <a:gd name="connsiteY18" fmla="*/ 115130 h 1983098"/>
                    <a:gd name="connsiteX19" fmla="*/ 1823249 w 2668137"/>
                    <a:gd name="connsiteY19" fmla="*/ 0 h 1983098"/>
                    <a:gd name="connsiteX20" fmla="*/ 1613523 w 2668137"/>
                    <a:gd name="connsiteY20" fmla="*/ 113173 h 1983098"/>
                    <a:gd name="connsiteX21" fmla="*/ 1857389 w 2668137"/>
                    <a:gd name="connsiteY21" fmla="*/ 358230 h 1983098"/>
                    <a:gd name="connsiteX22" fmla="*/ 1772878 w 2668137"/>
                    <a:gd name="connsiteY22" fmla="*/ 642312 h 1983098"/>
                    <a:gd name="connsiteX23" fmla="*/ 2329261 w 2668137"/>
                    <a:gd name="connsiteY23" fmla="*/ 606908 h 1983098"/>
                    <a:gd name="connsiteX24" fmla="*/ 2246415 w 2668137"/>
                    <a:gd name="connsiteY24" fmla="*/ 762068 h 1983098"/>
                    <a:gd name="connsiteX25" fmla="*/ 2229482 w 2668137"/>
                    <a:gd name="connsiteY25" fmla="*/ 804402 h 1983098"/>
                    <a:gd name="connsiteX26" fmla="*/ 2212549 w 2668137"/>
                    <a:gd name="connsiteY26" fmla="*/ 855202 h 1983098"/>
                    <a:gd name="connsiteX27" fmla="*/ 2119415 w 2668137"/>
                    <a:gd name="connsiteY27" fmla="*/ 914468 h 1983098"/>
                    <a:gd name="connsiteX28" fmla="*/ 2094015 w 2668137"/>
                    <a:gd name="connsiteY28" fmla="*/ 948335 h 1983098"/>
                    <a:gd name="connsiteX29" fmla="*/ 2068615 w 2668137"/>
                    <a:gd name="connsiteY29" fmla="*/ 965268 h 1983098"/>
                    <a:gd name="connsiteX30" fmla="*/ 2034749 w 2668137"/>
                    <a:gd name="connsiteY30" fmla="*/ 1041468 h 1983098"/>
                    <a:gd name="connsiteX31" fmla="*/ 2009349 w 2668137"/>
                    <a:gd name="connsiteY31" fmla="*/ 1126135 h 1983098"/>
                    <a:gd name="connsiteX32" fmla="*/ 1950082 w 2668137"/>
                    <a:gd name="connsiteY32" fmla="*/ 1176935 h 1983098"/>
                    <a:gd name="connsiteX33" fmla="*/ 1924682 w 2668137"/>
                    <a:gd name="connsiteY33" fmla="*/ 1202335 h 1983098"/>
                    <a:gd name="connsiteX34" fmla="*/ 1848482 w 2668137"/>
                    <a:gd name="connsiteY34" fmla="*/ 1253135 h 1983098"/>
                    <a:gd name="connsiteX35" fmla="*/ 1806149 w 2668137"/>
                    <a:gd name="connsiteY35" fmla="*/ 1295468 h 1983098"/>
                    <a:gd name="connsiteX36" fmla="*/ 1848482 w 2668137"/>
                    <a:gd name="connsiteY36" fmla="*/ 1354735 h 1983098"/>
                    <a:gd name="connsiteX37" fmla="*/ 1865415 w 2668137"/>
                    <a:gd name="connsiteY37" fmla="*/ 1388602 h 1983098"/>
                    <a:gd name="connsiteX38" fmla="*/ 1840015 w 2668137"/>
                    <a:gd name="connsiteY38" fmla="*/ 1405535 h 1983098"/>
                    <a:gd name="connsiteX39" fmla="*/ 1834697 w 2668137"/>
                    <a:gd name="connsiteY39" fmla="*/ 1428763 h 1983098"/>
                    <a:gd name="connsiteX40" fmla="*/ 1818670 w 2668137"/>
                    <a:gd name="connsiteY40" fmla="*/ 1431292 h 1983098"/>
                    <a:gd name="connsiteX41" fmla="*/ 1697152 w 2668137"/>
                    <a:gd name="connsiteY41" fmla="*/ 1466450 h 1983098"/>
                    <a:gd name="connsiteX42" fmla="*/ 58050 w 2668137"/>
                    <a:gd name="connsiteY42" fmla="*/ 1927066 h 1983098"/>
                    <a:gd name="connsiteX43" fmla="*/ 376192 w 2668137"/>
                    <a:gd name="connsiteY43" fmla="*/ 1663940 h 1983098"/>
                    <a:gd name="connsiteX44" fmla="*/ 83116 w 2668137"/>
                    <a:gd name="connsiteY44" fmla="*/ 1909233 h 1983098"/>
                    <a:gd name="connsiteX45" fmla="*/ 67090 w 2668137"/>
                    <a:gd name="connsiteY45" fmla="*/ 1914291 h 1983098"/>
                    <a:gd name="connsiteX46" fmla="*/ 357873 w 2668137"/>
                    <a:gd name="connsiteY46" fmla="*/ 1815668 h 1983098"/>
                    <a:gd name="connsiteX47" fmla="*/ 257131 w 2668137"/>
                    <a:gd name="connsiteY47" fmla="*/ 1828312 h 1983098"/>
                    <a:gd name="connsiteX48" fmla="*/ 300632 w 2668137"/>
                    <a:gd name="connsiteY48" fmla="*/ 1853599 h 1983098"/>
                    <a:gd name="connsiteX49" fmla="*/ 355585 w 2668137"/>
                    <a:gd name="connsiteY49" fmla="*/ 1891533 h 1983098"/>
                    <a:gd name="connsiteX50" fmla="*/ 277739 w 2668137"/>
                    <a:gd name="connsiteY50" fmla="*/ 1914289 h 1983098"/>
                    <a:gd name="connsiteX51" fmla="*/ 435724 w 2668137"/>
                    <a:gd name="connsiteY51" fmla="*/ 1972452 h 1983098"/>
                    <a:gd name="connsiteX52" fmla="*/ 818094 w 2668137"/>
                    <a:gd name="connsiteY52" fmla="*/ 1939580 h 1983098"/>
                    <a:gd name="connsiteX53" fmla="*/ 1624311 w 2668137"/>
                    <a:gd name="connsiteY53" fmla="*/ 1665904 h 1983098"/>
                    <a:gd name="connsiteX54" fmla="*/ 1899282 w 2668137"/>
                    <a:gd name="connsiteY54" fmla="*/ 1583335 h 1983098"/>
                    <a:gd name="connsiteX55" fmla="*/ 1933149 w 2668137"/>
                    <a:gd name="connsiteY55" fmla="*/ 1591802 h 1983098"/>
                    <a:gd name="connsiteX56" fmla="*/ 1992415 w 2668137"/>
                    <a:gd name="connsiteY56" fmla="*/ 1557935 h 1983098"/>
                    <a:gd name="connsiteX57" fmla="*/ 2009349 w 2668137"/>
                    <a:gd name="connsiteY57" fmla="*/ 1532535 h 1983098"/>
                    <a:gd name="connsiteX58" fmla="*/ 2110949 w 2668137"/>
                    <a:gd name="connsiteY58" fmla="*/ 1524068 h 1983098"/>
                    <a:gd name="connsiteX59" fmla="*/ 2153282 w 2668137"/>
                    <a:gd name="connsiteY59" fmla="*/ 1515602 h 1983098"/>
                    <a:gd name="connsiteX60" fmla="*/ 2187149 w 2668137"/>
                    <a:gd name="connsiteY60" fmla="*/ 1481735 h 1983098"/>
                    <a:gd name="connsiteX61" fmla="*/ 2204082 w 2668137"/>
                    <a:gd name="connsiteY61" fmla="*/ 1422468 h 1983098"/>
                    <a:gd name="connsiteX62" fmla="*/ 2221015 w 2668137"/>
                    <a:gd name="connsiteY62" fmla="*/ 1363202 h 1983098"/>
                    <a:gd name="connsiteX63" fmla="*/ 2212549 w 2668137"/>
                    <a:gd name="connsiteY63" fmla="*/ 1295468 h 1983098"/>
                    <a:gd name="connsiteX64" fmla="*/ 2271815 w 2668137"/>
                    <a:gd name="connsiteY64" fmla="*/ 1219268 h 1983098"/>
                    <a:gd name="connsiteX65" fmla="*/ 2297215 w 2668137"/>
                    <a:gd name="connsiteY65" fmla="*/ 1193868 h 1983098"/>
                    <a:gd name="connsiteX66" fmla="*/ 2331082 w 2668137"/>
                    <a:gd name="connsiteY66" fmla="*/ 1168468 h 1983098"/>
                    <a:gd name="connsiteX67" fmla="*/ 2348015 w 2668137"/>
                    <a:gd name="connsiteY67" fmla="*/ 1143068 h 1983098"/>
                    <a:gd name="connsiteX68" fmla="*/ 2364949 w 2668137"/>
                    <a:gd name="connsiteY68" fmla="*/ 1109202 h 1983098"/>
                    <a:gd name="connsiteX69" fmla="*/ 2407282 w 2668137"/>
                    <a:gd name="connsiteY69" fmla="*/ 1100735 h 1983098"/>
                    <a:gd name="connsiteX70" fmla="*/ 2551215 w 2668137"/>
                    <a:gd name="connsiteY70" fmla="*/ 1092268 h 1983098"/>
                    <a:gd name="connsiteX71" fmla="*/ 2627415 w 2668137"/>
                    <a:gd name="connsiteY71" fmla="*/ 1066868 h 1983098"/>
                    <a:gd name="connsiteX72" fmla="*/ 2652815 w 2668137"/>
                    <a:gd name="connsiteY72" fmla="*/ 965268 h 1983098"/>
                    <a:gd name="connsiteX73" fmla="*/ 2635882 w 2668137"/>
                    <a:gd name="connsiteY73" fmla="*/ 804402 h 1983098"/>
                    <a:gd name="connsiteX74" fmla="*/ 2618949 w 2668137"/>
                    <a:gd name="connsiteY74" fmla="*/ 779002 h 1983098"/>
                    <a:gd name="connsiteX75" fmla="*/ 2610482 w 2668137"/>
                    <a:gd name="connsiteY75" fmla="*/ 745135 h 1983098"/>
                    <a:gd name="connsiteX76" fmla="*/ 2618949 w 2668137"/>
                    <a:gd name="connsiteY76" fmla="*/ 660468 h 1983098"/>
                    <a:gd name="connsiteX77" fmla="*/ 2659684 w 2668137"/>
                    <a:gd name="connsiteY77" fmla="*/ 630891 h 1983098"/>
                    <a:gd name="connsiteX78" fmla="*/ 2576615 w 2668137"/>
                    <a:gd name="connsiteY78" fmla="*/ 618135 h 1983098"/>
                    <a:gd name="connsiteX0" fmla="*/ 2576615 w 2668137"/>
                    <a:gd name="connsiteY0" fmla="*/ 618135 h 1983098"/>
                    <a:gd name="connsiteX1" fmla="*/ 2549067 w 2668137"/>
                    <a:gd name="connsiteY1" fmla="*/ 571505 h 1983098"/>
                    <a:gd name="connsiteX2" fmla="*/ 2571963 w 2668137"/>
                    <a:gd name="connsiteY2" fmla="*/ 553804 h 1983098"/>
                    <a:gd name="connsiteX3" fmla="*/ 2636073 w 2668137"/>
                    <a:gd name="connsiteY3" fmla="*/ 518401 h 1983098"/>
                    <a:gd name="connsiteX4" fmla="*/ 2668130 w 2668137"/>
                    <a:gd name="connsiteY4" fmla="*/ 434951 h 1983098"/>
                    <a:gd name="connsiteX5" fmla="*/ 2608183 w 2668137"/>
                    <a:gd name="connsiteY5" fmla="*/ 357708 h 1983098"/>
                    <a:gd name="connsiteX6" fmla="*/ 2613178 w 2668137"/>
                    <a:gd name="connsiteY6" fmla="*/ 285752 h 1983098"/>
                    <a:gd name="connsiteX7" fmla="*/ 2520736 w 2668137"/>
                    <a:gd name="connsiteY7" fmla="*/ 317093 h 1983098"/>
                    <a:gd name="connsiteX8" fmla="*/ 2471220 w 2668137"/>
                    <a:gd name="connsiteY8" fmla="*/ 255407 h 1983098"/>
                    <a:gd name="connsiteX9" fmla="*/ 2365896 w 2668137"/>
                    <a:gd name="connsiteY9" fmla="*/ 240234 h 1983098"/>
                    <a:gd name="connsiteX10" fmla="*/ 2336131 w 2668137"/>
                    <a:gd name="connsiteY10" fmla="*/ 209889 h 1983098"/>
                    <a:gd name="connsiteX11" fmla="*/ 2294917 w 2668137"/>
                    <a:gd name="connsiteY11" fmla="*/ 250348 h 1983098"/>
                    <a:gd name="connsiteX12" fmla="*/ 2191883 w 2668137"/>
                    <a:gd name="connsiteY12" fmla="*/ 197245 h 1983098"/>
                    <a:gd name="connsiteX13" fmla="*/ 2136931 w 2668137"/>
                    <a:gd name="connsiteY13" fmla="*/ 199774 h 1983098"/>
                    <a:gd name="connsiteX14" fmla="*/ 2109456 w 2668137"/>
                    <a:gd name="connsiteY14" fmla="*/ 159313 h 1983098"/>
                    <a:gd name="connsiteX15" fmla="*/ 2070532 w 2668137"/>
                    <a:gd name="connsiteY15" fmla="*/ 136554 h 1983098"/>
                    <a:gd name="connsiteX16" fmla="*/ 2054504 w 2668137"/>
                    <a:gd name="connsiteY16" fmla="*/ 164370 h 1983098"/>
                    <a:gd name="connsiteX17" fmla="*/ 2055581 w 2668137"/>
                    <a:gd name="connsiteY17" fmla="*/ 211993 h 1983098"/>
                    <a:gd name="connsiteX18" fmla="*/ 1908830 w 2668137"/>
                    <a:gd name="connsiteY18" fmla="*/ 115130 h 1983098"/>
                    <a:gd name="connsiteX19" fmla="*/ 1823249 w 2668137"/>
                    <a:gd name="connsiteY19" fmla="*/ 0 h 1983098"/>
                    <a:gd name="connsiteX20" fmla="*/ 1613523 w 2668137"/>
                    <a:gd name="connsiteY20" fmla="*/ 113173 h 1983098"/>
                    <a:gd name="connsiteX21" fmla="*/ 1857389 w 2668137"/>
                    <a:gd name="connsiteY21" fmla="*/ 358230 h 1983098"/>
                    <a:gd name="connsiteX22" fmla="*/ 1772878 w 2668137"/>
                    <a:gd name="connsiteY22" fmla="*/ 642312 h 1983098"/>
                    <a:gd name="connsiteX23" fmla="*/ 2329261 w 2668137"/>
                    <a:gd name="connsiteY23" fmla="*/ 606908 h 1983098"/>
                    <a:gd name="connsiteX24" fmla="*/ 2246415 w 2668137"/>
                    <a:gd name="connsiteY24" fmla="*/ 762068 h 1983098"/>
                    <a:gd name="connsiteX25" fmla="*/ 2229482 w 2668137"/>
                    <a:gd name="connsiteY25" fmla="*/ 804402 h 1983098"/>
                    <a:gd name="connsiteX26" fmla="*/ 2212549 w 2668137"/>
                    <a:gd name="connsiteY26" fmla="*/ 855202 h 1983098"/>
                    <a:gd name="connsiteX27" fmla="*/ 2119415 w 2668137"/>
                    <a:gd name="connsiteY27" fmla="*/ 914468 h 1983098"/>
                    <a:gd name="connsiteX28" fmla="*/ 2094015 w 2668137"/>
                    <a:gd name="connsiteY28" fmla="*/ 948335 h 1983098"/>
                    <a:gd name="connsiteX29" fmla="*/ 2068615 w 2668137"/>
                    <a:gd name="connsiteY29" fmla="*/ 965268 h 1983098"/>
                    <a:gd name="connsiteX30" fmla="*/ 2034749 w 2668137"/>
                    <a:gd name="connsiteY30" fmla="*/ 1041468 h 1983098"/>
                    <a:gd name="connsiteX31" fmla="*/ 2009349 w 2668137"/>
                    <a:gd name="connsiteY31" fmla="*/ 1126135 h 1983098"/>
                    <a:gd name="connsiteX32" fmla="*/ 1950082 w 2668137"/>
                    <a:gd name="connsiteY32" fmla="*/ 1176935 h 1983098"/>
                    <a:gd name="connsiteX33" fmla="*/ 1924682 w 2668137"/>
                    <a:gd name="connsiteY33" fmla="*/ 1202335 h 1983098"/>
                    <a:gd name="connsiteX34" fmla="*/ 1848482 w 2668137"/>
                    <a:gd name="connsiteY34" fmla="*/ 1253135 h 1983098"/>
                    <a:gd name="connsiteX35" fmla="*/ 1806149 w 2668137"/>
                    <a:gd name="connsiteY35" fmla="*/ 1295468 h 1983098"/>
                    <a:gd name="connsiteX36" fmla="*/ 1848482 w 2668137"/>
                    <a:gd name="connsiteY36" fmla="*/ 1354735 h 1983098"/>
                    <a:gd name="connsiteX37" fmla="*/ 1865415 w 2668137"/>
                    <a:gd name="connsiteY37" fmla="*/ 1388602 h 1983098"/>
                    <a:gd name="connsiteX38" fmla="*/ 1840015 w 2668137"/>
                    <a:gd name="connsiteY38" fmla="*/ 1405535 h 1983098"/>
                    <a:gd name="connsiteX39" fmla="*/ 1834697 w 2668137"/>
                    <a:gd name="connsiteY39" fmla="*/ 1428763 h 1983098"/>
                    <a:gd name="connsiteX40" fmla="*/ 1818670 w 2668137"/>
                    <a:gd name="connsiteY40" fmla="*/ 1431292 h 1983098"/>
                    <a:gd name="connsiteX41" fmla="*/ 1697152 w 2668137"/>
                    <a:gd name="connsiteY41" fmla="*/ 1466450 h 1983098"/>
                    <a:gd name="connsiteX42" fmla="*/ 58050 w 2668137"/>
                    <a:gd name="connsiteY42" fmla="*/ 1927066 h 1983098"/>
                    <a:gd name="connsiteX43" fmla="*/ 376192 w 2668137"/>
                    <a:gd name="connsiteY43" fmla="*/ 1663940 h 1983098"/>
                    <a:gd name="connsiteX44" fmla="*/ 83116 w 2668137"/>
                    <a:gd name="connsiteY44" fmla="*/ 1909233 h 1983098"/>
                    <a:gd name="connsiteX45" fmla="*/ 67090 w 2668137"/>
                    <a:gd name="connsiteY45" fmla="*/ 1914291 h 1983098"/>
                    <a:gd name="connsiteX46" fmla="*/ 257131 w 2668137"/>
                    <a:gd name="connsiteY46" fmla="*/ 1828312 h 1983098"/>
                    <a:gd name="connsiteX47" fmla="*/ 300632 w 2668137"/>
                    <a:gd name="connsiteY47" fmla="*/ 1853599 h 1983098"/>
                    <a:gd name="connsiteX48" fmla="*/ 355585 w 2668137"/>
                    <a:gd name="connsiteY48" fmla="*/ 1891533 h 1983098"/>
                    <a:gd name="connsiteX49" fmla="*/ 277739 w 2668137"/>
                    <a:gd name="connsiteY49" fmla="*/ 1914289 h 1983098"/>
                    <a:gd name="connsiteX50" fmla="*/ 435724 w 2668137"/>
                    <a:gd name="connsiteY50" fmla="*/ 1972452 h 1983098"/>
                    <a:gd name="connsiteX51" fmla="*/ 818094 w 2668137"/>
                    <a:gd name="connsiteY51" fmla="*/ 1939580 h 1983098"/>
                    <a:gd name="connsiteX52" fmla="*/ 1624311 w 2668137"/>
                    <a:gd name="connsiteY52" fmla="*/ 1665904 h 1983098"/>
                    <a:gd name="connsiteX53" fmla="*/ 1899282 w 2668137"/>
                    <a:gd name="connsiteY53" fmla="*/ 1583335 h 1983098"/>
                    <a:gd name="connsiteX54" fmla="*/ 1933149 w 2668137"/>
                    <a:gd name="connsiteY54" fmla="*/ 1591802 h 1983098"/>
                    <a:gd name="connsiteX55" fmla="*/ 1992415 w 2668137"/>
                    <a:gd name="connsiteY55" fmla="*/ 1557935 h 1983098"/>
                    <a:gd name="connsiteX56" fmla="*/ 2009349 w 2668137"/>
                    <a:gd name="connsiteY56" fmla="*/ 1532535 h 1983098"/>
                    <a:gd name="connsiteX57" fmla="*/ 2110949 w 2668137"/>
                    <a:gd name="connsiteY57" fmla="*/ 1524068 h 1983098"/>
                    <a:gd name="connsiteX58" fmla="*/ 2153282 w 2668137"/>
                    <a:gd name="connsiteY58" fmla="*/ 1515602 h 1983098"/>
                    <a:gd name="connsiteX59" fmla="*/ 2187149 w 2668137"/>
                    <a:gd name="connsiteY59" fmla="*/ 1481735 h 1983098"/>
                    <a:gd name="connsiteX60" fmla="*/ 2204082 w 2668137"/>
                    <a:gd name="connsiteY60" fmla="*/ 1422468 h 1983098"/>
                    <a:gd name="connsiteX61" fmla="*/ 2221015 w 2668137"/>
                    <a:gd name="connsiteY61" fmla="*/ 1363202 h 1983098"/>
                    <a:gd name="connsiteX62" fmla="*/ 2212549 w 2668137"/>
                    <a:gd name="connsiteY62" fmla="*/ 1295468 h 1983098"/>
                    <a:gd name="connsiteX63" fmla="*/ 2271815 w 2668137"/>
                    <a:gd name="connsiteY63" fmla="*/ 1219268 h 1983098"/>
                    <a:gd name="connsiteX64" fmla="*/ 2297215 w 2668137"/>
                    <a:gd name="connsiteY64" fmla="*/ 1193868 h 1983098"/>
                    <a:gd name="connsiteX65" fmla="*/ 2331082 w 2668137"/>
                    <a:gd name="connsiteY65" fmla="*/ 1168468 h 1983098"/>
                    <a:gd name="connsiteX66" fmla="*/ 2348015 w 2668137"/>
                    <a:gd name="connsiteY66" fmla="*/ 1143068 h 1983098"/>
                    <a:gd name="connsiteX67" fmla="*/ 2364949 w 2668137"/>
                    <a:gd name="connsiteY67" fmla="*/ 1109202 h 1983098"/>
                    <a:gd name="connsiteX68" fmla="*/ 2407282 w 2668137"/>
                    <a:gd name="connsiteY68" fmla="*/ 1100735 h 1983098"/>
                    <a:gd name="connsiteX69" fmla="*/ 2551215 w 2668137"/>
                    <a:gd name="connsiteY69" fmla="*/ 1092268 h 1983098"/>
                    <a:gd name="connsiteX70" fmla="*/ 2627415 w 2668137"/>
                    <a:gd name="connsiteY70" fmla="*/ 1066868 h 1983098"/>
                    <a:gd name="connsiteX71" fmla="*/ 2652815 w 2668137"/>
                    <a:gd name="connsiteY71" fmla="*/ 965268 h 1983098"/>
                    <a:gd name="connsiteX72" fmla="*/ 2635882 w 2668137"/>
                    <a:gd name="connsiteY72" fmla="*/ 804402 h 1983098"/>
                    <a:gd name="connsiteX73" fmla="*/ 2618949 w 2668137"/>
                    <a:gd name="connsiteY73" fmla="*/ 779002 h 1983098"/>
                    <a:gd name="connsiteX74" fmla="*/ 2610482 w 2668137"/>
                    <a:gd name="connsiteY74" fmla="*/ 745135 h 1983098"/>
                    <a:gd name="connsiteX75" fmla="*/ 2618949 w 2668137"/>
                    <a:gd name="connsiteY75" fmla="*/ 660468 h 1983098"/>
                    <a:gd name="connsiteX76" fmla="*/ 2659684 w 2668137"/>
                    <a:gd name="connsiteY76" fmla="*/ 630891 h 1983098"/>
                    <a:gd name="connsiteX77" fmla="*/ 2576615 w 2668137"/>
                    <a:gd name="connsiteY77" fmla="*/ 618135 h 1983098"/>
                    <a:gd name="connsiteX0" fmla="*/ 2576615 w 2668137"/>
                    <a:gd name="connsiteY0" fmla="*/ 618135 h 1983098"/>
                    <a:gd name="connsiteX1" fmla="*/ 2549067 w 2668137"/>
                    <a:gd name="connsiteY1" fmla="*/ 571505 h 1983098"/>
                    <a:gd name="connsiteX2" fmla="*/ 2571963 w 2668137"/>
                    <a:gd name="connsiteY2" fmla="*/ 553804 h 1983098"/>
                    <a:gd name="connsiteX3" fmla="*/ 2636073 w 2668137"/>
                    <a:gd name="connsiteY3" fmla="*/ 518401 h 1983098"/>
                    <a:gd name="connsiteX4" fmla="*/ 2668130 w 2668137"/>
                    <a:gd name="connsiteY4" fmla="*/ 434951 h 1983098"/>
                    <a:gd name="connsiteX5" fmla="*/ 2608183 w 2668137"/>
                    <a:gd name="connsiteY5" fmla="*/ 357708 h 1983098"/>
                    <a:gd name="connsiteX6" fmla="*/ 2613178 w 2668137"/>
                    <a:gd name="connsiteY6" fmla="*/ 285752 h 1983098"/>
                    <a:gd name="connsiteX7" fmla="*/ 2520736 w 2668137"/>
                    <a:gd name="connsiteY7" fmla="*/ 317093 h 1983098"/>
                    <a:gd name="connsiteX8" fmla="*/ 2471220 w 2668137"/>
                    <a:gd name="connsiteY8" fmla="*/ 255407 h 1983098"/>
                    <a:gd name="connsiteX9" fmla="*/ 2365896 w 2668137"/>
                    <a:gd name="connsiteY9" fmla="*/ 240234 h 1983098"/>
                    <a:gd name="connsiteX10" fmla="*/ 2336131 w 2668137"/>
                    <a:gd name="connsiteY10" fmla="*/ 209889 h 1983098"/>
                    <a:gd name="connsiteX11" fmla="*/ 2294917 w 2668137"/>
                    <a:gd name="connsiteY11" fmla="*/ 250348 h 1983098"/>
                    <a:gd name="connsiteX12" fmla="*/ 2191883 w 2668137"/>
                    <a:gd name="connsiteY12" fmla="*/ 197245 h 1983098"/>
                    <a:gd name="connsiteX13" fmla="*/ 2136931 w 2668137"/>
                    <a:gd name="connsiteY13" fmla="*/ 199774 h 1983098"/>
                    <a:gd name="connsiteX14" fmla="*/ 2109456 w 2668137"/>
                    <a:gd name="connsiteY14" fmla="*/ 159313 h 1983098"/>
                    <a:gd name="connsiteX15" fmla="*/ 2070532 w 2668137"/>
                    <a:gd name="connsiteY15" fmla="*/ 136554 h 1983098"/>
                    <a:gd name="connsiteX16" fmla="*/ 2054504 w 2668137"/>
                    <a:gd name="connsiteY16" fmla="*/ 164370 h 1983098"/>
                    <a:gd name="connsiteX17" fmla="*/ 2055581 w 2668137"/>
                    <a:gd name="connsiteY17" fmla="*/ 211993 h 1983098"/>
                    <a:gd name="connsiteX18" fmla="*/ 1908830 w 2668137"/>
                    <a:gd name="connsiteY18" fmla="*/ 115130 h 1983098"/>
                    <a:gd name="connsiteX19" fmla="*/ 1823249 w 2668137"/>
                    <a:gd name="connsiteY19" fmla="*/ 0 h 1983098"/>
                    <a:gd name="connsiteX20" fmla="*/ 1613523 w 2668137"/>
                    <a:gd name="connsiteY20" fmla="*/ 113173 h 1983098"/>
                    <a:gd name="connsiteX21" fmla="*/ 1857389 w 2668137"/>
                    <a:gd name="connsiteY21" fmla="*/ 358230 h 1983098"/>
                    <a:gd name="connsiteX22" fmla="*/ 1772878 w 2668137"/>
                    <a:gd name="connsiteY22" fmla="*/ 642312 h 1983098"/>
                    <a:gd name="connsiteX23" fmla="*/ 2329261 w 2668137"/>
                    <a:gd name="connsiteY23" fmla="*/ 606908 h 1983098"/>
                    <a:gd name="connsiteX24" fmla="*/ 2246415 w 2668137"/>
                    <a:gd name="connsiteY24" fmla="*/ 762068 h 1983098"/>
                    <a:gd name="connsiteX25" fmla="*/ 2229482 w 2668137"/>
                    <a:gd name="connsiteY25" fmla="*/ 804402 h 1983098"/>
                    <a:gd name="connsiteX26" fmla="*/ 2212549 w 2668137"/>
                    <a:gd name="connsiteY26" fmla="*/ 855202 h 1983098"/>
                    <a:gd name="connsiteX27" fmla="*/ 2119415 w 2668137"/>
                    <a:gd name="connsiteY27" fmla="*/ 914468 h 1983098"/>
                    <a:gd name="connsiteX28" fmla="*/ 2094015 w 2668137"/>
                    <a:gd name="connsiteY28" fmla="*/ 948335 h 1983098"/>
                    <a:gd name="connsiteX29" fmla="*/ 2068615 w 2668137"/>
                    <a:gd name="connsiteY29" fmla="*/ 965268 h 1983098"/>
                    <a:gd name="connsiteX30" fmla="*/ 2034749 w 2668137"/>
                    <a:gd name="connsiteY30" fmla="*/ 1041468 h 1983098"/>
                    <a:gd name="connsiteX31" fmla="*/ 2009349 w 2668137"/>
                    <a:gd name="connsiteY31" fmla="*/ 1126135 h 1983098"/>
                    <a:gd name="connsiteX32" fmla="*/ 1950082 w 2668137"/>
                    <a:gd name="connsiteY32" fmla="*/ 1176935 h 1983098"/>
                    <a:gd name="connsiteX33" fmla="*/ 1924682 w 2668137"/>
                    <a:gd name="connsiteY33" fmla="*/ 1202335 h 1983098"/>
                    <a:gd name="connsiteX34" fmla="*/ 1848482 w 2668137"/>
                    <a:gd name="connsiteY34" fmla="*/ 1253135 h 1983098"/>
                    <a:gd name="connsiteX35" fmla="*/ 1806149 w 2668137"/>
                    <a:gd name="connsiteY35" fmla="*/ 1295468 h 1983098"/>
                    <a:gd name="connsiteX36" fmla="*/ 1848482 w 2668137"/>
                    <a:gd name="connsiteY36" fmla="*/ 1354735 h 1983098"/>
                    <a:gd name="connsiteX37" fmla="*/ 1865415 w 2668137"/>
                    <a:gd name="connsiteY37" fmla="*/ 1388602 h 1983098"/>
                    <a:gd name="connsiteX38" fmla="*/ 1840015 w 2668137"/>
                    <a:gd name="connsiteY38" fmla="*/ 1405535 h 1983098"/>
                    <a:gd name="connsiteX39" fmla="*/ 1834697 w 2668137"/>
                    <a:gd name="connsiteY39" fmla="*/ 1428763 h 1983098"/>
                    <a:gd name="connsiteX40" fmla="*/ 1818670 w 2668137"/>
                    <a:gd name="connsiteY40" fmla="*/ 1431292 h 1983098"/>
                    <a:gd name="connsiteX41" fmla="*/ 1697152 w 2668137"/>
                    <a:gd name="connsiteY41" fmla="*/ 1466450 h 1983098"/>
                    <a:gd name="connsiteX42" fmla="*/ 58050 w 2668137"/>
                    <a:gd name="connsiteY42" fmla="*/ 1927066 h 1983098"/>
                    <a:gd name="connsiteX43" fmla="*/ 376192 w 2668137"/>
                    <a:gd name="connsiteY43" fmla="*/ 1663940 h 1983098"/>
                    <a:gd name="connsiteX44" fmla="*/ 83116 w 2668137"/>
                    <a:gd name="connsiteY44" fmla="*/ 1909233 h 1983098"/>
                    <a:gd name="connsiteX45" fmla="*/ 67090 w 2668137"/>
                    <a:gd name="connsiteY45" fmla="*/ 1914291 h 1983098"/>
                    <a:gd name="connsiteX46" fmla="*/ 257131 w 2668137"/>
                    <a:gd name="connsiteY46" fmla="*/ 1828312 h 1983098"/>
                    <a:gd name="connsiteX47" fmla="*/ 355585 w 2668137"/>
                    <a:gd name="connsiteY47" fmla="*/ 1891533 h 1983098"/>
                    <a:gd name="connsiteX48" fmla="*/ 277739 w 2668137"/>
                    <a:gd name="connsiteY48" fmla="*/ 1914289 h 1983098"/>
                    <a:gd name="connsiteX49" fmla="*/ 435724 w 2668137"/>
                    <a:gd name="connsiteY49" fmla="*/ 1972452 h 1983098"/>
                    <a:gd name="connsiteX50" fmla="*/ 818094 w 2668137"/>
                    <a:gd name="connsiteY50" fmla="*/ 1939580 h 1983098"/>
                    <a:gd name="connsiteX51" fmla="*/ 1624311 w 2668137"/>
                    <a:gd name="connsiteY51" fmla="*/ 1665904 h 1983098"/>
                    <a:gd name="connsiteX52" fmla="*/ 1899282 w 2668137"/>
                    <a:gd name="connsiteY52" fmla="*/ 1583335 h 1983098"/>
                    <a:gd name="connsiteX53" fmla="*/ 1933149 w 2668137"/>
                    <a:gd name="connsiteY53" fmla="*/ 1591802 h 1983098"/>
                    <a:gd name="connsiteX54" fmla="*/ 1992415 w 2668137"/>
                    <a:gd name="connsiteY54" fmla="*/ 1557935 h 1983098"/>
                    <a:gd name="connsiteX55" fmla="*/ 2009349 w 2668137"/>
                    <a:gd name="connsiteY55" fmla="*/ 1532535 h 1983098"/>
                    <a:gd name="connsiteX56" fmla="*/ 2110949 w 2668137"/>
                    <a:gd name="connsiteY56" fmla="*/ 1524068 h 1983098"/>
                    <a:gd name="connsiteX57" fmla="*/ 2153282 w 2668137"/>
                    <a:gd name="connsiteY57" fmla="*/ 1515602 h 1983098"/>
                    <a:gd name="connsiteX58" fmla="*/ 2187149 w 2668137"/>
                    <a:gd name="connsiteY58" fmla="*/ 1481735 h 1983098"/>
                    <a:gd name="connsiteX59" fmla="*/ 2204082 w 2668137"/>
                    <a:gd name="connsiteY59" fmla="*/ 1422468 h 1983098"/>
                    <a:gd name="connsiteX60" fmla="*/ 2221015 w 2668137"/>
                    <a:gd name="connsiteY60" fmla="*/ 1363202 h 1983098"/>
                    <a:gd name="connsiteX61" fmla="*/ 2212549 w 2668137"/>
                    <a:gd name="connsiteY61" fmla="*/ 1295468 h 1983098"/>
                    <a:gd name="connsiteX62" fmla="*/ 2271815 w 2668137"/>
                    <a:gd name="connsiteY62" fmla="*/ 1219268 h 1983098"/>
                    <a:gd name="connsiteX63" fmla="*/ 2297215 w 2668137"/>
                    <a:gd name="connsiteY63" fmla="*/ 1193868 h 1983098"/>
                    <a:gd name="connsiteX64" fmla="*/ 2331082 w 2668137"/>
                    <a:gd name="connsiteY64" fmla="*/ 1168468 h 1983098"/>
                    <a:gd name="connsiteX65" fmla="*/ 2348015 w 2668137"/>
                    <a:gd name="connsiteY65" fmla="*/ 1143068 h 1983098"/>
                    <a:gd name="connsiteX66" fmla="*/ 2364949 w 2668137"/>
                    <a:gd name="connsiteY66" fmla="*/ 1109202 h 1983098"/>
                    <a:gd name="connsiteX67" fmla="*/ 2407282 w 2668137"/>
                    <a:gd name="connsiteY67" fmla="*/ 1100735 h 1983098"/>
                    <a:gd name="connsiteX68" fmla="*/ 2551215 w 2668137"/>
                    <a:gd name="connsiteY68" fmla="*/ 1092268 h 1983098"/>
                    <a:gd name="connsiteX69" fmla="*/ 2627415 w 2668137"/>
                    <a:gd name="connsiteY69" fmla="*/ 1066868 h 1983098"/>
                    <a:gd name="connsiteX70" fmla="*/ 2652815 w 2668137"/>
                    <a:gd name="connsiteY70" fmla="*/ 965268 h 1983098"/>
                    <a:gd name="connsiteX71" fmla="*/ 2635882 w 2668137"/>
                    <a:gd name="connsiteY71" fmla="*/ 804402 h 1983098"/>
                    <a:gd name="connsiteX72" fmla="*/ 2618949 w 2668137"/>
                    <a:gd name="connsiteY72" fmla="*/ 779002 h 1983098"/>
                    <a:gd name="connsiteX73" fmla="*/ 2610482 w 2668137"/>
                    <a:gd name="connsiteY73" fmla="*/ 745135 h 1983098"/>
                    <a:gd name="connsiteX74" fmla="*/ 2618949 w 2668137"/>
                    <a:gd name="connsiteY74" fmla="*/ 660468 h 1983098"/>
                    <a:gd name="connsiteX75" fmla="*/ 2659684 w 2668137"/>
                    <a:gd name="connsiteY75" fmla="*/ 630891 h 1983098"/>
                    <a:gd name="connsiteX76" fmla="*/ 2576615 w 2668137"/>
                    <a:gd name="connsiteY76" fmla="*/ 618135 h 1983098"/>
                    <a:gd name="connsiteX0" fmla="*/ 2576615 w 2668137"/>
                    <a:gd name="connsiteY0" fmla="*/ 618135 h 1983098"/>
                    <a:gd name="connsiteX1" fmla="*/ 2549067 w 2668137"/>
                    <a:gd name="connsiteY1" fmla="*/ 571505 h 1983098"/>
                    <a:gd name="connsiteX2" fmla="*/ 2571963 w 2668137"/>
                    <a:gd name="connsiteY2" fmla="*/ 553804 h 1983098"/>
                    <a:gd name="connsiteX3" fmla="*/ 2636073 w 2668137"/>
                    <a:gd name="connsiteY3" fmla="*/ 518401 h 1983098"/>
                    <a:gd name="connsiteX4" fmla="*/ 2668130 w 2668137"/>
                    <a:gd name="connsiteY4" fmla="*/ 434951 h 1983098"/>
                    <a:gd name="connsiteX5" fmla="*/ 2608183 w 2668137"/>
                    <a:gd name="connsiteY5" fmla="*/ 357708 h 1983098"/>
                    <a:gd name="connsiteX6" fmla="*/ 2613178 w 2668137"/>
                    <a:gd name="connsiteY6" fmla="*/ 285752 h 1983098"/>
                    <a:gd name="connsiteX7" fmla="*/ 2520736 w 2668137"/>
                    <a:gd name="connsiteY7" fmla="*/ 317093 h 1983098"/>
                    <a:gd name="connsiteX8" fmla="*/ 2471220 w 2668137"/>
                    <a:gd name="connsiteY8" fmla="*/ 255407 h 1983098"/>
                    <a:gd name="connsiteX9" fmla="*/ 2365896 w 2668137"/>
                    <a:gd name="connsiteY9" fmla="*/ 240234 h 1983098"/>
                    <a:gd name="connsiteX10" fmla="*/ 2336131 w 2668137"/>
                    <a:gd name="connsiteY10" fmla="*/ 209889 h 1983098"/>
                    <a:gd name="connsiteX11" fmla="*/ 2294917 w 2668137"/>
                    <a:gd name="connsiteY11" fmla="*/ 250348 h 1983098"/>
                    <a:gd name="connsiteX12" fmla="*/ 2191883 w 2668137"/>
                    <a:gd name="connsiteY12" fmla="*/ 197245 h 1983098"/>
                    <a:gd name="connsiteX13" fmla="*/ 2136931 w 2668137"/>
                    <a:gd name="connsiteY13" fmla="*/ 199774 h 1983098"/>
                    <a:gd name="connsiteX14" fmla="*/ 2109456 w 2668137"/>
                    <a:gd name="connsiteY14" fmla="*/ 159313 h 1983098"/>
                    <a:gd name="connsiteX15" fmla="*/ 2070532 w 2668137"/>
                    <a:gd name="connsiteY15" fmla="*/ 136554 h 1983098"/>
                    <a:gd name="connsiteX16" fmla="*/ 2054504 w 2668137"/>
                    <a:gd name="connsiteY16" fmla="*/ 164370 h 1983098"/>
                    <a:gd name="connsiteX17" fmla="*/ 2055581 w 2668137"/>
                    <a:gd name="connsiteY17" fmla="*/ 211993 h 1983098"/>
                    <a:gd name="connsiteX18" fmla="*/ 1908830 w 2668137"/>
                    <a:gd name="connsiteY18" fmla="*/ 115130 h 1983098"/>
                    <a:gd name="connsiteX19" fmla="*/ 1823249 w 2668137"/>
                    <a:gd name="connsiteY19" fmla="*/ 0 h 1983098"/>
                    <a:gd name="connsiteX20" fmla="*/ 1613523 w 2668137"/>
                    <a:gd name="connsiteY20" fmla="*/ 113173 h 1983098"/>
                    <a:gd name="connsiteX21" fmla="*/ 1857389 w 2668137"/>
                    <a:gd name="connsiteY21" fmla="*/ 358230 h 1983098"/>
                    <a:gd name="connsiteX22" fmla="*/ 1772878 w 2668137"/>
                    <a:gd name="connsiteY22" fmla="*/ 642312 h 1983098"/>
                    <a:gd name="connsiteX23" fmla="*/ 2329261 w 2668137"/>
                    <a:gd name="connsiteY23" fmla="*/ 606908 h 1983098"/>
                    <a:gd name="connsiteX24" fmla="*/ 2246415 w 2668137"/>
                    <a:gd name="connsiteY24" fmla="*/ 762068 h 1983098"/>
                    <a:gd name="connsiteX25" fmla="*/ 2229482 w 2668137"/>
                    <a:gd name="connsiteY25" fmla="*/ 804402 h 1983098"/>
                    <a:gd name="connsiteX26" fmla="*/ 2212549 w 2668137"/>
                    <a:gd name="connsiteY26" fmla="*/ 855202 h 1983098"/>
                    <a:gd name="connsiteX27" fmla="*/ 2119415 w 2668137"/>
                    <a:gd name="connsiteY27" fmla="*/ 914468 h 1983098"/>
                    <a:gd name="connsiteX28" fmla="*/ 2094015 w 2668137"/>
                    <a:gd name="connsiteY28" fmla="*/ 948335 h 1983098"/>
                    <a:gd name="connsiteX29" fmla="*/ 2068615 w 2668137"/>
                    <a:gd name="connsiteY29" fmla="*/ 965268 h 1983098"/>
                    <a:gd name="connsiteX30" fmla="*/ 2034749 w 2668137"/>
                    <a:gd name="connsiteY30" fmla="*/ 1041468 h 1983098"/>
                    <a:gd name="connsiteX31" fmla="*/ 2009349 w 2668137"/>
                    <a:gd name="connsiteY31" fmla="*/ 1126135 h 1983098"/>
                    <a:gd name="connsiteX32" fmla="*/ 1950082 w 2668137"/>
                    <a:gd name="connsiteY32" fmla="*/ 1176935 h 1983098"/>
                    <a:gd name="connsiteX33" fmla="*/ 1924682 w 2668137"/>
                    <a:gd name="connsiteY33" fmla="*/ 1202335 h 1983098"/>
                    <a:gd name="connsiteX34" fmla="*/ 1848482 w 2668137"/>
                    <a:gd name="connsiteY34" fmla="*/ 1253135 h 1983098"/>
                    <a:gd name="connsiteX35" fmla="*/ 1806149 w 2668137"/>
                    <a:gd name="connsiteY35" fmla="*/ 1295468 h 1983098"/>
                    <a:gd name="connsiteX36" fmla="*/ 1848482 w 2668137"/>
                    <a:gd name="connsiteY36" fmla="*/ 1354735 h 1983098"/>
                    <a:gd name="connsiteX37" fmla="*/ 1865415 w 2668137"/>
                    <a:gd name="connsiteY37" fmla="*/ 1388602 h 1983098"/>
                    <a:gd name="connsiteX38" fmla="*/ 1840015 w 2668137"/>
                    <a:gd name="connsiteY38" fmla="*/ 1405535 h 1983098"/>
                    <a:gd name="connsiteX39" fmla="*/ 1834697 w 2668137"/>
                    <a:gd name="connsiteY39" fmla="*/ 1428763 h 1983098"/>
                    <a:gd name="connsiteX40" fmla="*/ 1818670 w 2668137"/>
                    <a:gd name="connsiteY40" fmla="*/ 1431292 h 1983098"/>
                    <a:gd name="connsiteX41" fmla="*/ 1697152 w 2668137"/>
                    <a:gd name="connsiteY41" fmla="*/ 1466450 h 1983098"/>
                    <a:gd name="connsiteX42" fmla="*/ 58050 w 2668137"/>
                    <a:gd name="connsiteY42" fmla="*/ 1927066 h 1983098"/>
                    <a:gd name="connsiteX43" fmla="*/ 376192 w 2668137"/>
                    <a:gd name="connsiteY43" fmla="*/ 1663940 h 1983098"/>
                    <a:gd name="connsiteX44" fmla="*/ 83116 w 2668137"/>
                    <a:gd name="connsiteY44" fmla="*/ 1909233 h 1983098"/>
                    <a:gd name="connsiteX45" fmla="*/ 67090 w 2668137"/>
                    <a:gd name="connsiteY45" fmla="*/ 1914291 h 1983098"/>
                    <a:gd name="connsiteX46" fmla="*/ 355585 w 2668137"/>
                    <a:gd name="connsiteY46" fmla="*/ 1891533 h 1983098"/>
                    <a:gd name="connsiteX47" fmla="*/ 277739 w 2668137"/>
                    <a:gd name="connsiteY47" fmla="*/ 1914289 h 1983098"/>
                    <a:gd name="connsiteX48" fmla="*/ 435724 w 2668137"/>
                    <a:gd name="connsiteY48" fmla="*/ 1972452 h 1983098"/>
                    <a:gd name="connsiteX49" fmla="*/ 818094 w 2668137"/>
                    <a:gd name="connsiteY49" fmla="*/ 1939580 h 1983098"/>
                    <a:gd name="connsiteX50" fmla="*/ 1624311 w 2668137"/>
                    <a:gd name="connsiteY50" fmla="*/ 1665904 h 1983098"/>
                    <a:gd name="connsiteX51" fmla="*/ 1899282 w 2668137"/>
                    <a:gd name="connsiteY51" fmla="*/ 1583335 h 1983098"/>
                    <a:gd name="connsiteX52" fmla="*/ 1933149 w 2668137"/>
                    <a:gd name="connsiteY52" fmla="*/ 1591802 h 1983098"/>
                    <a:gd name="connsiteX53" fmla="*/ 1992415 w 2668137"/>
                    <a:gd name="connsiteY53" fmla="*/ 1557935 h 1983098"/>
                    <a:gd name="connsiteX54" fmla="*/ 2009349 w 2668137"/>
                    <a:gd name="connsiteY54" fmla="*/ 1532535 h 1983098"/>
                    <a:gd name="connsiteX55" fmla="*/ 2110949 w 2668137"/>
                    <a:gd name="connsiteY55" fmla="*/ 1524068 h 1983098"/>
                    <a:gd name="connsiteX56" fmla="*/ 2153282 w 2668137"/>
                    <a:gd name="connsiteY56" fmla="*/ 1515602 h 1983098"/>
                    <a:gd name="connsiteX57" fmla="*/ 2187149 w 2668137"/>
                    <a:gd name="connsiteY57" fmla="*/ 1481735 h 1983098"/>
                    <a:gd name="connsiteX58" fmla="*/ 2204082 w 2668137"/>
                    <a:gd name="connsiteY58" fmla="*/ 1422468 h 1983098"/>
                    <a:gd name="connsiteX59" fmla="*/ 2221015 w 2668137"/>
                    <a:gd name="connsiteY59" fmla="*/ 1363202 h 1983098"/>
                    <a:gd name="connsiteX60" fmla="*/ 2212549 w 2668137"/>
                    <a:gd name="connsiteY60" fmla="*/ 1295468 h 1983098"/>
                    <a:gd name="connsiteX61" fmla="*/ 2271815 w 2668137"/>
                    <a:gd name="connsiteY61" fmla="*/ 1219268 h 1983098"/>
                    <a:gd name="connsiteX62" fmla="*/ 2297215 w 2668137"/>
                    <a:gd name="connsiteY62" fmla="*/ 1193868 h 1983098"/>
                    <a:gd name="connsiteX63" fmla="*/ 2331082 w 2668137"/>
                    <a:gd name="connsiteY63" fmla="*/ 1168468 h 1983098"/>
                    <a:gd name="connsiteX64" fmla="*/ 2348015 w 2668137"/>
                    <a:gd name="connsiteY64" fmla="*/ 1143068 h 1983098"/>
                    <a:gd name="connsiteX65" fmla="*/ 2364949 w 2668137"/>
                    <a:gd name="connsiteY65" fmla="*/ 1109202 h 1983098"/>
                    <a:gd name="connsiteX66" fmla="*/ 2407282 w 2668137"/>
                    <a:gd name="connsiteY66" fmla="*/ 1100735 h 1983098"/>
                    <a:gd name="connsiteX67" fmla="*/ 2551215 w 2668137"/>
                    <a:gd name="connsiteY67" fmla="*/ 1092268 h 1983098"/>
                    <a:gd name="connsiteX68" fmla="*/ 2627415 w 2668137"/>
                    <a:gd name="connsiteY68" fmla="*/ 1066868 h 1983098"/>
                    <a:gd name="connsiteX69" fmla="*/ 2652815 w 2668137"/>
                    <a:gd name="connsiteY69" fmla="*/ 965268 h 1983098"/>
                    <a:gd name="connsiteX70" fmla="*/ 2635882 w 2668137"/>
                    <a:gd name="connsiteY70" fmla="*/ 804402 h 1983098"/>
                    <a:gd name="connsiteX71" fmla="*/ 2618949 w 2668137"/>
                    <a:gd name="connsiteY71" fmla="*/ 779002 h 1983098"/>
                    <a:gd name="connsiteX72" fmla="*/ 2610482 w 2668137"/>
                    <a:gd name="connsiteY72" fmla="*/ 745135 h 1983098"/>
                    <a:gd name="connsiteX73" fmla="*/ 2618949 w 2668137"/>
                    <a:gd name="connsiteY73" fmla="*/ 660468 h 1983098"/>
                    <a:gd name="connsiteX74" fmla="*/ 2659684 w 2668137"/>
                    <a:gd name="connsiteY74" fmla="*/ 630891 h 1983098"/>
                    <a:gd name="connsiteX75" fmla="*/ 2576615 w 2668137"/>
                    <a:gd name="connsiteY75" fmla="*/ 618135 h 1983098"/>
                    <a:gd name="connsiteX0" fmla="*/ 2632259 w 2723781"/>
                    <a:gd name="connsiteY0" fmla="*/ 618135 h 1983098"/>
                    <a:gd name="connsiteX1" fmla="*/ 2604711 w 2723781"/>
                    <a:gd name="connsiteY1" fmla="*/ 571505 h 1983098"/>
                    <a:gd name="connsiteX2" fmla="*/ 2627607 w 2723781"/>
                    <a:gd name="connsiteY2" fmla="*/ 553804 h 1983098"/>
                    <a:gd name="connsiteX3" fmla="*/ 2691717 w 2723781"/>
                    <a:gd name="connsiteY3" fmla="*/ 518401 h 1983098"/>
                    <a:gd name="connsiteX4" fmla="*/ 2723774 w 2723781"/>
                    <a:gd name="connsiteY4" fmla="*/ 434951 h 1983098"/>
                    <a:gd name="connsiteX5" fmla="*/ 2663827 w 2723781"/>
                    <a:gd name="connsiteY5" fmla="*/ 357708 h 1983098"/>
                    <a:gd name="connsiteX6" fmla="*/ 2668822 w 2723781"/>
                    <a:gd name="connsiteY6" fmla="*/ 285752 h 1983098"/>
                    <a:gd name="connsiteX7" fmla="*/ 2576380 w 2723781"/>
                    <a:gd name="connsiteY7" fmla="*/ 317093 h 1983098"/>
                    <a:gd name="connsiteX8" fmla="*/ 2526864 w 2723781"/>
                    <a:gd name="connsiteY8" fmla="*/ 255407 h 1983098"/>
                    <a:gd name="connsiteX9" fmla="*/ 2421540 w 2723781"/>
                    <a:gd name="connsiteY9" fmla="*/ 240234 h 1983098"/>
                    <a:gd name="connsiteX10" fmla="*/ 2391775 w 2723781"/>
                    <a:gd name="connsiteY10" fmla="*/ 209889 h 1983098"/>
                    <a:gd name="connsiteX11" fmla="*/ 2350561 w 2723781"/>
                    <a:gd name="connsiteY11" fmla="*/ 250348 h 1983098"/>
                    <a:gd name="connsiteX12" fmla="*/ 2247527 w 2723781"/>
                    <a:gd name="connsiteY12" fmla="*/ 197245 h 1983098"/>
                    <a:gd name="connsiteX13" fmla="*/ 2192575 w 2723781"/>
                    <a:gd name="connsiteY13" fmla="*/ 199774 h 1983098"/>
                    <a:gd name="connsiteX14" fmla="*/ 2165100 w 2723781"/>
                    <a:gd name="connsiteY14" fmla="*/ 159313 h 1983098"/>
                    <a:gd name="connsiteX15" fmla="*/ 2126176 w 2723781"/>
                    <a:gd name="connsiteY15" fmla="*/ 136554 h 1983098"/>
                    <a:gd name="connsiteX16" fmla="*/ 2110148 w 2723781"/>
                    <a:gd name="connsiteY16" fmla="*/ 164370 h 1983098"/>
                    <a:gd name="connsiteX17" fmla="*/ 2111225 w 2723781"/>
                    <a:gd name="connsiteY17" fmla="*/ 211993 h 1983098"/>
                    <a:gd name="connsiteX18" fmla="*/ 1964474 w 2723781"/>
                    <a:gd name="connsiteY18" fmla="*/ 115130 h 1983098"/>
                    <a:gd name="connsiteX19" fmla="*/ 1878893 w 2723781"/>
                    <a:gd name="connsiteY19" fmla="*/ 0 h 1983098"/>
                    <a:gd name="connsiteX20" fmla="*/ 1669167 w 2723781"/>
                    <a:gd name="connsiteY20" fmla="*/ 113173 h 1983098"/>
                    <a:gd name="connsiteX21" fmla="*/ 1913033 w 2723781"/>
                    <a:gd name="connsiteY21" fmla="*/ 358230 h 1983098"/>
                    <a:gd name="connsiteX22" fmla="*/ 1828522 w 2723781"/>
                    <a:gd name="connsiteY22" fmla="*/ 642312 h 1983098"/>
                    <a:gd name="connsiteX23" fmla="*/ 2384905 w 2723781"/>
                    <a:gd name="connsiteY23" fmla="*/ 606908 h 1983098"/>
                    <a:gd name="connsiteX24" fmla="*/ 2302059 w 2723781"/>
                    <a:gd name="connsiteY24" fmla="*/ 762068 h 1983098"/>
                    <a:gd name="connsiteX25" fmla="*/ 2285126 w 2723781"/>
                    <a:gd name="connsiteY25" fmla="*/ 804402 h 1983098"/>
                    <a:gd name="connsiteX26" fmla="*/ 2268193 w 2723781"/>
                    <a:gd name="connsiteY26" fmla="*/ 855202 h 1983098"/>
                    <a:gd name="connsiteX27" fmla="*/ 2175059 w 2723781"/>
                    <a:gd name="connsiteY27" fmla="*/ 914468 h 1983098"/>
                    <a:gd name="connsiteX28" fmla="*/ 2149659 w 2723781"/>
                    <a:gd name="connsiteY28" fmla="*/ 948335 h 1983098"/>
                    <a:gd name="connsiteX29" fmla="*/ 2124259 w 2723781"/>
                    <a:gd name="connsiteY29" fmla="*/ 965268 h 1983098"/>
                    <a:gd name="connsiteX30" fmla="*/ 2090393 w 2723781"/>
                    <a:gd name="connsiteY30" fmla="*/ 1041468 h 1983098"/>
                    <a:gd name="connsiteX31" fmla="*/ 2064993 w 2723781"/>
                    <a:gd name="connsiteY31" fmla="*/ 1126135 h 1983098"/>
                    <a:gd name="connsiteX32" fmla="*/ 2005726 w 2723781"/>
                    <a:gd name="connsiteY32" fmla="*/ 1176935 h 1983098"/>
                    <a:gd name="connsiteX33" fmla="*/ 1980326 w 2723781"/>
                    <a:gd name="connsiteY33" fmla="*/ 1202335 h 1983098"/>
                    <a:gd name="connsiteX34" fmla="*/ 1904126 w 2723781"/>
                    <a:gd name="connsiteY34" fmla="*/ 1253135 h 1983098"/>
                    <a:gd name="connsiteX35" fmla="*/ 1861793 w 2723781"/>
                    <a:gd name="connsiteY35" fmla="*/ 1295468 h 1983098"/>
                    <a:gd name="connsiteX36" fmla="*/ 1904126 w 2723781"/>
                    <a:gd name="connsiteY36" fmla="*/ 1354735 h 1983098"/>
                    <a:gd name="connsiteX37" fmla="*/ 1921059 w 2723781"/>
                    <a:gd name="connsiteY37" fmla="*/ 1388602 h 1983098"/>
                    <a:gd name="connsiteX38" fmla="*/ 1895659 w 2723781"/>
                    <a:gd name="connsiteY38" fmla="*/ 1405535 h 1983098"/>
                    <a:gd name="connsiteX39" fmla="*/ 1890341 w 2723781"/>
                    <a:gd name="connsiteY39" fmla="*/ 1428763 h 1983098"/>
                    <a:gd name="connsiteX40" fmla="*/ 1874314 w 2723781"/>
                    <a:gd name="connsiteY40" fmla="*/ 1431292 h 1983098"/>
                    <a:gd name="connsiteX41" fmla="*/ 1752796 w 2723781"/>
                    <a:gd name="connsiteY41" fmla="*/ 1466450 h 1983098"/>
                    <a:gd name="connsiteX42" fmla="*/ 113694 w 2723781"/>
                    <a:gd name="connsiteY42" fmla="*/ 1927066 h 1983098"/>
                    <a:gd name="connsiteX43" fmla="*/ 138760 w 2723781"/>
                    <a:gd name="connsiteY43" fmla="*/ 1909233 h 1983098"/>
                    <a:gd name="connsiteX44" fmla="*/ 122734 w 2723781"/>
                    <a:gd name="connsiteY44" fmla="*/ 1914291 h 1983098"/>
                    <a:gd name="connsiteX45" fmla="*/ 411229 w 2723781"/>
                    <a:gd name="connsiteY45" fmla="*/ 1891533 h 1983098"/>
                    <a:gd name="connsiteX46" fmla="*/ 333383 w 2723781"/>
                    <a:gd name="connsiteY46" fmla="*/ 1914289 h 1983098"/>
                    <a:gd name="connsiteX47" fmla="*/ 491368 w 2723781"/>
                    <a:gd name="connsiteY47" fmla="*/ 1972452 h 1983098"/>
                    <a:gd name="connsiteX48" fmla="*/ 873738 w 2723781"/>
                    <a:gd name="connsiteY48" fmla="*/ 1939580 h 1983098"/>
                    <a:gd name="connsiteX49" fmla="*/ 1679955 w 2723781"/>
                    <a:gd name="connsiteY49" fmla="*/ 1665904 h 1983098"/>
                    <a:gd name="connsiteX50" fmla="*/ 1954926 w 2723781"/>
                    <a:gd name="connsiteY50" fmla="*/ 1583335 h 1983098"/>
                    <a:gd name="connsiteX51" fmla="*/ 1988793 w 2723781"/>
                    <a:gd name="connsiteY51" fmla="*/ 1591802 h 1983098"/>
                    <a:gd name="connsiteX52" fmla="*/ 2048059 w 2723781"/>
                    <a:gd name="connsiteY52" fmla="*/ 1557935 h 1983098"/>
                    <a:gd name="connsiteX53" fmla="*/ 2064993 w 2723781"/>
                    <a:gd name="connsiteY53" fmla="*/ 1532535 h 1983098"/>
                    <a:gd name="connsiteX54" fmla="*/ 2166593 w 2723781"/>
                    <a:gd name="connsiteY54" fmla="*/ 1524068 h 1983098"/>
                    <a:gd name="connsiteX55" fmla="*/ 2208926 w 2723781"/>
                    <a:gd name="connsiteY55" fmla="*/ 1515602 h 1983098"/>
                    <a:gd name="connsiteX56" fmla="*/ 2242793 w 2723781"/>
                    <a:gd name="connsiteY56" fmla="*/ 1481735 h 1983098"/>
                    <a:gd name="connsiteX57" fmla="*/ 2259726 w 2723781"/>
                    <a:gd name="connsiteY57" fmla="*/ 1422468 h 1983098"/>
                    <a:gd name="connsiteX58" fmla="*/ 2276659 w 2723781"/>
                    <a:gd name="connsiteY58" fmla="*/ 1363202 h 1983098"/>
                    <a:gd name="connsiteX59" fmla="*/ 2268193 w 2723781"/>
                    <a:gd name="connsiteY59" fmla="*/ 1295468 h 1983098"/>
                    <a:gd name="connsiteX60" fmla="*/ 2327459 w 2723781"/>
                    <a:gd name="connsiteY60" fmla="*/ 1219268 h 1983098"/>
                    <a:gd name="connsiteX61" fmla="*/ 2352859 w 2723781"/>
                    <a:gd name="connsiteY61" fmla="*/ 1193868 h 1983098"/>
                    <a:gd name="connsiteX62" fmla="*/ 2386726 w 2723781"/>
                    <a:gd name="connsiteY62" fmla="*/ 1168468 h 1983098"/>
                    <a:gd name="connsiteX63" fmla="*/ 2403659 w 2723781"/>
                    <a:gd name="connsiteY63" fmla="*/ 1143068 h 1983098"/>
                    <a:gd name="connsiteX64" fmla="*/ 2420593 w 2723781"/>
                    <a:gd name="connsiteY64" fmla="*/ 1109202 h 1983098"/>
                    <a:gd name="connsiteX65" fmla="*/ 2462926 w 2723781"/>
                    <a:gd name="connsiteY65" fmla="*/ 1100735 h 1983098"/>
                    <a:gd name="connsiteX66" fmla="*/ 2606859 w 2723781"/>
                    <a:gd name="connsiteY66" fmla="*/ 1092268 h 1983098"/>
                    <a:gd name="connsiteX67" fmla="*/ 2683059 w 2723781"/>
                    <a:gd name="connsiteY67" fmla="*/ 1066868 h 1983098"/>
                    <a:gd name="connsiteX68" fmla="*/ 2708459 w 2723781"/>
                    <a:gd name="connsiteY68" fmla="*/ 965268 h 1983098"/>
                    <a:gd name="connsiteX69" fmla="*/ 2691526 w 2723781"/>
                    <a:gd name="connsiteY69" fmla="*/ 804402 h 1983098"/>
                    <a:gd name="connsiteX70" fmla="*/ 2674593 w 2723781"/>
                    <a:gd name="connsiteY70" fmla="*/ 779002 h 1983098"/>
                    <a:gd name="connsiteX71" fmla="*/ 2666126 w 2723781"/>
                    <a:gd name="connsiteY71" fmla="*/ 745135 h 1983098"/>
                    <a:gd name="connsiteX72" fmla="*/ 2674593 w 2723781"/>
                    <a:gd name="connsiteY72" fmla="*/ 660468 h 1983098"/>
                    <a:gd name="connsiteX73" fmla="*/ 2715328 w 2723781"/>
                    <a:gd name="connsiteY73" fmla="*/ 630891 h 1983098"/>
                    <a:gd name="connsiteX74" fmla="*/ 2632259 w 2723781"/>
                    <a:gd name="connsiteY74" fmla="*/ 618135 h 1983098"/>
                    <a:gd name="connsiteX0" fmla="*/ 2648422 w 2739944"/>
                    <a:gd name="connsiteY0" fmla="*/ 618135 h 1983098"/>
                    <a:gd name="connsiteX1" fmla="*/ 2620874 w 2739944"/>
                    <a:gd name="connsiteY1" fmla="*/ 571505 h 1983098"/>
                    <a:gd name="connsiteX2" fmla="*/ 2643770 w 2739944"/>
                    <a:gd name="connsiteY2" fmla="*/ 553804 h 1983098"/>
                    <a:gd name="connsiteX3" fmla="*/ 2707880 w 2739944"/>
                    <a:gd name="connsiteY3" fmla="*/ 518401 h 1983098"/>
                    <a:gd name="connsiteX4" fmla="*/ 2739937 w 2739944"/>
                    <a:gd name="connsiteY4" fmla="*/ 434951 h 1983098"/>
                    <a:gd name="connsiteX5" fmla="*/ 2679990 w 2739944"/>
                    <a:gd name="connsiteY5" fmla="*/ 357708 h 1983098"/>
                    <a:gd name="connsiteX6" fmla="*/ 2684985 w 2739944"/>
                    <a:gd name="connsiteY6" fmla="*/ 285752 h 1983098"/>
                    <a:gd name="connsiteX7" fmla="*/ 2592543 w 2739944"/>
                    <a:gd name="connsiteY7" fmla="*/ 317093 h 1983098"/>
                    <a:gd name="connsiteX8" fmla="*/ 2543027 w 2739944"/>
                    <a:gd name="connsiteY8" fmla="*/ 255407 h 1983098"/>
                    <a:gd name="connsiteX9" fmla="*/ 2437703 w 2739944"/>
                    <a:gd name="connsiteY9" fmla="*/ 240234 h 1983098"/>
                    <a:gd name="connsiteX10" fmla="*/ 2407938 w 2739944"/>
                    <a:gd name="connsiteY10" fmla="*/ 209889 h 1983098"/>
                    <a:gd name="connsiteX11" fmla="*/ 2366724 w 2739944"/>
                    <a:gd name="connsiteY11" fmla="*/ 250348 h 1983098"/>
                    <a:gd name="connsiteX12" fmla="*/ 2263690 w 2739944"/>
                    <a:gd name="connsiteY12" fmla="*/ 197245 h 1983098"/>
                    <a:gd name="connsiteX13" fmla="*/ 2208738 w 2739944"/>
                    <a:gd name="connsiteY13" fmla="*/ 199774 h 1983098"/>
                    <a:gd name="connsiteX14" fmla="*/ 2181263 w 2739944"/>
                    <a:gd name="connsiteY14" fmla="*/ 159313 h 1983098"/>
                    <a:gd name="connsiteX15" fmla="*/ 2142339 w 2739944"/>
                    <a:gd name="connsiteY15" fmla="*/ 136554 h 1983098"/>
                    <a:gd name="connsiteX16" fmla="*/ 2126311 w 2739944"/>
                    <a:gd name="connsiteY16" fmla="*/ 164370 h 1983098"/>
                    <a:gd name="connsiteX17" fmla="*/ 2127388 w 2739944"/>
                    <a:gd name="connsiteY17" fmla="*/ 211993 h 1983098"/>
                    <a:gd name="connsiteX18" fmla="*/ 1980637 w 2739944"/>
                    <a:gd name="connsiteY18" fmla="*/ 115130 h 1983098"/>
                    <a:gd name="connsiteX19" fmla="*/ 1895056 w 2739944"/>
                    <a:gd name="connsiteY19" fmla="*/ 0 h 1983098"/>
                    <a:gd name="connsiteX20" fmla="*/ 1685330 w 2739944"/>
                    <a:gd name="connsiteY20" fmla="*/ 113173 h 1983098"/>
                    <a:gd name="connsiteX21" fmla="*/ 1929196 w 2739944"/>
                    <a:gd name="connsiteY21" fmla="*/ 358230 h 1983098"/>
                    <a:gd name="connsiteX22" fmla="*/ 1844685 w 2739944"/>
                    <a:gd name="connsiteY22" fmla="*/ 642312 h 1983098"/>
                    <a:gd name="connsiteX23" fmla="*/ 2401068 w 2739944"/>
                    <a:gd name="connsiteY23" fmla="*/ 606908 h 1983098"/>
                    <a:gd name="connsiteX24" fmla="*/ 2318222 w 2739944"/>
                    <a:gd name="connsiteY24" fmla="*/ 762068 h 1983098"/>
                    <a:gd name="connsiteX25" fmla="*/ 2301289 w 2739944"/>
                    <a:gd name="connsiteY25" fmla="*/ 804402 h 1983098"/>
                    <a:gd name="connsiteX26" fmla="*/ 2284356 w 2739944"/>
                    <a:gd name="connsiteY26" fmla="*/ 855202 h 1983098"/>
                    <a:gd name="connsiteX27" fmla="*/ 2191222 w 2739944"/>
                    <a:gd name="connsiteY27" fmla="*/ 914468 h 1983098"/>
                    <a:gd name="connsiteX28" fmla="*/ 2165822 w 2739944"/>
                    <a:gd name="connsiteY28" fmla="*/ 948335 h 1983098"/>
                    <a:gd name="connsiteX29" fmla="*/ 2140422 w 2739944"/>
                    <a:gd name="connsiteY29" fmla="*/ 965268 h 1983098"/>
                    <a:gd name="connsiteX30" fmla="*/ 2106556 w 2739944"/>
                    <a:gd name="connsiteY30" fmla="*/ 1041468 h 1983098"/>
                    <a:gd name="connsiteX31" fmla="*/ 2081156 w 2739944"/>
                    <a:gd name="connsiteY31" fmla="*/ 1126135 h 1983098"/>
                    <a:gd name="connsiteX32" fmla="*/ 2021889 w 2739944"/>
                    <a:gd name="connsiteY32" fmla="*/ 1176935 h 1983098"/>
                    <a:gd name="connsiteX33" fmla="*/ 1996489 w 2739944"/>
                    <a:gd name="connsiteY33" fmla="*/ 1202335 h 1983098"/>
                    <a:gd name="connsiteX34" fmla="*/ 1920289 w 2739944"/>
                    <a:gd name="connsiteY34" fmla="*/ 1253135 h 1983098"/>
                    <a:gd name="connsiteX35" fmla="*/ 1877956 w 2739944"/>
                    <a:gd name="connsiteY35" fmla="*/ 1295468 h 1983098"/>
                    <a:gd name="connsiteX36" fmla="*/ 1920289 w 2739944"/>
                    <a:gd name="connsiteY36" fmla="*/ 1354735 h 1983098"/>
                    <a:gd name="connsiteX37" fmla="*/ 1937222 w 2739944"/>
                    <a:gd name="connsiteY37" fmla="*/ 1388602 h 1983098"/>
                    <a:gd name="connsiteX38" fmla="*/ 1911822 w 2739944"/>
                    <a:gd name="connsiteY38" fmla="*/ 1405535 h 1983098"/>
                    <a:gd name="connsiteX39" fmla="*/ 1906504 w 2739944"/>
                    <a:gd name="connsiteY39" fmla="*/ 1428763 h 1983098"/>
                    <a:gd name="connsiteX40" fmla="*/ 1890477 w 2739944"/>
                    <a:gd name="connsiteY40" fmla="*/ 1431292 h 1983098"/>
                    <a:gd name="connsiteX41" fmla="*/ 1768959 w 2739944"/>
                    <a:gd name="connsiteY41" fmla="*/ 1466450 h 1983098"/>
                    <a:gd name="connsiteX42" fmla="*/ 129857 w 2739944"/>
                    <a:gd name="connsiteY42" fmla="*/ 1927066 h 1983098"/>
                    <a:gd name="connsiteX43" fmla="*/ 138897 w 2739944"/>
                    <a:gd name="connsiteY43" fmla="*/ 1914291 h 1983098"/>
                    <a:gd name="connsiteX44" fmla="*/ 427392 w 2739944"/>
                    <a:gd name="connsiteY44" fmla="*/ 1891533 h 1983098"/>
                    <a:gd name="connsiteX45" fmla="*/ 349546 w 2739944"/>
                    <a:gd name="connsiteY45" fmla="*/ 1914289 h 1983098"/>
                    <a:gd name="connsiteX46" fmla="*/ 507531 w 2739944"/>
                    <a:gd name="connsiteY46" fmla="*/ 1972452 h 1983098"/>
                    <a:gd name="connsiteX47" fmla="*/ 889901 w 2739944"/>
                    <a:gd name="connsiteY47" fmla="*/ 1939580 h 1983098"/>
                    <a:gd name="connsiteX48" fmla="*/ 1696118 w 2739944"/>
                    <a:gd name="connsiteY48" fmla="*/ 1665904 h 1983098"/>
                    <a:gd name="connsiteX49" fmla="*/ 1971089 w 2739944"/>
                    <a:gd name="connsiteY49" fmla="*/ 1583335 h 1983098"/>
                    <a:gd name="connsiteX50" fmla="*/ 2004956 w 2739944"/>
                    <a:gd name="connsiteY50" fmla="*/ 1591802 h 1983098"/>
                    <a:gd name="connsiteX51" fmla="*/ 2064222 w 2739944"/>
                    <a:gd name="connsiteY51" fmla="*/ 1557935 h 1983098"/>
                    <a:gd name="connsiteX52" fmla="*/ 2081156 w 2739944"/>
                    <a:gd name="connsiteY52" fmla="*/ 1532535 h 1983098"/>
                    <a:gd name="connsiteX53" fmla="*/ 2182756 w 2739944"/>
                    <a:gd name="connsiteY53" fmla="*/ 1524068 h 1983098"/>
                    <a:gd name="connsiteX54" fmla="*/ 2225089 w 2739944"/>
                    <a:gd name="connsiteY54" fmla="*/ 1515602 h 1983098"/>
                    <a:gd name="connsiteX55" fmla="*/ 2258956 w 2739944"/>
                    <a:gd name="connsiteY55" fmla="*/ 1481735 h 1983098"/>
                    <a:gd name="connsiteX56" fmla="*/ 2275889 w 2739944"/>
                    <a:gd name="connsiteY56" fmla="*/ 1422468 h 1983098"/>
                    <a:gd name="connsiteX57" fmla="*/ 2292822 w 2739944"/>
                    <a:gd name="connsiteY57" fmla="*/ 1363202 h 1983098"/>
                    <a:gd name="connsiteX58" fmla="*/ 2284356 w 2739944"/>
                    <a:gd name="connsiteY58" fmla="*/ 1295468 h 1983098"/>
                    <a:gd name="connsiteX59" fmla="*/ 2343622 w 2739944"/>
                    <a:gd name="connsiteY59" fmla="*/ 1219268 h 1983098"/>
                    <a:gd name="connsiteX60" fmla="*/ 2369022 w 2739944"/>
                    <a:gd name="connsiteY60" fmla="*/ 1193868 h 1983098"/>
                    <a:gd name="connsiteX61" fmla="*/ 2402889 w 2739944"/>
                    <a:gd name="connsiteY61" fmla="*/ 1168468 h 1983098"/>
                    <a:gd name="connsiteX62" fmla="*/ 2419822 w 2739944"/>
                    <a:gd name="connsiteY62" fmla="*/ 1143068 h 1983098"/>
                    <a:gd name="connsiteX63" fmla="*/ 2436756 w 2739944"/>
                    <a:gd name="connsiteY63" fmla="*/ 1109202 h 1983098"/>
                    <a:gd name="connsiteX64" fmla="*/ 2479089 w 2739944"/>
                    <a:gd name="connsiteY64" fmla="*/ 1100735 h 1983098"/>
                    <a:gd name="connsiteX65" fmla="*/ 2623022 w 2739944"/>
                    <a:gd name="connsiteY65" fmla="*/ 1092268 h 1983098"/>
                    <a:gd name="connsiteX66" fmla="*/ 2699222 w 2739944"/>
                    <a:gd name="connsiteY66" fmla="*/ 1066868 h 1983098"/>
                    <a:gd name="connsiteX67" fmla="*/ 2724622 w 2739944"/>
                    <a:gd name="connsiteY67" fmla="*/ 965268 h 1983098"/>
                    <a:gd name="connsiteX68" fmla="*/ 2707689 w 2739944"/>
                    <a:gd name="connsiteY68" fmla="*/ 804402 h 1983098"/>
                    <a:gd name="connsiteX69" fmla="*/ 2690756 w 2739944"/>
                    <a:gd name="connsiteY69" fmla="*/ 779002 h 1983098"/>
                    <a:gd name="connsiteX70" fmla="*/ 2682289 w 2739944"/>
                    <a:gd name="connsiteY70" fmla="*/ 745135 h 1983098"/>
                    <a:gd name="connsiteX71" fmla="*/ 2690756 w 2739944"/>
                    <a:gd name="connsiteY71" fmla="*/ 660468 h 1983098"/>
                    <a:gd name="connsiteX72" fmla="*/ 2731491 w 2739944"/>
                    <a:gd name="connsiteY72" fmla="*/ 630891 h 1983098"/>
                    <a:gd name="connsiteX73" fmla="*/ 2648422 w 2739944"/>
                    <a:gd name="connsiteY73" fmla="*/ 618135 h 1983098"/>
                    <a:gd name="connsiteX0" fmla="*/ 2577277 w 2668799"/>
                    <a:gd name="connsiteY0" fmla="*/ 618135 h 1983098"/>
                    <a:gd name="connsiteX1" fmla="*/ 2549729 w 2668799"/>
                    <a:gd name="connsiteY1" fmla="*/ 571505 h 1983098"/>
                    <a:gd name="connsiteX2" fmla="*/ 2572625 w 2668799"/>
                    <a:gd name="connsiteY2" fmla="*/ 553804 h 1983098"/>
                    <a:gd name="connsiteX3" fmla="*/ 2636735 w 2668799"/>
                    <a:gd name="connsiteY3" fmla="*/ 518401 h 1983098"/>
                    <a:gd name="connsiteX4" fmla="*/ 2668792 w 2668799"/>
                    <a:gd name="connsiteY4" fmla="*/ 434951 h 1983098"/>
                    <a:gd name="connsiteX5" fmla="*/ 2608845 w 2668799"/>
                    <a:gd name="connsiteY5" fmla="*/ 357708 h 1983098"/>
                    <a:gd name="connsiteX6" fmla="*/ 2613840 w 2668799"/>
                    <a:gd name="connsiteY6" fmla="*/ 285752 h 1983098"/>
                    <a:gd name="connsiteX7" fmla="*/ 2521398 w 2668799"/>
                    <a:gd name="connsiteY7" fmla="*/ 317093 h 1983098"/>
                    <a:gd name="connsiteX8" fmla="*/ 2471882 w 2668799"/>
                    <a:gd name="connsiteY8" fmla="*/ 255407 h 1983098"/>
                    <a:gd name="connsiteX9" fmla="*/ 2366558 w 2668799"/>
                    <a:gd name="connsiteY9" fmla="*/ 240234 h 1983098"/>
                    <a:gd name="connsiteX10" fmla="*/ 2336793 w 2668799"/>
                    <a:gd name="connsiteY10" fmla="*/ 209889 h 1983098"/>
                    <a:gd name="connsiteX11" fmla="*/ 2295579 w 2668799"/>
                    <a:gd name="connsiteY11" fmla="*/ 250348 h 1983098"/>
                    <a:gd name="connsiteX12" fmla="*/ 2192545 w 2668799"/>
                    <a:gd name="connsiteY12" fmla="*/ 197245 h 1983098"/>
                    <a:gd name="connsiteX13" fmla="*/ 2137593 w 2668799"/>
                    <a:gd name="connsiteY13" fmla="*/ 199774 h 1983098"/>
                    <a:gd name="connsiteX14" fmla="*/ 2110118 w 2668799"/>
                    <a:gd name="connsiteY14" fmla="*/ 159313 h 1983098"/>
                    <a:gd name="connsiteX15" fmla="*/ 2071194 w 2668799"/>
                    <a:gd name="connsiteY15" fmla="*/ 136554 h 1983098"/>
                    <a:gd name="connsiteX16" fmla="*/ 2055166 w 2668799"/>
                    <a:gd name="connsiteY16" fmla="*/ 164370 h 1983098"/>
                    <a:gd name="connsiteX17" fmla="*/ 2056243 w 2668799"/>
                    <a:gd name="connsiteY17" fmla="*/ 211993 h 1983098"/>
                    <a:gd name="connsiteX18" fmla="*/ 1909492 w 2668799"/>
                    <a:gd name="connsiteY18" fmla="*/ 115130 h 1983098"/>
                    <a:gd name="connsiteX19" fmla="*/ 1823911 w 2668799"/>
                    <a:gd name="connsiteY19" fmla="*/ 0 h 1983098"/>
                    <a:gd name="connsiteX20" fmla="*/ 1614185 w 2668799"/>
                    <a:gd name="connsiteY20" fmla="*/ 113173 h 1983098"/>
                    <a:gd name="connsiteX21" fmla="*/ 1858051 w 2668799"/>
                    <a:gd name="connsiteY21" fmla="*/ 358230 h 1983098"/>
                    <a:gd name="connsiteX22" fmla="*/ 1773540 w 2668799"/>
                    <a:gd name="connsiteY22" fmla="*/ 642312 h 1983098"/>
                    <a:gd name="connsiteX23" fmla="*/ 2329923 w 2668799"/>
                    <a:gd name="connsiteY23" fmla="*/ 606908 h 1983098"/>
                    <a:gd name="connsiteX24" fmla="*/ 2247077 w 2668799"/>
                    <a:gd name="connsiteY24" fmla="*/ 762068 h 1983098"/>
                    <a:gd name="connsiteX25" fmla="*/ 2230144 w 2668799"/>
                    <a:gd name="connsiteY25" fmla="*/ 804402 h 1983098"/>
                    <a:gd name="connsiteX26" fmla="*/ 2213211 w 2668799"/>
                    <a:gd name="connsiteY26" fmla="*/ 855202 h 1983098"/>
                    <a:gd name="connsiteX27" fmla="*/ 2120077 w 2668799"/>
                    <a:gd name="connsiteY27" fmla="*/ 914468 h 1983098"/>
                    <a:gd name="connsiteX28" fmla="*/ 2094677 w 2668799"/>
                    <a:gd name="connsiteY28" fmla="*/ 948335 h 1983098"/>
                    <a:gd name="connsiteX29" fmla="*/ 2069277 w 2668799"/>
                    <a:gd name="connsiteY29" fmla="*/ 965268 h 1983098"/>
                    <a:gd name="connsiteX30" fmla="*/ 2035411 w 2668799"/>
                    <a:gd name="connsiteY30" fmla="*/ 1041468 h 1983098"/>
                    <a:gd name="connsiteX31" fmla="*/ 2010011 w 2668799"/>
                    <a:gd name="connsiteY31" fmla="*/ 1126135 h 1983098"/>
                    <a:gd name="connsiteX32" fmla="*/ 1950744 w 2668799"/>
                    <a:gd name="connsiteY32" fmla="*/ 1176935 h 1983098"/>
                    <a:gd name="connsiteX33" fmla="*/ 1925344 w 2668799"/>
                    <a:gd name="connsiteY33" fmla="*/ 1202335 h 1983098"/>
                    <a:gd name="connsiteX34" fmla="*/ 1849144 w 2668799"/>
                    <a:gd name="connsiteY34" fmla="*/ 1253135 h 1983098"/>
                    <a:gd name="connsiteX35" fmla="*/ 1806811 w 2668799"/>
                    <a:gd name="connsiteY35" fmla="*/ 1295468 h 1983098"/>
                    <a:gd name="connsiteX36" fmla="*/ 1849144 w 2668799"/>
                    <a:gd name="connsiteY36" fmla="*/ 1354735 h 1983098"/>
                    <a:gd name="connsiteX37" fmla="*/ 1866077 w 2668799"/>
                    <a:gd name="connsiteY37" fmla="*/ 1388602 h 1983098"/>
                    <a:gd name="connsiteX38" fmla="*/ 1840677 w 2668799"/>
                    <a:gd name="connsiteY38" fmla="*/ 1405535 h 1983098"/>
                    <a:gd name="connsiteX39" fmla="*/ 1835359 w 2668799"/>
                    <a:gd name="connsiteY39" fmla="*/ 1428763 h 1983098"/>
                    <a:gd name="connsiteX40" fmla="*/ 1819332 w 2668799"/>
                    <a:gd name="connsiteY40" fmla="*/ 1431292 h 1983098"/>
                    <a:gd name="connsiteX41" fmla="*/ 1697814 w 2668799"/>
                    <a:gd name="connsiteY41" fmla="*/ 1466450 h 1983098"/>
                    <a:gd name="connsiteX42" fmla="*/ 58712 w 2668799"/>
                    <a:gd name="connsiteY42" fmla="*/ 1927066 h 1983098"/>
                    <a:gd name="connsiteX43" fmla="*/ 356247 w 2668799"/>
                    <a:gd name="connsiteY43" fmla="*/ 1891533 h 1983098"/>
                    <a:gd name="connsiteX44" fmla="*/ 278401 w 2668799"/>
                    <a:gd name="connsiteY44" fmla="*/ 1914289 h 1983098"/>
                    <a:gd name="connsiteX45" fmla="*/ 436386 w 2668799"/>
                    <a:gd name="connsiteY45" fmla="*/ 1972452 h 1983098"/>
                    <a:gd name="connsiteX46" fmla="*/ 818756 w 2668799"/>
                    <a:gd name="connsiteY46" fmla="*/ 1939580 h 1983098"/>
                    <a:gd name="connsiteX47" fmla="*/ 1624973 w 2668799"/>
                    <a:gd name="connsiteY47" fmla="*/ 1665904 h 1983098"/>
                    <a:gd name="connsiteX48" fmla="*/ 1899944 w 2668799"/>
                    <a:gd name="connsiteY48" fmla="*/ 1583335 h 1983098"/>
                    <a:gd name="connsiteX49" fmla="*/ 1933811 w 2668799"/>
                    <a:gd name="connsiteY49" fmla="*/ 1591802 h 1983098"/>
                    <a:gd name="connsiteX50" fmla="*/ 1993077 w 2668799"/>
                    <a:gd name="connsiteY50" fmla="*/ 1557935 h 1983098"/>
                    <a:gd name="connsiteX51" fmla="*/ 2010011 w 2668799"/>
                    <a:gd name="connsiteY51" fmla="*/ 1532535 h 1983098"/>
                    <a:gd name="connsiteX52" fmla="*/ 2111611 w 2668799"/>
                    <a:gd name="connsiteY52" fmla="*/ 1524068 h 1983098"/>
                    <a:gd name="connsiteX53" fmla="*/ 2153944 w 2668799"/>
                    <a:gd name="connsiteY53" fmla="*/ 1515602 h 1983098"/>
                    <a:gd name="connsiteX54" fmla="*/ 2187811 w 2668799"/>
                    <a:gd name="connsiteY54" fmla="*/ 1481735 h 1983098"/>
                    <a:gd name="connsiteX55" fmla="*/ 2204744 w 2668799"/>
                    <a:gd name="connsiteY55" fmla="*/ 1422468 h 1983098"/>
                    <a:gd name="connsiteX56" fmla="*/ 2221677 w 2668799"/>
                    <a:gd name="connsiteY56" fmla="*/ 1363202 h 1983098"/>
                    <a:gd name="connsiteX57" fmla="*/ 2213211 w 2668799"/>
                    <a:gd name="connsiteY57" fmla="*/ 1295468 h 1983098"/>
                    <a:gd name="connsiteX58" fmla="*/ 2272477 w 2668799"/>
                    <a:gd name="connsiteY58" fmla="*/ 1219268 h 1983098"/>
                    <a:gd name="connsiteX59" fmla="*/ 2297877 w 2668799"/>
                    <a:gd name="connsiteY59" fmla="*/ 1193868 h 1983098"/>
                    <a:gd name="connsiteX60" fmla="*/ 2331744 w 2668799"/>
                    <a:gd name="connsiteY60" fmla="*/ 1168468 h 1983098"/>
                    <a:gd name="connsiteX61" fmla="*/ 2348677 w 2668799"/>
                    <a:gd name="connsiteY61" fmla="*/ 1143068 h 1983098"/>
                    <a:gd name="connsiteX62" fmla="*/ 2365611 w 2668799"/>
                    <a:gd name="connsiteY62" fmla="*/ 1109202 h 1983098"/>
                    <a:gd name="connsiteX63" fmla="*/ 2407944 w 2668799"/>
                    <a:gd name="connsiteY63" fmla="*/ 1100735 h 1983098"/>
                    <a:gd name="connsiteX64" fmla="*/ 2551877 w 2668799"/>
                    <a:gd name="connsiteY64" fmla="*/ 1092268 h 1983098"/>
                    <a:gd name="connsiteX65" fmla="*/ 2628077 w 2668799"/>
                    <a:gd name="connsiteY65" fmla="*/ 1066868 h 1983098"/>
                    <a:gd name="connsiteX66" fmla="*/ 2653477 w 2668799"/>
                    <a:gd name="connsiteY66" fmla="*/ 965268 h 1983098"/>
                    <a:gd name="connsiteX67" fmla="*/ 2636544 w 2668799"/>
                    <a:gd name="connsiteY67" fmla="*/ 804402 h 1983098"/>
                    <a:gd name="connsiteX68" fmla="*/ 2619611 w 2668799"/>
                    <a:gd name="connsiteY68" fmla="*/ 779002 h 1983098"/>
                    <a:gd name="connsiteX69" fmla="*/ 2611144 w 2668799"/>
                    <a:gd name="connsiteY69" fmla="*/ 745135 h 1983098"/>
                    <a:gd name="connsiteX70" fmla="*/ 2619611 w 2668799"/>
                    <a:gd name="connsiteY70" fmla="*/ 660468 h 1983098"/>
                    <a:gd name="connsiteX71" fmla="*/ 2660346 w 2668799"/>
                    <a:gd name="connsiteY71" fmla="*/ 630891 h 1983098"/>
                    <a:gd name="connsiteX72" fmla="*/ 2577277 w 2668799"/>
                    <a:gd name="connsiteY72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89276 w 2401828"/>
                    <a:gd name="connsiteY43" fmla="*/ 1891533 h 1983098"/>
                    <a:gd name="connsiteX44" fmla="*/ 11430 w 2401828"/>
                    <a:gd name="connsiteY44" fmla="*/ 1914289 h 1983098"/>
                    <a:gd name="connsiteX45" fmla="*/ 169415 w 2401828"/>
                    <a:gd name="connsiteY45" fmla="*/ 1972452 h 1983098"/>
                    <a:gd name="connsiteX46" fmla="*/ 551785 w 2401828"/>
                    <a:gd name="connsiteY46" fmla="*/ 1939580 h 1983098"/>
                    <a:gd name="connsiteX47" fmla="*/ 1358002 w 2401828"/>
                    <a:gd name="connsiteY47" fmla="*/ 1665904 h 1983098"/>
                    <a:gd name="connsiteX48" fmla="*/ 1632973 w 2401828"/>
                    <a:gd name="connsiteY48" fmla="*/ 1583335 h 1983098"/>
                    <a:gd name="connsiteX49" fmla="*/ 1666840 w 2401828"/>
                    <a:gd name="connsiteY49" fmla="*/ 1591802 h 1983098"/>
                    <a:gd name="connsiteX50" fmla="*/ 1726106 w 2401828"/>
                    <a:gd name="connsiteY50" fmla="*/ 1557935 h 1983098"/>
                    <a:gd name="connsiteX51" fmla="*/ 1743040 w 2401828"/>
                    <a:gd name="connsiteY51" fmla="*/ 1532535 h 1983098"/>
                    <a:gd name="connsiteX52" fmla="*/ 1844640 w 2401828"/>
                    <a:gd name="connsiteY52" fmla="*/ 1524068 h 1983098"/>
                    <a:gd name="connsiteX53" fmla="*/ 1886973 w 2401828"/>
                    <a:gd name="connsiteY53" fmla="*/ 1515602 h 1983098"/>
                    <a:gd name="connsiteX54" fmla="*/ 1920840 w 2401828"/>
                    <a:gd name="connsiteY54" fmla="*/ 1481735 h 1983098"/>
                    <a:gd name="connsiteX55" fmla="*/ 1937773 w 2401828"/>
                    <a:gd name="connsiteY55" fmla="*/ 1422468 h 1983098"/>
                    <a:gd name="connsiteX56" fmla="*/ 1954706 w 2401828"/>
                    <a:gd name="connsiteY56" fmla="*/ 1363202 h 1983098"/>
                    <a:gd name="connsiteX57" fmla="*/ 1946240 w 2401828"/>
                    <a:gd name="connsiteY57" fmla="*/ 1295468 h 1983098"/>
                    <a:gd name="connsiteX58" fmla="*/ 2005506 w 2401828"/>
                    <a:gd name="connsiteY58" fmla="*/ 1219268 h 1983098"/>
                    <a:gd name="connsiteX59" fmla="*/ 2030906 w 2401828"/>
                    <a:gd name="connsiteY59" fmla="*/ 1193868 h 1983098"/>
                    <a:gd name="connsiteX60" fmla="*/ 2064773 w 2401828"/>
                    <a:gd name="connsiteY60" fmla="*/ 1168468 h 1983098"/>
                    <a:gd name="connsiteX61" fmla="*/ 2081706 w 2401828"/>
                    <a:gd name="connsiteY61" fmla="*/ 1143068 h 1983098"/>
                    <a:gd name="connsiteX62" fmla="*/ 2098640 w 2401828"/>
                    <a:gd name="connsiteY62" fmla="*/ 1109202 h 1983098"/>
                    <a:gd name="connsiteX63" fmla="*/ 2140973 w 2401828"/>
                    <a:gd name="connsiteY63" fmla="*/ 1100735 h 1983098"/>
                    <a:gd name="connsiteX64" fmla="*/ 2284906 w 2401828"/>
                    <a:gd name="connsiteY64" fmla="*/ 1092268 h 1983098"/>
                    <a:gd name="connsiteX65" fmla="*/ 2361106 w 2401828"/>
                    <a:gd name="connsiteY65" fmla="*/ 1066868 h 1983098"/>
                    <a:gd name="connsiteX66" fmla="*/ 2386506 w 2401828"/>
                    <a:gd name="connsiteY66" fmla="*/ 965268 h 1983098"/>
                    <a:gd name="connsiteX67" fmla="*/ 2369573 w 2401828"/>
                    <a:gd name="connsiteY67" fmla="*/ 804402 h 1983098"/>
                    <a:gd name="connsiteX68" fmla="*/ 2352640 w 2401828"/>
                    <a:gd name="connsiteY68" fmla="*/ 779002 h 1983098"/>
                    <a:gd name="connsiteX69" fmla="*/ 2344173 w 2401828"/>
                    <a:gd name="connsiteY69" fmla="*/ 745135 h 1983098"/>
                    <a:gd name="connsiteX70" fmla="*/ 2352640 w 2401828"/>
                    <a:gd name="connsiteY70" fmla="*/ 660468 h 1983098"/>
                    <a:gd name="connsiteX71" fmla="*/ 2393375 w 2401828"/>
                    <a:gd name="connsiteY71" fmla="*/ 630891 h 1983098"/>
                    <a:gd name="connsiteX72" fmla="*/ 2310306 w 2401828"/>
                    <a:gd name="connsiteY72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34323 w 2401828"/>
                    <a:gd name="connsiteY43" fmla="*/ 1808081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58002 w 2401828"/>
                    <a:gd name="connsiteY48" fmla="*/ 1665904 h 1983098"/>
                    <a:gd name="connsiteX49" fmla="*/ 1632973 w 2401828"/>
                    <a:gd name="connsiteY49" fmla="*/ 1583335 h 1983098"/>
                    <a:gd name="connsiteX50" fmla="*/ 1666840 w 2401828"/>
                    <a:gd name="connsiteY50" fmla="*/ 1591802 h 1983098"/>
                    <a:gd name="connsiteX51" fmla="*/ 1726106 w 2401828"/>
                    <a:gd name="connsiteY51" fmla="*/ 1557935 h 1983098"/>
                    <a:gd name="connsiteX52" fmla="*/ 1743040 w 2401828"/>
                    <a:gd name="connsiteY52" fmla="*/ 1532535 h 1983098"/>
                    <a:gd name="connsiteX53" fmla="*/ 1844640 w 2401828"/>
                    <a:gd name="connsiteY53" fmla="*/ 1524068 h 1983098"/>
                    <a:gd name="connsiteX54" fmla="*/ 1886973 w 2401828"/>
                    <a:gd name="connsiteY54" fmla="*/ 1515602 h 1983098"/>
                    <a:gd name="connsiteX55" fmla="*/ 1920840 w 2401828"/>
                    <a:gd name="connsiteY55" fmla="*/ 1481735 h 1983098"/>
                    <a:gd name="connsiteX56" fmla="*/ 1937773 w 2401828"/>
                    <a:gd name="connsiteY56" fmla="*/ 1422468 h 1983098"/>
                    <a:gd name="connsiteX57" fmla="*/ 1954706 w 2401828"/>
                    <a:gd name="connsiteY57" fmla="*/ 1363202 h 1983098"/>
                    <a:gd name="connsiteX58" fmla="*/ 1946240 w 2401828"/>
                    <a:gd name="connsiteY58" fmla="*/ 1295468 h 1983098"/>
                    <a:gd name="connsiteX59" fmla="*/ 2005506 w 2401828"/>
                    <a:gd name="connsiteY59" fmla="*/ 1219268 h 1983098"/>
                    <a:gd name="connsiteX60" fmla="*/ 2030906 w 2401828"/>
                    <a:gd name="connsiteY60" fmla="*/ 1193868 h 1983098"/>
                    <a:gd name="connsiteX61" fmla="*/ 2064773 w 2401828"/>
                    <a:gd name="connsiteY61" fmla="*/ 1168468 h 1983098"/>
                    <a:gd name="connsiteX62" fmla="*/ 2081706 w 2401828"/>
                    <a:gd name="connsiteY62" fmla="*/ 1143068 h 1983098"/>
                    <a:gd name="connsiteX63" fmla="*/ 2098640 w 2401828"/>
                    <a:gd name="connsiteY63" fmla="*/ 1109202 h 1983098"/>
                    <a:gd name="connsiteX64" fmla="*/ 2140973 w 2401828"/>
                    <a:gd name="connsiteY64" fmla="*/ 1100735 h 1983098"/>
                    <a:gd name="connsiteX65" fmla="*/ 2284906 w 2401828"/>
                    <a:gd name="connsiteY65" fmla="*/ 1092268 h 1983098"/>
                    <a:gd name="connsiteX66" fmla="*/ 2361106 w 2401828"/>
                    <a:gd name="connsiteY66" fmla="*/ 1066868 h 1983098"/>
                    <a:gd name="connsiteX67" fmla="*/ 2386506 w 2401828"/>
                    <a:gd name="connsiteY67" fmla="*/ 965268 h 1983098"/>
                    <a:gd name="connsiteX68" fmla="*/ 2369573 w 2401828"/>
                    <a:gd name="connsiteY68" fmla="*/ 804402 h 1983098"/>
                    <a:gd name="connsiteX69" fmla="*/ 2352640 w 2401828"/>
                    <a:gd name="connsiteY69" fmla="*/ 779002 h 1983098"/>
                    <a:gd name="connsiteX70" fmla="*/ 2344173 w 2401828"/>
                    <a:gd name="connsiteY70" fmla="*/ 745135 h 1983098"/>
                    <a:gd name="connsiteX71" fmla="*/ 2352640 w 2401828"/>
                    <a:gd name="connsiteY71" fmla="*/ 660468 h 1983098"/>
                    <a:gd name="connsiteX72" fmla="*/ 2393375 w 2401828"/>
                    <a:gd name="connsiteY72" fmla="*/ 630891 h 1983098"/>
                    <a:gd name="connsiteX73" fmla="*/ 2310306 w 2401828"/>
                    <a:gd name="connsiteY73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16750 w 2401828"/>
                    <a:gd name="connsiteY43" fmla="*/ 1853599 h 1983098"/>
                    <a:gd name="connsiteX44" fmla="*/ 34323 w 2401828"/>
                    <a:gd name="connsiteY44" fmla="*/ 1808081 h 1983098"/>
                    <a:gd name="connsiteX45" fmla="*/ 89276 w 2401828"/>
                    <a:gd name="connsiteY45" fmla="*/ 1891533 h 1983098"/>
                    <a:gd name="connsiteX46" fmla="*/ 11430 w 2401828"/>
                    <a:gd name="connsiteY46" fmla="*/ 1914289 h 1983098"/>
                    <a:gd name="connsiteX47" fmla="*/ 169415 w 2401828"/>
                    <a:gd name="connsiteY47" fmla="*/ 1972452 h 1983098"/>
                    <a:gd name="connsiteX48" fmla="*/ 551785 w 2401828"/>
                    <a:gd name="connsiteY48" fmla="*/ 1939580 h 1983098"/>
                    <a:gd name="connsiteX49" fmla="*/ 1358002 w 2401828"/>
                    <a:gd name="connsiteY49" fmla="*/ 166590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16750 w 2401828"/>
                    <a:gd name="connsiteY43" fmla="*/ 1828311 h 1983098"/>
                    <a:gd name="connsiteX44" fmla="*/ 34323 w 2401828"/>
                    <a:gd name="connsiteY44" fmla="*/ 1808081 h 1983098"/>
                    <a:gd name="connsiteX45" fmla="*/ 89276 w 2401828"/>
                    <a:gd name="connsiteY45" fmla="*/ 1891533 h 1983098"/>
                    <a:gd name="connsiteX46" fmla="*/ 11430 w 2401828"/>
                    <a:gd name="connsiteY46" fmla="*/ 1914289 h 1983098"/>
                    <a:gd name="connsiteX47" fmla="*/ 169415 w 2401828"/>
                    <a:gd name="connsiteY47" fmla="*/ 1972452 h 1983098"/>
                    <a:gd name="connsiteX48" fmla="*/ 551785 w 2401828"/>
                    <a:gd name="connsiteY48" fmla="*/ 1939580 h 1983098"/>
                    <a:gd name="connsiteX49" fmla="*/ 1358002 w 2401828"/>
                    <a:gd name="connsiteY49" fmla="*/ 166590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16750 w 2401828"/>
                    <a:gd name="connsiteY43" fmla="*/ 1828311 h 1983098"/>
                    <a:gd name="connsiteX44" fmla="*/ 34323 w 2401828"/>
                    <a:gd name="connsiteY44" fmla="*/ 1808081 h 1983098"/>
                    <a:gd name="connsiteX45" fmla="*/ 13716 w 2401828"/>
                    <a:gd name="connsiteY45" fmla="*/ 1833369 h 1983098"/>
                    <a:gd name="connsiteX46" fmla="*/ 89276 w 2401828"/>
                    <a:gd name="connsiteY46" fmla="*/ 1891533 h 1983098"/>
                    <a:gd name="connsiteX47" fmla="*/ 11430 w 2401828"/>
                    <a:gd name="connsiteY47" fmla="*/ 1914289 h 1983098"/>
                    <a:gd name="connsiteX48" fmla="*/ 169415 w 2401828"/>
                    <a:gd name="connsiteY48" fmla="*/ 1972452 h 1983098"/>
                    <a:gd name="connsiteX49" fmla="*/ 551785 w 2401828"/>
                    <a:gd name="connsiteY49" fmla="*/ 1939580 h 1983098"/>
                    <a:gd name="connsiteX50" fmla="*/ 1358002 w 2401828"/>
                    <a:gd name="connsiteY50" fmla="*/ 1665904 h 1983098"/>
                    <a:gd name="connsiteX51" fmla="*/ 1632973 w 2401828"/>
                    <a:gd name="connsiteY51" fmla="*/ 1583335 h 1983098"/>
                    <a:gd name="connsiteX52" fmla="*/ 1666840 w 2401828"/>
                    <a:gd name="connsiteY52" fmla="*/ 1591802 h 1983098"/>
                    <a:gd name="connsiteX53" fmla="*/ 1726106 w 2401828"/>
                    <a:gd name="connsiteY53" fmla="*/ 1557935 h 1983098"/>
                    <a:gd name="connsiteX54" fmla="*/ 1743040 w 2401828"/>
                    <a:gd name="connsiteY54" fmla="*/ 1532535 h 1983098"/>
                    <a:gd name="connsiteX55" fmla="*/ 1844640 w 2401828"/>
                    <a:gd name="connsiteY55" fmla="*/ 1524068 h 1983098"/>
                    <a:gd name="connsiteX56" fmla="*/ 1886973 w 2401828"/>
                    <a:gd name="connsiteY56" fmla="*/ 1515602 h 1983098"/>
                    <a:gd name="connsiteX57" fmla="*/ 1920840 w 2401828"/>
                    <a:gd name="connsiteY57" fmla="*/ 1481735 h 1983098"/>
                    <a:gd name="connsiteX58" fmla="*/ 1937773 w 2401828"/>
                    <a:gd name="connsiteY58" fmla="*/ 1422468 h 1983098"/>
                    <a:gd name="connsiteX59" fmla="*/ 1954706 w 2401828"/>
                    <a:gd name="connsiteY59" fmla="*/ 1363202 h 1983098"/>
                    <a:gd name="connsiteX60" fmla="*/ 1946240 w 2401828"/>
                    <a:gd name="connsiteY60" fmla="*/ 1295468 h 1983098"/>
                    <a:gd name="connsiteX61" fmla="*/ 2005506 w 2401828"/>
                    <a:gd name="connsiteY61" fmla="*/ 1219268 h 1983098"/>
                    <a:gd name="connsiteX62" fmla="*/ 2030906 w 2401828"/>
                    <a:gd name="connsiteY62" fmla="*/ 1193868 h 1983098"/>
                    <a:gd name="connsiteX63" fmla="*/ 2064773 w 2401828"/>
                    <a:gd name="connsiteY63" fmla="*/ 1168468 h 1983098"/>
                    <a:gd name="connsiteX64" fmla="*/ 2081706 w 2401828"/>
                    <a:gd name="connsiteY64" fmla="*/ 1143068 h 1983098"/>
                    <a:gd name="connsiteX65" fmla="*/ 2098640 w 2401828"/>
                    <a:gd name="connsiteY65" fmla="*/ 1109202 h 1983098"/>
                    <a:gd name="connsiteX66" fmla="*/ 2140973 w 2401828"/>
                    <a:gd name="connsiteY66" fmla="*/ 1100735 h 1983098"/>
                    <a:gd name="connsiteX67" fmla="*/ 2284906 w 2401828"/>
                    <a:gd name="connsiteY67" fmla="*/ 1092268 h 1983098"/>
                    <a:gd name="connsiteX68" fmla="*/ 2361106 w 2401828"/>
                    <a:gd name="connsiteY68" fmla="*/ 1066868 h 1983098"/>
                    <a:gd name="connsiteX69" fmla="*/ 2386506 w 2401828"/>
                    <a:gd name="connsiteY69" fmla="*/ 965268 h 1983098"/>
                    <a:gd name="connsiteX70" fmla="*/ 2369573 w 2401828"/>
                    <a:gd name="connsiteY70" fmla="*/ 804402 h 1983098"/>
                    <a:gd name="connsiteX71" fmla="*/ 2352640 w 2401828"/>
                    <a:gd name="connsiteY71" fmla="*/ 779002 h 1983098"/>
                    <a:gd name="connsiteX72" fmla="*/ 2344173 w 2401828"/>
                    <a:gd name="connsiteY72" fmla="*/ 745135 h 1983098"/>
                    <a:gd name="connsiteX73" fmla="*/ 2352640 w 2401828"/>
                    <a:gd name="connsiteY73" fmla="*/ 660468 h 1983098"/>
                    <a:gd name="connsiteX74" fmla="*/ 2393375 w 2401828"/>
                    <a:gd name="connsiteY74" fmla="*/ 630891 h 1983098"/>
                    <a:gd name="connsiteX75" fmla="*/ 2310306 w 2401828"/>
                    <a:gd name="connsiteY75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16750 w 2401828"/>
                    <a:gd name="connsiteY43" fmla="*/ 1828311 h 1983098"/>
                    <a:gd name="connsiteX44" fmla="*/ 68668 w 2401828"/>
                    <a:gd name="connsiteY44" fmla="*/ 1820725 h 1983098"/>
                    <a:gd name="connsiteX45" fmla="*/ 34323 w 2401828"/>
                    <a:gd name="connsiteY45" fmla="*/ 1808081 h 1983098"/>
                    <a:gd name="connsiteX46" fmla="*/ 13716 w 2401828"/>
                    <a:gd name="connsiteY46" fmla="*/ 1833369 h 1983098"/>
                    <a:gd name="connsiteX47" fmla="*/ 89276 w 2401828"/>
                    <a:gd name="connsiteY47" fmla="*/ 1891533 h 1983098"/>
                    <a:gd name="connsiteX48" fmla="*/ 11430 w 2401828"/>
                    <a:gd name="connsiteY48" fmla="*/ 1914289 h 1983098"/>
                    <a:gd name="connsiteX49" fmla="*/ 169415 w 2401828"/>
                    <a:gd name="connsiteY49" fmla="*/ 1972452 h 1983098"/>
                    <a:gd name="connsiteX50" fmla="*/ 551785 w 2401828"/>
                    <a:gd name="connsiteY50" fmla="*/ 1939580 h 1983098"/>
                    <a:gd name="connsiteX51" fmla="*/ 1358002 w 2401828"/>
                    <a:gd name="connsiteY51" fmla="*/ 1665904 h 1983098"/>
                    <a:gd name="connsiteX52" fmla="*/ 1632973 w 2401828"/>
                    <a:gd name="connsiteY52" fmla="*/ 1583335 h 1983098"/>
                    <a:gd name="connsiteX53" fmla="*/ 1666840 w 2401828"/>
                    <a:gd name="connsiteY53" fmla="*/ 1591802 h 1983098"/>
                    <a:gd name="connsiteX54" fmla="*/ 1726106 w 2401828"/>
                    <a:gd name="connsiteY54" fmla="*/ 1557935 h 1983098"/>
                    <a:gd name="connsiteX55" fmla="*/ 1743040 w 2401828"/>
                    <a:gd name="connsiteY55" fmla="*/ 1532535 h 1983098"/>
                    <a:gd name="connsiteX56" fmla="*/ 1844640 w 2401828"/>
                    <a:gd name="connsiteY56" fmla="*/ 1524068 h 1983098"/>
                    <a:gd name="connsiteX57" fmla="*/ 1886973 w 2401828"/>
                    <a:gd name="connsiteY57" fmla="*/ 1515602 h 1983098"/>
                    <a:gd name="connsiteX58" fmla="*/ 1920840 w 2401828"/>
                    <a:gd name="connsiteY58" fmla="*/ 1481735 h 1983098"/>
                    <a:gd name="connsiteX59" fmla="*/ 1937773 w 2401828"/>
                    <a:gd name="connsiteY59" fmla="*/ 1422468 h 1983098"/>
                    <a:gd name="connsiteX60" fmla="*/ 1954706 w 2401828"/>
                    <a:gd name="connsiteY60" fmla="*/ 1363202 h 1983098"/>
                    <a:gd name="connsiteX61" fmla="*/ 1946240 w 2401828"/>
                    <a:gd name="connsiteY61" fmla="*/ 1295468 h 1983098"/>
                    <a:gd name="connsiteX62" fmla="*/ 2005506 w 2401828"/>
                    <a:gd name="connsiteY62" fmla="*/ 1219268 h 1983098"/>
                    <a:gd name="connsiteX63" fmla="*/ 2030906 w 2401828"/>
                    <a:gd name="connsiteY63" fmla="*/ 1193868 h 1983098"/>
                    <a:gd name="connsiteX64" fmla="*/ 2064773 w 2401828"/>
                    <a:gd name="connsiteY64" fmla="*/ 1168468 h 1983098"/>
                    <a:gd name="connsiteX65" fmla="*/ 2081706 w 2401828"/>
                    <a:gd name="connsiteY65" fmla="*/ 1143068 h 1983098"/>
                    <a:gd name="connsiteX66" fmla="*/ 2098640 w 2401828"/>
                    <a:gd name="connsiteY66" fmla="*/ 1109202 h 1983098"/>
                    <a:gd name="connsiteX67" fmla="*/ 2140973 w 2401828"/>
                    <a:gd name="connsiteY67" fmla="*/ 1100735 h 1983098"/>
                    <a:gd name="connsiteX68" fmla="*/ 2284906 w 2401828"/>
                    <a:gd name="connsiteY68" fmla="*/ 1092268 h 1983098"/>
                    <a:gd name="connsiteX69" fmla="*/ 2361106 w 2401828"/>
                    <a:gd name="connsiteY69" fmla="*/ 1066868 h 1983098"/>
                    <a:gd name="connsiteX70" fmla="*/ 2386506 w 2401828"/>
                    <a:gd name="connsiteY70" fmla="*/ 965268 h 1983098"/>
                    <a:gd name="connsiteX71" fmla="*/ 2369573 w 2401828"/>
                    <a:gd name="connsiteY71" fmla="*/ 804402 h 1983098"/>
                    <a:gd name="connsiteX72" fmla="*/ 2352640 w 2401828"/>
                    <a:gd name="connsiteY72" fmla="*/ 779002 h 1983098"/>
                    <a:gd name="connsiteX73" fmla="*/ 2344173 w 2401828"/>
                    <a:gd name="connsiteY73" fmla="*/ 745135 h 1983098"/>
                    <a:gd name="connsiteX74" fmla="*/ 2352640 w 2401828"/>
                    <a:gd name="connsiteY74" fmla="*/ 660468 h 1983098"/>
                    <a:gd name="connsiteX75" fmla="*/ 2393375 w 2401828"/>
                    <a:gd name="connsiteY75" fmla="*/ 630891 h 1983098"/>
                    <a:gd name="connsiteX76" fmla="*/ 2310306 w 2401828"/>
                    <a:gd name="connsiteY76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16750 w 2401828"/>
                    <a:gd name="connsiteY43" fmla="*/ 1828311 h 1983098"/>
                    <a:gd name="connsiteX44" fmla="*/ 86985 w 2401828"/>
                    <a:gd name="connsiteY44" fmla="*/ 1825783 h 1983098"/>
                    <a:gd name="connsiteX45" fmla="*/ 68668 w 2401828"/>
                    <a:gd name="connsiteY45" fmla="*/ 1820725 h 1983098"/>
                    <a:gd name="connsiteX46" fmla="*/ 34323 w 2401828"/>
                    <a:gd name="connsiteY46" fmla="*/ 1808081 h 1983098"/>
                    <a:gd name="connsiteX47" fmla="*/ 13716 w 2401828"/>
                    <a:gd name="connsiteY47" fmla="*/ 1833369 h 1983098"/>
                    <a:gd name="connsiteX48" fmla="*/ 89276 w 2401828"/>
                    <a:gd name="connsiteY48" fmla="*/ 1891533 h 1983098"/>
                    <a:gd name="connsiteX49" fmla="*/ 11430 w 2401828"/>
                    <a:gd name="connsiteY49" fmla="*/ 1914289 h 1983098"/>
                    <a:gd name="connsiteX50" fmla="*/ 169415 w 2401828"/>
                    <a:gd name="connsiteY50" fmla="*/ 1972452 h 1983098"/>
                    <a:gd name="connsiteX51" fmla="*/ 551785 w 2401828"/>
                    <a:gd name="connsiteY51" fmla="*/ 1939580 h 1983098"/>
                    <a:gd name="connsiteX52" fmla="*/ 1358002 w 2401828"/>
                    <a:gd name="connsiteY52" fmla="*/ 1665904 h 1983098"/>
                    <a:gd name="connsiteX53" fmla="*/ 1632973 w 2401828"/>
                    <a:gd name="connsiteY53" fmla="*/ 1583335 h 1983098"/>
                    <a:gd name="connsiteX54" fmla="*/ 1666840 w 2401828"/>
                    <a:gd name="connsiteY54" fmla="*/ 1591802 h 1983098"/>
                    <a:gd name="connsiteX55" fmla="*/ 1726106 w 2401828"/>
                    <a:gd name="connsiteY55" fmla="*/ 1557935 h 1983098"/>
                    <a:gd name="connsiteX56" fmla="*/ 1743040 w 2401828"/>
                    <a:gd name="connsiteY56" fmla="*/ 1532535 h 1983098"/>
                    <a:gd name="connsiteX57" fmla="*/ 1844640 w 2401828"/>
                    <a:gd name="connsiteY57" fmla="*/ 1524068 h 1983098"/>
                    <a:gd name="connsiteX58" fmla="*/ 1886973 w 2401828"/>
                    <a:gd name="connsiteY58" fmla="*/ 1515602 h 1983098"/>
                    <a:gd name="connsiteX59" fmla="*/ 1920840 w 2401828"/>
                    <a:gd name="connsiteY59" fmla="*/ 1481735 h 1983098"/>
                    <a:gd name="connsiteX60" fmla="*/ 1937773 w 2401828"/>
                    <a:gd name="connsiteY60" fmla="*/ 1422468 h 1983098"/>
                    <a:gd name="connsiteX61" fmla="*/ 1954706 w 2401828"/>
                    <a:gd name="connsiteY61" fmla="*/ 1363202 h 1983098"/>
                    <a:gd name="connsiteX62" fmla="*/ 1946240 w 2401828"/>
                    <a:gd name="connsiteY62" fmla="*/ 1295468 h 1983098"/>
                    <a:gd name="connsiteX63" fmla="*/ 2005506 w 2401828"/>
                    <a:gd name="connsiteY63" fmla="*/ 1219268 h 1983098"/>
                    <a:gd name="connsiteX64" fmla="*/ 2030906 w 2401828"/>
                    <a:gd name="connsiteY64" fmla="*/ 1193868 h 1983098"/>
                    <a:gd name="connsiteX65" fmla="*/ 2064773 w 2401828"/>
                    <a:gd name="connsiteY65" fmla="*/ 1168468 h 1983098"/>
                    <a:gd name="connsiteX66" fmla="*/ 2081706 w 2401828"/>
                    <a:gd name="connsiteY66" fmla="*/ 1143068 h 1983098"/>
                    <a:gd name="connsiteX67" fmla="*/ 2098640 w 2401828"/>
                    <a:gd name="connsiteY67" fmla="*/ 1109202 h 1983098"/>
                    <a:gd name="connsiteX68" fmla="*/ 2140973 w 2401828"/>
                    <a:gd name="connsiteY68" fmla="*/ 1100735 h 1983098"/>
                    <a:gd name="connsiteX69" fmla="*/ 2284906 w 2401828"/>
                    <a:gd name="connsiteY69" fmla="*/ 1092268 h 1983098"/>
                    <a:gd name="connsiteX70" fmla="*/ 2361106 w 2401828"/>
                    <a:gd name="connsiteY70" fmla="*/ 1066868 h 1983098"/>
                    <a:gd name="connsiteX71" fmla="*/ 2386506 w 2401828"/>
                    <a:gd name="connsiteY71" fmla="*/ 965268 h 1983098"/>
                    <a:gd name="connsiteX72" fmla="*/ 2369573 w 2401828"/>
                    <a:gd name="connsiteY72" fmla="*/ 804402 h 1983098"/>
                    <a:gd name="connsiteX73" fmla="*/ 2352640 w 2401828"/>
                    <a:gd name="connsiteY73" fmla="*/ 779002 h 1983098"/>
                    <a:gd name="connsiteX74" fmla="*/ 2344173 w 2401828"/>
                    <a:gd name="connsiteY74" fmla="*/ 745135 h 1983098"/>
                    <a:gd name="connsiteX75" fmla="*/ 2352640 w 2401828"/>
                    <a:gd name="connsiteY75" fmla="*/ 660468 h 1983098"/>
                    <a:gd name="connsiteX76" fmla="*/ 2393375 w 2401828"/>
                    <a:gd name="connsiteY76" fmla="*/ 630891 h 1983098"/>
                    <a:gd name="connsiteX77" fmla="*/ 2310306 w 2401828"/>
                    <a:gd name="connsiteY77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21749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21749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21749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21749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21749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5338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153385 w 2401828"/>
                    <a:gd name="connsiteY43" fmla="*/ 1722102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45771 w 2401828"/>
                    <a:gd name="connsiteY43" fmla="*/ 1729689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45771 w 2401828"/>
                    <a:gd name="connsiteY43" fmla="*/ 1729689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45771 w 2401828"/>
                    <a:gd name="connsiteY43" fmla="*/ 1729689 h 1983098"/>
                    <a:gd name="connsiteX44" fmla="*/ 173992 w 2401828"/>
                    <a:gd name="connsiteY44" fmla="*/ 1800495 h 1983098"/>
                    <a:gd name="connsiteX45" fmla="*/ 116750 w 2401828"/>
                    <a:gd name="connsiteY45" fmla="*/ 1828311 h 1983098"/>
                    <a:gd name="connsiteX46" fmla="*/ 86985 w 2401828"/>
                    <a:gd name="connsiteY46" fmla="*/ 1825783 h 1983098"/>
                    <a:gd name="connsiteX47" fmla="*/ 68668 w 2401828"/>
                    <a:gd name="connsiteY47" fmla="*/ 1820725 h 1983098"/>
                    <a:gd name="connsiteX48" fmla="*/ 34323 w 2401828"/>
                    <a:gd name="connsiteY48" fmla="*/ 1808081 h 1983098"/>
                    <a:gd name="connsiteX49" fmla="*/ 13716 w 2401828"/>
                    <a:gd name="connsiteY49" fmla="*/ 1833369 h 1983098"/>
                    <a:gd name="connsiteX50" fmla="*/ 89276 w 2401828"/>
                    <a:gd name="connsiteY50" fmla="*/ 1891533 h 1983098"/>
                    <a:gd name="connsiteX51" fmla="*/ 11430 w 2401828"/>
                    <a:gd name="connsiteY51" fmla="*/ 1914289 h 1983098"/>
                    <a:gd name="connsiteX52" fmla="*/ 169415 w 2401828"/>
                    <a:gd name="connsiteY52" fmla="*/ 1972452 h 1983098"/>
                    <a:gd name="connsiteX53" fmla="*/ 551785 w 2401828"/>
                    <a:gd name="connsiteY53" fmla="*/ 1939580 h 1983098"/>
                    <a:gd name="connsiteX54" fmla="*/ 1358002 w 2401828"/>
                    <a:gd name="connsiteY54" fmla="*/ 1665904 h 1983098"/>
                    <a:gd name="connsiteX55" fmla="*/ 1632973 w 2401828"/>
                    <a:gd name="connsiteY55" fmla="*/ 1583335 h 1983098"/>
                    <a:gd name="connsiteX56" fmla="*/ 1666840 w 2401828"/>
                    <a:gd name="connsiteY56" fmla="*/ 1591802 h 1983098"/>
                    <a:gd name="connsiteX57" fmla="*/ 1726106 w 2401828"/>
                    <a:gd name="connsiteY57" fmla="*/ 1557935 h 1983098"/>
                    <a:gd name="connsiteX58" fmla="*/ 1743040 w 2401828"/>
                    <a:gd name="connsiteY58" fmla="*/ 1532535 h 1983098"/>
                    <a:gd name="connsiteX59" fmla="*/ 1844640 w 2401828"/>
                    <a:gd name="connsiteY59" fmla="*/ 1524068 h 1983098"/>
                    <a:gd name="connsiteX60" fmla="*/ 1886973 w 2401828"/>
                    <a:gd name="connsiteY60" fmla="*/ 1515602 h 1983098"/>
                    <a:gd name="connsiteX61" fmla="*/ 1920840 w 2401828"/>
                    <a:gd name="connsiteY61" fmla="*/ 1481735 h 1983098"/>
                    <a:gd name="connsiteX62" fmla="*/ 1937773 w 2401828"/>
                    <a:gd name="connsiteY62" fmla="*/ 1422468 h 1983098"/>
                    <a:gd name="connsiteX63" fmla="*/ 1954706 w 2401828"/>
                    <a:gd name="connsiteY63" fmla="*/ 1363202 h 1983098"/>
                    <a:gd name="connsiteX64" fmla="*/ 1946240 w 2401828"/>
                    <a:gd name="connsiteY64" fmla="*/ 1295468 h 1983098"/>
                    <a:gd name="connsiteX65" fmla="*/ 2005506 w 2401828"/>
                    <a:gd name="connsiteY65" fmla="*/ 1219268 h 1983098"/>
                    <a:gd name="connsiteX66" fmla="*/ 2030906 w 2401828"/>
                    <a:gd name="connsiteY66" fmla="*/ 1193868 h 1983098"/>
                    <a:gd name="connsiteX67" fmla="*/ 2064773 w 2401828"/>
                    <a:gd name="connsiteY67" fmla="*/ 1168468 h 1983098"/>
                    <a:gd name="connsiteX68" fmla="*/ 2081706 w 2401828"/>
                    <a:gd name="connsiteY68" fmla="*/ 1143068 h 1983098"/>
                    <a:gd name="connsiteX69" fmla="*/ 2098640 w 2401828"/>
                    <a:gd name="connsiteY69" fmla="*/ 1109202 h 1983098"/>
                    <a:gd name="connsiteX70" fmla="*/ 2140973 w 2401828"/>
                    <a:gd name="connsiteY70" fmla="*/ 1100735 h 1983098"/>
                    <a:gd name="connsiteX71" fmla="*/ 2284906 w 2401828"/>
                    <a:gd name="connsiteY71" fmla="*/ 1092268 h 1983098"/>
                    <a:gd name="connsiteX72" fmla="*/ 2361106 w 2401828"/>
                    <a:gd name="connsiteY72" fmla="*/ 1066868 h 1983098"/>
                    <a:gd name="connsiteX73" fmla="*/ 2386506 w 2401828"/>
                    <a:gd name="connsiteY73" fmla="*/ 965268 h 1983098"/>
                    <a:gd name="connsiteX74" fmla="*/ 2369573 w 2401828"/>
                    <a:gd name="connsiteY74" fmla="*/ 804402 h 1983098"/>
                    <a:gd name="connsiteX75" fmla="*/ 2352640 w 2401828"/>
                    <a:gd name="connsiteY75" fmla="*/ 779002 h 1983098"/>
                    <a:gd name="connsiteX76" fmla="*/ 2344173 w 2401828"/>
                    <a:gd name="connsiteY76" fmla="*/ 745135 h 1983098"/>
                    <a:gd name="connsiteX77" fmla="*/ 2352640 w 2401828"/>
                    <a:gd name="connsiteY77" fmla="*/ 660468 h 1983098"/>
                    <a:gd name="connsiteX78" fmla="*/ 2393375 w 2401828"/>
                    <a:gd name="connsiteY78" fmla="*/ 630891 h 1983098"/>
                    <a:gd name="connsiteX79" fmla="*/ 2310306 w 2401828"/>
                    <a:gd name="connsiteY79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59509 w 2401828"/>
                    <a:gd name="connsiteY43" fmla="*/ 1744861 h 1983098"/>
                    <a:gd name="connsiteX44" fmla="*/ 173992 w 2401828"/>
                    <a:gd name="connsiteY44" fmla="*/ 1800495 h 1983098"/>
                    <a:gd name="connsiteX45" fmla="*/ 116750 w 2401828"/>
                    <a:gd name="connsiteY45" fmla="*/ 1828311 h 1983098"/>
                    <a:gd name="connsiteX46" fmla="*/ 86985 w 2401828"/>
                    <a:gd name="connsiteY46" fmla="*/ 1825783 h 1983098"/>
                    <a:gd name="connsiteX47" fmla="*/ 68668 w 2401828"/>
                    <a:gd name="connsiteY47" fmla="*/ 1820725 h 1983098"/>
                    <a:gd name="connsiteX48" fmla="*/ 34323 w 2401828"/>
                    <a:gd name="connsiteY48" fmla="*/ 1808081 h 1983098"/>
                    <a:gd name="connsiteX49" fmla="*/ 13716 w 2401828"/>
                    <a:gd name="connsiteY49" fmla="*/ 1833369 h 1983098"/>
                    <a:gd name="connsiteX50" fmla="*/ 89276 w 2401828"/>
                    <a:gd name="connsiteY50" fmla="*/ 1891533 h 1983098"/>
                    <a:gd name="connsiteX51" fmla="*/ 11430 w 2401828"/>
                    <a:gd name="connsiteY51" fmla="*/ 1914289 h 1983098"/>
                    <a:gd name="connsiteX52" fmla="*/ 169415 w 2401828"/>
                    <a:gd name="connsiteY52" fmla="*/ 1972452 h 1983098"/>
                    <a:gd name="connsiteX53" fmla="*/ 551785 w 2401828"/>
                    <a:gd name="connsiteY53" fmla="*/ 1939580 h 1983098"/>
                    <a:gd name="connsiteX54" fmla="*/ 1358002 w 2401828"/>
                    <a:gd name="connsiteY54" fmla="*/ 1665904 h 1983098"/>
                    <a:gd name="connsiteX55" fmla="*/ 1632973 w 2401828"/>
                    <a:gd name="connsiteY55" fmla="*/ 1583335 h 1983098"/>
                    <a:gd name="connsiteX56" fmla="*/ 1666840 w 2401828"/>
                    <a:gd name="connsiteY56" fmla="*/ 1591802 h 1983098"/>
                    <a:gd name="connsiteX57" fmla="*/ 1726106 w 2401828"/>
                    <a:gd name="connsiteY57" fmla="*/ 1557935 h 1983098"/>
                    <a:gd name="connsiteX58" fmla="*/ 1743040 w 2401828"/>
                    <a:gd name="connsiteY58" fmla="*/ 1532535 h 1983098"/>
                    <a:gd name="connsiteX59" fmla="*/ 1844640 w 2401828"/>
                    <a:gd name="connsiteY59" fmla="*/ 1524068 h 1983098"/>
                    <a:gd name="connsiteX60" fmla="*/ 1886973 w 2401828"/>
                    <a:gd name="connsiteY60" fmla="*/ 1515602 h 1983098"/>
                    <a:gd name="connsiteX61" fmla="*/ 1920840 w 2401828"/>
                    <a:gd name="connsiteY61" fmla="*/ 1481735 h 1983098"/>
                    <a:gd name="connsiteX62" fmla="*/ 1937773 w 2401828"/>
                    <a:gd name="connsiteY62" fmla="*/ 1422468 h 1983098"/>
                    <a:gd name="connsiteX63" fmla="*/ 1954706 w 2401828"/>
                    <a:gd name="connsiteY63" fmla="*/ 1363202 h 1983098"/>
                    <a:gd name="connsiteX64" fmla="*/ 1946240 w 2401828"/>
                    <a:gd name="connsiteY64" fmla="*/ 1295468 h 1983098"/>
                    <a:gd name="connsiteX65" fmla="*/ 2005506 w 2401828"/>
                    <a:gd name="connsiteY65" fmla="*/ 1219268 h 1983098"/>
                    <a:gd name="connsiteX66" fmla="*/ 2030906 w 2401828"/>
                    <a:gd name="connsiteY66" fmla="*/ 1193868 h 1983098"/>
                    <a:gd name="connsiteX67" fmla="*/ 2064773 w 2401828"/>
                    <a:gd name="connsiteY67" fmla="*/ 1168468 h 1983098"/>
                    <a:gd name="connsiteX68" fmla="*/ 2081706 w 2401828"/>
                    <a:gd name="connsiteY68" fmla="*/ 1143068 h 1983098"/>
                    <a:gd name="connsiteX69" fmla="*/ 2098640 w 2401828"/>
                    <a:gd name="connsiteY69" fmla="*/ 1109202 h 1983098"/>
                    <a:gd name="connsiteX70" fmla="*/ 2140973 w 2401828"/>
                    <a:gd name="connsiteY70" fmla="*/ 1100735 h 1983098"/>
                    <a:gd name="connsiteX71" fmla="*/ 2284906 w 2401828"/>
                    <a:gd name="connsiteY71" fmla="*/ 1092268 h 1983098"/>
                    <a:gd name="connsiteX72" fmla="*/ 2361106 w 2401828"/>
                    <a:gd name="connsiteY72" fmla="*/ 1066868 h 1983098"/>
                    <a:gd name="connsiteX73" fmla="*/ 2386506 w 2401828"/>
                    <a:gd name="connsiteY73" fmla="*/ 965268 h 1983098"/>
                    <a:gd name="connsiteX74" fmla="*/ 2369573 w 2401828"/>
                    <a:gd name="connsiteY74" fmla="*/ 804402 h 1983098"/>
                    <a:gd name="connsiteX75" fmla="*/ 2352640 w 2401828"/>
                    <a:gd name="connsiteY75" fmla="*/ 779002 h 1983098"/>
                    <a:gd name="connsiteX76" fmla="*/ 2344173 w 2401828"/>
                    <a:gd name="connsiteY76" fmla="*/ 745135 h 1983098"/>
                    <a:gd name="connsiteX77" fmla="*/ 2352640 w 2401828"/>
                    <a:gd name="connsiteY77" fmla="*/ 660468 h 1983098"/>
                    <a:gd name="connsiteX78" fmla="*/ 2393375 w 2401828"/>
                    <a:gd name="connsiteY78" fmla="*/ 630891 h 1983098"/>
                    <a:gd name="connsiteX79" fmla="*/ 2310306 w 2401828"/>
                    <a:gd name="connsiteY79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68388 w 2401828"/>
                    <a:gd name="connsiteY39" fmla="*/ 1428763 h 1983098"/>
                    <a:gd name="connsiteX40" fmla="*/ 1552361 w 2401828"/>
                    <a:gd name="connsiteY40" fmla="*/ 1431292 h 1983098"/>
                    <a:gd name="connsiteX41" fmla="*/ 1430843 w 2401828"/>
                    <a:gd name="connsiteY41" fmla="*/ 1466450 h 1983098"/>
                    <a:gd name="connsiteX42" fmla="*/ 561063 w 2401828"/>
                    <a:gd name="connsiteY42" fmla="*/ 1643842 h 1983098"/>
                    <a:gd name="connsiteX43" fmla="*/ 59509 w 2401828"/>
                    <a:gd name="connsiteY43" fmla="*/ 1744861 h 1983098"/>
                    <a:gd name="connsiteX44" fmla="*/ 173992 w 2401828"/>
                    <a:gd name="connsiteY44" fmla="*/ 1800495 h 1983098"/>
                    <a:gd name="connsiteX45" fmla="*/ 116750 w 2401828"/>
                    <a:gd name="connsiteY45" fmla="*/ 1828311 h 1983098"/>
                    <a:gd name="connsiteX46" fmla="*/ 86985 w 2401828"/>
                    <a:gd name="connsiteY46" fmla="*/ 1825783 h 1983098"/>
                    <a:gd name="connsiteX47" fmla="*/ 68668 w 2401828"/>
                    <a:gd name="connsiteY47" fmla="*/ 1820725 h 1983098"/>
                    <a:gd name="connsiteX48" fmla="*/ 34323 w 2401828"/>
                    <a:gd name="connsiteY48" fmla="*/ 1808081 h 1983098"/>
                    <a:gd name="connsiteX49" fmla="*/ 13716 w 2401828"/>
                    <a:gd name="connsiteY49" fmla="*/ 1833369 h 1983098"/>
                    <a:gd name="connsiteX50" fmla="*/ 89276 w 2401828"/>
                    <a:gd name="connsiteY50" fmla="*/ 1891533 h 1983098"/>
                    <a:gd name="connsiteX51" fmla="*/ 11430 w 2401828"/>
                    <a:gd name="connsiteY51" fmla="*/ 1914289 h 1983098"/>
                    <a:gd name="connsiteX52" fmla="*/ 169415 w 2401828"/>
                    <a:gd name="connsiteY52" fmla="*/ 1972452 h 1983098"/>
                    <a:gd name="connsiteX53" fmla="*/ 551785 w 2401828"/>
                    <a:gd name="connsiteY53" fmla="*/ 1939580 h 1983098"/>
                    <a:gd name="connsiteX54" fmla="*/ 1358002 w 2401828"/>
                    <a:gd name="connsiteY54" fmla="*/ 1665904 h 1983098"/>
                    <a:gd name="connsiteX55" fmla="*/ 1632973 w 2401828"/>
                    <a:gd name="connsiteY55" fmla="*/ 1583335 h 1983098"/>
                    <a:gd name="connsiteX56" fmla="*/ 1666840 w 2401828"/>
                    <a:gd name="connsiteY56" fmla="*/ 1591802 h 1983098"/>
                    <a:gd name="connsiteX57" fmla="*/ 1726106 w 2401828"/>
                    <a:gd name="connsiteY57" fmla="*/ 1557935 h 1983098"/>
                    <a:gd name="connsiteX58" fmla="*/ 1743040 w 2401828"/>
                    <a:gd name="connsiteY58" fmla="*/ 1532535 h 1983098"/>
                    <a:gd name="connsiteX59" fmla="*/ 1844640 w 2401828"/>
                    <a:gd name="connsiteY59" fmla="*/ 1524068 h 1983098"/>
                    <a:gd name="connsiteX60" fmla="*/ 1886973 w 2401828"/>
                    <a:gd name="connsiteY60" fmla="*/ 1515602 h 1983098"/>
                    <a:gd name="connsiteX61" fmla="*/ 1920840 w 2401828"/>
                    <a:gd name="connsiteY61" fmla="*/ 1481735 h 1983098"/>
                    <a:gd name="connsiteX62" fmla="*/ 1937773 w 2401828"/>
                    <a:gd name="connsiteY62" fmla="*/ 1422468 h 1983098"/>
                    <a:gd name="connsiteX63" fmla="*/ 1954706 w 2401828"/>
                    <a:gd name="connsiteY63" fmla="*/ 1363202 h 1983098"/>
                    <a:gd name="connsiteX64" fmla="*/ 1946240 w 2401828"/>
                    <a:gd name="connsiteY64" fmla="*/ 1295468 h 1983098"/>
                    <a:gd name="connsiteX65" fmla="*/ 2005506 w 2401828"/>
                    <a:gd name="connsiteY65" fmla="*/ 1219268 h 1983098"/>
                    <a:gd name="connsiteX66" fmla="*/ 2030906 w 2401828"/>
                    <a:gd name="connsiteY66" fmla="*/ 1193868 h 1983098"/>
                    <a:gd name="connsiteX67" fmla="*/ 2064773 w 2401828"/>
                    <a:gd name="connsiteY67" fmla="*/ 1168468 h 1983098"/>
                    <a:gd name="connsiteX68" fmla="*/ 2081706 w 2401828"/>
                    <a:gd name="connsiteY68" fmla="*/ 1143068 h 1983098"/>
                    <a:gd name="connsiteX69" fmla="*/ 2098640 w 2401828"/>
                    <a:gd name="connsiteY69" fmla="*/ 1109202 h 1983098"/>
                    <a:gd name="connsiteX70" fmla="*/ 2140973 w 2401828"/>
                    <a:gd name="connsiteY70" fmla="*/ 1100735 h 1983098"/>
                    <a:gd name="connsiteX71" fmla="*/ 2284906 w 2401828"/>
                    <a:gd name="connsiteY71" fmla="*/ 1092268 h 1983098"/>
                    <a:gd name="connsiteX72" fmla="*/ 2361106 w 2401828"/>
                    <a:gd name="connsiteY72" fmla="*/ 1066868 h 1983098"/>
                    <a:gd name="connsiteX73" fmla="*/ 2386506 w 2401828"/>
                    <a:gd name="connsiteY73" fmla="*/ 965268 h 1983098"/>
                    <a:gd name="connsiteX74" fmla="*/ 2369573 w 2401828"/>
                    <a:gd name="connsiteY74" fmla="*/ 804402 h 1983098"/>
                    <a:gd name="connsiteX75" fmla="*/ 2352640 w 2401828"/>
                    <a:gd name="connsiteY75" fmla="*/ 779002 h 1983098"/>
                    <a:gd name="connsiteX76" fmla="*/ 2344173 w 2401828"/>
                    <a:gd name="connsiteY76" fmla="*/ 745135 h 1983098"/>
                    <a:gd name="connsiteX77" fmla="*/ 2352640 w 2401828"/>
                    <a:gd name="connsiteY77" fmla="*/ 660468 h 1983098"/>
                    <a:gd name="connsiteX78" fmla="*/ 2393375 w 2401828"/>
                    <a:gd name="connsiteY78" fmla="*/ 630891 h 1983098"/>
                    <a:gd name="connsiteX79" fmla="*/ 2310306 w 2401828"/>
                    <a:gd name="connsiteY79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73706 w 2401828"/>
                    <a:gd name="connsiteY38" fmla="*/ 1405535 h 1983098"/>
                    <a:gd name="connsiteX39" fmla="*/ 1552361 w 2401828"/>
                    <a:gd name="connsiteY39" fmla="*/ 1431292 h 1983098"/>
                    <a:gd name="connsiteX40" fmla="*/ 1430843 w 2401828"/>
                    <a:gd name="connsiteY40" fmla="*/ 1466450 h 1983098"/>
                    <a:gd name="connsiteX41" fmla="*/ 561063 w 2401828"/>
                    <a:gd name="connsiteY41" fmla="*/ 1643842 h 1983098"/>
                    <a:gd name="connsiteX42" fmla="*/ 59509 w 2401828"/>
                    <a:gd name="connsiteY42" fmla="*/ 1744861 h 1983098"/>
                    <a:gd name="connsiteX43" fmla="*/ 173992 w 2401828"/>
                    <a:gd name="connsiteY43" fmla="*/ 1800495 h 1983098"/>
                    <a:gd name="connsiteX44" fmla="*/ 116750 w 2401828"/>
                    <a:gd name="connsiteY44" fmla="*/ 1828311 h 1983098"/>
                    <a:gd name="connsiteX45" fmla="*/ 86985 w 2401828"/>
                    <a:gd name="connsiteY45" fmla="*/ 1825783 h 1983098"/>
                    <a:gd name="connsiteX46" fmla="*/ 68668 w 2401828"/>
                    <a:gd name="connsiteY46" fmla="*/ 1820725 h 1983098"/>
                    <a:gd name="connsiteX47" fmla="*/ 34323 w 2401828"/>
                    <a:gd name="connsiteY47" fmla="*/ 1808081 h 1983098"/>
                    <a:gd name="connsiteX48" fmla="*/ 13716 w 2401828"/>
                    <a:gd name="connsiteY48" fmla="*/ 1833369 h 1983098"/>
                    <a:gd name="connsiteX49" fmla="*/ 89276 w 2401828"/>
                    <a:gd name="connsiteY49" fmla="*/ 1891533 h 1983098"/>
                    <a:gd name="connsiteX50" fmla="*/ 11430 w 2401828"/>
                    <a:gd name="connsiteY50" fmla="*/ 1914289 h 1983098"/>
                    <a:gd name="connsiteX51" fmla="*/ 169415 w 2401828"/>
                    <a:gd name="connsiteY51" fmla="*/ 1972452 h 1983098"/>
                    <a:gd name="connsiteX52" fmla="*/ 551785 w 2401828"/>
                    <a:gd name="connsiteY52" fmla="*/ 1939580 h 1983098"/>
                    <a:gd name="connsiteX53" fmla="*/ 1358002 w 2401828"/>
                    <a:gd name="connsiteY53" fmla="*/ 1665904 h 1983098"/>
                    <a:gd name="connsiteX54" fmla="*/ 1632973 w 2401828"/>
                    <a:gd name="connsiteY54" fmla="*/ 1583335 h 1983098"/>
                    <a:gd name="connsiteX55" fmla="*/ 1666840 w 2401828"/>
                    <a:gd name="connsiteY55" fmla="*/ 1591802 h 1983098"/>
                    <a:gd name="connsiteX56" fmla="*/ 1726106 w 2401828"/>
                    <a:gd name="connsiteY56" fmla="*/ 1557935 h 1983098"/>
                    <a:gd name="connsiteX57" fmla="*/ 1743040 w 2401828"/>
                    <a:gd name="connsiteY57" fmla="*/ 1532535 h 1983098"/>
                    <a:gd name="connsiteX58" fmla="*/ 1844640 w 2401828"/>
                    <a:gd name="connsiteY58" fmla="*/ 1524068 h 1983098"/>
                    <a:gd name="connsiteX59" fmla="*/ 1886973 w 2401828"/>
                    <a:gd name="connsiteY59" fmla="*/ 1515602 h 1983098"/>
                    <a:gd name="connsiteX60" fmla="*/ 1920840 w 2401828"/>
                    <a:gd name="connsiteY60" fmla="*/ 1481735 h 1983098"/>
                    <a:gd name="connsiteX61" fmla="*/ 1937773 w 2401828"/>
                    <a:gd name="connsiteY61" fmla="*/ 1422468 h 1983098"/>
                    <a:gd name="connsiteX62" fmla="*/ 1954706 w 2401828"/>
                    <a:gd name="connsiteY62" fmla="*/ 1363202 h 1983098"/>
                    <a:gd name="connsiteX63" fmla="*/ 1946240 w 2401828"/>
                    <a:gd name="connsiteY63" fmla="*/ 1295468 h 1983098"/>
                    <a:gd name="connsiteX64" fmla="*/ 2005506 w 2401828"/>
                    <a:gd name="connsiteY64" fmla="*/ 1219268 h 1983098"/>
                    <a:gd name="connsiteX65" fmla="*/ 2030906 w 2401828"/>
                    <a:gd name="connsiteY65" fmla="*/ 1193868 h 1983098"/>
                    <a:gd name="connsiteX66" fmla="*/ 2064773 w 2401828"/>
                    <a:gd name="connsiteY66" fmla="*/ 1168468 h 1983098"/>
                    <a:gd name="connsiteX67" fmla="*/ 2081706 w 2401828"/>
                    <a:gd name="connsiteY67" fmla="*/ 1143068 h 1983098"/>
                    <a:gd name="connsiteX68" fmla="*/ 2098640 w 2401828"/>
                    <a:gd name="connsiteY68" fmla="*/ 1109202 h 1983098"/>
                    <a:gd name="connsiteX69" fmla="*/ 2140973 w 2401828"/>
                    <a:gd name="connsiteY69" fmla="*/ 1100735 h 1983098"/>
                    <a:gd name="connsiteX70" fmla="*/ 2284906 w 2401828"/>
                    <a:gd name="connsiteY70" fmla="*/ 1092268 h 1983098"/>
                    <a:gd name="connsiteX71" fmla="*/ 2361106 w 2401828"/>
                    <a:gd name="connsiteY71" fmla="*/ 1066868 h 1983098"/>
                    <a:gd name="connsiteX72" fmla="*/ 2386506 w 2401828"/>
                    <a:gd name="connsiteY72" fmla="*/ 965268 h 1983098"/>
                    <a:gd name="connsiteX73" fmla="*/ 2369573 w 2401828"/>
                    <a:gd name="connsiteY73" fmla="*/ 804402 h 1983098"/>
                    <a:gd name="connsiteX74" fmla="*/ 2352640 w 2401828"/>
                    <a:gd name="connsiteY74" fmla="*/ 779002 h 1983098"/>
                    <a:gd name="connsiteX75" fmla="*/ 2344173 w 2401828"/>
                    <a:gd name="connsiteY75" fmla="*/ 745135 h 1983098"/>
                    <a:gd name="connsiteX76" fmla="*/ 2352640 w 2401828"/>
                    <a:gd name="connsiteY76" fmla="*/ 660468 h 1983098"/>
                    <a:gd name="connsiteX77" fmla="*/ 2393375 w 2401828"/>
                    <a:gd name="connsiteY77" fmla="*/ 630891 h 1983098"/>
                    <a:gd name="connsiteX78" fmla="*/ 2310306 w 2401828"/>
                    <a:gd name="connsiteY78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99106 w 2401828"/>
                    <a:gd name="connsiteY37" fmla="*/ 1388602 h 1983098"/>
                    <a:gd name="connsiteX38" fmla="*/ 1552361 w 2401828"/>
                    <a:gd name="connsiteY38" fmla="*/ 1431292 h 1983098"/>
                    <a:gd name="connsiteX39" fmla="*/ 1430843 w 2401828"/>
                    <a:gd name="connsiteY39" fmla="*/ 1466450 h 1983098"/>
                    <a:gd name="connsiteX40" fmla="*/ 561063 w 2401828"/>
                    <a:gd name="connsiteY40" fmla="*/ 1643842 h 1983098"/>
                    <a:gd name="connsiteX41" fmla="*/ 59509 w 2401828"/>
                    <a:gd name="connsiteY41" fmla="*/ 1744861 h 1983098"/>
                    <a:gd name="connsiteX42" fmla="*/ 173992 w 2401828"/>
                    <a:gd name="connsiteY42" fmla="*/ 1800495 h 1983098"/>
                    <a:gd name="connsiteX43" fmla="*/ 116750 w 2401828"/>
                    <a:gd name="connsiteY43" fmla="*/ 1828311 h 1983098"/>
                    <a:gd name="connsiteX44" fmla="*/ 86985 w 2401828"/>
                    <a:gd name="connsiteY44" fmla="*/ 1825783 h 1983098"/>
                    <a:gd name="connsiteX45" fmla="*/ 68668 w 2401828"/>
                    <a:gd name="connsiteY45" fmla="*/ 1820725 h 1983098"/>
                    <a:gd name="connsiteX46" fmla="*/ 34323 w 2401828"/>
                    <a:gd name="connsiteY46" fmla="*/ 1808081 h 1983098"/>
                    <a:gd name="connsiteX47" fmla="*/ 13716 w 2401828"/>
                    <a:gd name="connsiteY47" fmla="*/ 1833369 h 1983098"/>
                    <a:gd name="connsiteX48" fmla="*/ 89276 w 2401828"/>
                    <a:gd name="connsiteY48" fmla="*/ 1891533 h 1983098"/>
                    <a:gd name="connsiteX49" fmla="*/ 11430 w 2401828"/>
                    <a:gd name="connsiteY49" fmla="*/ 1914289 h 1983098"/>
                    <a:gd name="connsiteX50" fmla="*/ 169415 w 2401828"/>
                    <a:gd name="connsiteY50" fmla="*/ 1972452 h 1983098"/>
                    <a:gd name="connsiteX51" fmla="*/ 551785 w 2401828"/>
                    <a:gd name="connsiteY51" fmla="*/ 1939580 h 1983098"/>
                    <a:gd name="connsiteX52" fmla="*/ 1358002 w 2401828"/>
                    <a:gd name="connsiteY52" fmla="*/ 1665904 h 1983098"/>
                    <a:gd name="connsiteX53" fmla="*/ 1632973 w 2401828"/>
                    <a:gd name="connsiteY53" fmla="*/ 1583335 h 1983098"/>
                    <a:gd name="connsiteX54" fmla="*/ 1666840 w 2401828"/>
                    <a:gd name="connsiteY54" fmla="*/ 1591802 h 1983098"/>
                    <a:gd name="connsiteX55" fmla="*/ 1726106 w 2401828"/>
                    <a:gd name="connsiteY55" fmla="*/ 1557935 h 1983098"/>
                    <a:gd name="connsiteX56" fmla="*/ 1743040 w 2401828"/>
                    <a:gd name="connsiteY56" fmla="*/ 1532535 h 1983098"/>
                    <a:gd name="connsiteX57" fmla="*/ 1844640 w 2401828"/>
                    <a:gd name="connsiteY57" fmla="*/ 1524068 h 1983098"/>
                    <a:gd name="connsiteX58" fmla="*/ 1886973 w 2401828"/>
                    <a:gd name="connsiteY58" fmla="*/ 1515602 h 1983098"/>
                    <a:gd name="connsiteX59" fmla="*/ 1920840 w 2401828"/>
                    <a:gd name="connsiteY59" fmla="*/ 1481735 h 1983098"/>
                    <a:gd name="connsiteX60" fmla="*/ 1937773 w 2401828"/>
                    <a:gd name="connsiteY60" fmla="*/ 1422468 h 1983098"/>
                    <a:gd name="connsiteX61" fmla="*/ 1954706 w 2401828"/>
                    <a:gd name="connsiteY61" fmla="*/ 1363202 h 1983098"/>
                    <a:gd name="connsiteX62" fmla="*/ 1946240 w 2401828"/>
                    <a:gd name="connsiteY62" fmla="*/ 1295468 h 1983098"/>
                    <a:gd name="connsiteX63" fmla="*/ 2005506 w 2401828"/>
                    <a:gd name="connsiteY63" fmla="*/ 1219268 h 1983098"/>
                    <a:gd name="connsiteX64" fmla="*/ 2030906 w 2401828"/>
                    <a:gd name="connsiteY64" fmla="*/ 1193868 h 1983098"/>
                    <a:gd name="connsiteX65" fmla="*/ 2064773 w 2401828"/>
                    <a:gd name="connsiteY65" fmla="*/ 1168468 h 1983098"/>
                    <a:gd name="connsiteX66" fmla="*/ 2081706 w 2401828"/>
                    <a:gd name="connsiteY66" fmla="*/ 1143068 h 1983098"/>
                    <a:gd name="connsiteX67" fmla="*/ 2098640 w 2401828"/>
                    <a:gd name="connsiteY67" fmla="*/ 1109202 h 1983098"/>
                    <a:gd name="connsiteX68" fmla="*/ 2140973 w 2401828"/>
                    <a:gd name="connsiteY68" fmla="*/ 1100735 h 1983098"/>
                    <a:gd name="connsiteX69" fmla="*/ 2284906 w 2401828"/>
                    <a:gd name="connsiteY69" fmla="*/ 1092268 h 1983098"/>
                    <a:gd name="connsiteX70" fmla="*/ 2361106 w 2401828"/>
                    <a:gd name="connsiteY70" fmla="*/ 1066868 h 1983098"/>
                    <a:gd name="connsiteX71" fmla="*/ 2386506 w 2401828"/>
                    <a:gd name="connsiteY71" fmla="*/ 965268 h 1983098"/>
                    <a:gd name="connsiteX72" fmla="*/ 2369573 w 2401828"/>
                    <a:gd name="connsiteY72" fmla="*/ 804402 h 1983098"/>
                    <a:gd name="connsiteX73" fmla="*/ 2352640 w 2401828"/>
                    <a:gd name="connsiteY73" fmla="*/ 779002 h 1983098"/>
                    <a:gd name="connsiteX74" fmla="*/ 2344173 w 2401828"/>
                    <a:gd name="connsiteY74" fmla="*/ 745135 h 1983098"/>
                    <a:gd name="connsiteX75" fmla="*/ 2352640 w 2401828"/>
                    <a:gd name="connsiteY75" fmla="*/ 660468 h 1983098"/>
                    <a:gd name="connsiteX76" fmla="*/ 2393375 w 2401828"/>
                    <a:gd name="connsiteY76" fmla="*/ 630891 h 1983098"/>
                    <a:gd name="connsiteX77" fmla="*/ 2310306 w 2401828"/>
                    <a:gd name="connsiteY77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82173 w 2401828"/>
                    <a:gd name="connsiteY36" fmla="*/ 1354735 h 1983098"/>
                    <a:gd name="connsiteX37" fmla="*/ 1552361 w 2401828"/>
                    <a:gd name="connsiteY37" fmla="*/ 1431292 h 1983098"/>
                    <a:gd name="connsiteX38" fmla="*/ 1430843 w 2401828"/>
                    <a:gd name="connsiteY38" fmla="*/ 1466450 h 1983098"/>
                    <a:gd name="connsiteX39" fmla="*/ 561063 w 2401828"/>
                    <a:gd name="connsiteY39" fmla="*/ 1643842 h 1983098"/>
                    <a:gd name="connsiteX40" fmla="*/ 59509 w 2401828"/>
                    <a:gd name="connsiteY40" fmla="*/ 1744861 h 1983098"/>
                    <a:gd name="connsiteX41" fmla="*/ 173992 w 2401828"/>
                    <a:gd name="connsiteY41" fmla="*/ 1800495 h 1983098"/>
                    <a:gd name="connsiteX42" fmla="*/ 116750 w 2401828"/>
                    <a:gd name="connsiteY42" fmla="*/ 1828311 h 1983098"/>
                    <a:gd name="connsiteX43" fmla="*/ 86985 w 2401828"/>
                    <a:gd name="connsiteY43" fmla="*/ 1825783 h 1983098"/>
                    <a:gd name="connsiteX44" fmla="*/ 68668 w 2401828"/>
                    <a:gd name="connsiteY44" fmla="*/ 1820725 h 1983098"/>
                    <a:gd name="connsiteX45" fmla="*/ 34323 w 2401828"/>
                    <a:gd name="connsiteY45" fmla="*/ 1808081 h 1983098"/>
                    <a:gd name="connsiteX46" fmla="*/ 13716 w 2401828"/>
                    <a:gd name="connsiteY46" fmla="*/ 1833369 h 1983098"/>
                    <a:gd name="connsiteX47" fmla="*/ 89276 w 2401828"/>
                    <a:gd name="connsiteY47" fmla="*/ 1891533 h 1983098"/>
                    <a:gd name="connsiteX48" fmla="*/ 11430 w 2401828"/>
                    <a:gd name="connsiteY48" fmla="*/ 1914289 h 1983098"/>
                    <a:gd name="connsiteX49" fmla="*/ 169415 w 2401828"/>
                    <a:gd name="connsiteY49" fmla="*/ 1972452 h 1983098"/>
                    <a:gd name="connsiteX50" fmla="*/ 551785 w 2401828"/>
                    <a:gd name="connsiteY50" fmla="*/ 1939580 h 1983098"/>
                    <a:gd name="connsiteX51" fmla="*/ 1358002 w 2401828"/>
                    <a:gd name="connsiteY51" fmla="*/ 1665904 h 1983098"/>
                    <a:gd name="connsiteX52" fmla="*/ 1632973 w 2401828"/>
                    <a:gd name="connsiteY52" fmla="*/ 1583335 h 1983098"/>
                    <a:gd name="connsiteX53" fmla="*/ 1666840 w 2401828"/>
                    <a:gd name="connsiteY53" fmla="*/ 1591802 h 1983098"/>
                    <a:gd name="connsiteX54" fmla="*/ 1726106 w 2401828"/>
                    <a:gd name="connsiteY54" fmla="*/ 1557935 h 1983098"/>
                    <a:gd name="connsiteX55" fmla="*/ 1743040 w 2401828"/>
                    <a:gd name="connsiteY55" fmla="*/ 1532535 h 1983098"/>
                    <a:gd name="connsiteX56" fmla="*/ 1844640 w 2401828"/>
                    <a:gd name="connsiteY56" fmla="*/ 1524068 h 1983098"/>
                    <a:gd name="connsiteX57" fmla="*/ 1886973 w 2401828"/>
                    <a:gd name="connsiteY57" fmla="*/ 1515602 h 1983098"/>
                    <a:gd name="connsiteX58" fmla="*/ 1920840 w 2401828"/>
                    <a:gd name="connsiteY58" fmla="*/ 1481735 h 1983098"/>
                    <a:gd name="connsiteX59" fmla="*/ 1937773 w 2401828"/>
                    <a:gd name="connsiteY59" fmla="*/ 1422468 h 1983098"/>
                    <a:gd name="connsiteX60" fmla="*/ 1954706 w 2401828"/>
                    <a:gd name="connsiteY60" fmla="*/ 1363202 h 1983098"/>
                    <a:gd name="connsiteX61" fmla="*/ 1946240 w 2401828"/>
                    <a:gd name="connsiteY61" fmla="*/ 1295468 h 1983098"/>
                    <a:gd name="connsiteX62" fmla="*/ 2005506 w 2401828"/>
                    <a:gd name="connsiteY62" fmla="*/ 1219268 h 1983098"/>
                    <a:gd name="connsiteX63" fmla="*/ 2030906 w 2401828"/>
                    <a:gd name="connsiteY63" fmla="*/ 1193868 h 1983098"/>
                    <a:gd name="connsiteX64" fmla="*/ 2064773 w 2401828"/>
                    <a:gd name="connsiteY64" fmla="*/ 1168468 h 1983098"/>
                    <a:gd name="connsiteX65" fmla="*/ 2081706 w 2401828"/>
                    <a:gd name="connsiteY65" fmla="*/ 1143068 h 1983098"/>
                    <a:gd name="connsiteX66" fmla="*/ 2098640 w 2401828"/>
                    <a:gd name="connsiteY66" fmla="*/ 1109202 h 1983098"/>
                    <a:gd name="connsiteX67" fmla="*/ 2140973 w 2401828"/>
                    <a:gd name="connsiteY67" fmla="*/ 1100735 h 1983098"/>
                    <a:gd name="connsiteX68" fmla="*/ 2284906 w 2401828"/>
                    <a:gd name="connsiteY68" fmla="*/ 1092268 h 1983098"/>
                    <a:gd name="connsiteX69" fmla="*/ 2361106 w 2401828"/>
                    <a:gd name="connsiteY69" fmla="*/ 1066868 h 1983098"/>
                    <a:gd name="connsiteX70" fmla="*/ 2386506 w 2401828"/>
                    <a:gd name="connsiteY70" fmla="*/ 965268 h 1983098"/>
                    <a:gd name="connsiteX71" fmla="*/ 2369573 w 2401828"/>
                    <a:gd name="connsiteY71" fmla="*/ 804402 h 1983098"/>
                    <a:gd name="connsiteX72" fmla="*/ 2352640 w 2401828"/>
                    <a:gd name="connsiteY72" fmla="*/ 779002 h 1983098"/>
                    <a:gd name="connsiteX73" fmla="*/ 2344173 w 2401828"/>
                    <a:gd name="connsiteY73" fmla="*/ 745135 h 1983098"/>
                    <a:gd name="connsiteX74" fmla="*/ 2352640 w 2401828"/>
                    <a:gd name="connsiteY74" fmla="*/ 660468 h 1983098"/>
                    <a:gd name="connsiteX75" fmla="*/ 2393375 w 2401828"/>
                    <a:gd name="connsiteY75" fmla="*/ 630891 h 1983098"/>
                    <a:gd name="connsiteX76" fmla="*/ 2310306 w 2401828"/>
                    <a:gd name="connsiteY76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552361 w 2401828"/>
                    <a:gd name="connsiteY36" fmla="*/ 1431292 h 1983098"/>
                    <a:gd name="connsiteX37" fmla="*/ 1430843 w 2401828"/>
                    <a:gd name="connsiteY37" fmla="*/ 1466450 h 1983098"/>
                    <a:gd name="connsiteX38" fmla="*/ 561063 w 2401828"/>
                    <a:gd name="connsiteY38" fmla="*/ 1643842 h 1983098"/>
                    <a:gd name="connsiteX39" fmla="*/ 59509 w 2401828"/>
                    <a:gd name="connsiteY39" fmla="*/ 1744861 h 1983098"/>
                    <a:gd name="connsiteX40" fmla="*/ 173992 w 2401828"/>
                    <a:gd name="connsiteY40" fmla="*/ 1800495 h 1983098"/>
                    <a:gd name="connsiteX41" fmla="*/ 116750 w 2401828"/>
                    <a:gd name="connsiteY41" fmla="*/ 1828311 h 1983098"/>
                    <a:gd name="connsiteX42" fmla="*/ 86985 w 2401828"/>
                    <a:gd name="connsiteY42" fmla="*/ 1825783 h 1983098"/>
                    <a:gd name="connsiteX43" fmla="*/ 68668 w 2401828"/>
                    <a:gd name="connsiteY43" fmla="*/ 1820725 h 1983098"/>
                    <a:gd name="connsiteX44" fmla="*/ 34323 w 2401828"/>
                    <a:gd name="connsiteY44" fmla="*/ 1808081 h 1983098"/>
                    <a:gd name="connsiteX45" fmla="*/ 13716 w 2401828"/>
                    <a:gd name="connsiteY45" fmla="*/ 1833369 h 1983098"/>
                    <a:gd name="connsiteX46" fmla="*/ 89276 w 2401828"/>
                    <a:gd name="connsiteY46" fmla="*/ 1891533 h 1983098"/>
                    <a:gd name="connsiteX47" fmla="*/ 11430 w 2401828"/>
                    <a:gd name="connsiteY47" fmla="*/ 1914289 h 1983098"/>
                    <a:gd name="connsiteX48" fmla="*/ 169415 w 2401828"/>
                    <a:gd name="connsiteY48" fmla="*/ 1972452 h 1983098"/>
                    <a:gd name="connsiteX49" fmla="*/ 551785 w 2401828"/>
                    <a:gd name="connsiteY49" fmla="*/ 1939580 h 1983098"/>
                    <a:gd name="connsiteX50" fmla="*/ 1358002 w 2401828"/>
                    <a:gd name="connsiteY50" fmla="*/ 1665904 h 1983098"/>
                    <a:gd name="connsiteX51" fmla="*/ 1632973 w 2401828"/>
                    <a:gd name="connsiteY51" fmla="*/ 1583335 h 1983098"/>
                    <a:gd name="connsiteX52" fmla="*/ 1666840 w 2401828"/>
                    <a:gd name="connsiteY52" fmla="*/ 1591802 h 1983098"/>
                    <a:gd name="connsiteX53" fmla="*/ 1726106 w 2401828"/>
                    <a:gd name="connsiteY53" fmla="*/ 1557935 h 1983098"/>
                    <a:gd name="connsiteX54" fmla="*/ 1743040 w 2401828"/>
                    <a:gd name="connsiteY54" fmla="*/ 1532535 h 1983098"/>
                    <a:gd name="connsiteX55" fmla="*/ 1844640 w 2401828"/>
                    <a:gd name="connsiteY55" fmla="*/ 1524068 h 1983098"/>
                    <a:gd name="connsiteX56" fmla="*/ 1886973 w 2401828"/>
                    <a:gd name="connsiteY56" fmla="*/ 1515602 h 1983098"/>
                    <a:gd name="connsiteX57" fmla="*/ 1920840 w 2401828"/>
                    <a:gd name="connsiteY57" fmla="*/ 1481735 h 1983098"/>
                    <a:gd name="connsiteX58" fmla="*/ 1937773 w 2401828"/>
                    <a:gd name="connsiteY58" fmla="*/ 1422468 h 1983098"/>
                    <a:gd name="connsiteX59" fmla="*/ 1954706 w 2401828"/>
                    <a:gd name="connsiteY59" fmla="*/ 1363202 h 1983098"/>
                    <a:gd name="connsiteX60" fmla="*/ 1946240 w 2401828"/>
                    <a:gd name="connsiteY60" fmla="*/ 1295468 h 1983098"/>
                    <a:gd name="connsiteX61" fmla="*/ 2005506 w 2401828"/>
                    <a:gd name="connsiteY61" fmla="*/ 1219268 h 1983098"/>
                    <a:gd name="connsiteX62" fmla="*/ 2030906 w 2401828"/>
                    <a:gd name="connsiteY62" fmla="*/ 1193868 h 1983098"/>
                    <a:gd name="connsiteX63" fmla="*/ 2064773 w 2401828"/>
                    <a:gd name="connsiteY63" fmla="*/ 1168468 h 1983098"/>
                    <a:gd name="connsiteX64" fmla="*/ 2081706 w 2401828"/>
                    <a:gd name="connsiteY64" fmla="*/ 1143068 h 1983098"/>
                    <a:gd name="connsiteX65" fmla="*/ 2098640 w 2401828"/>
                    <a:gd name="connsiteY65" fmla="*/ 1109202 h 1983098"/>
                    <a:gd name="connsiteX66" fmla="*/ 2140973 w 2401828"/>
                    <a:gd name="connsiteY66" fmla="*/ 1100735 h 1983098"/>
                    <a:gd name="connsiteX67" fmla="*/ 2284906 w 2401828"/>
                    <a:gd name="connsiteY67" fmla="*/ 1092268 h 1983098"/>
                    <a:gd name="connsiteX68" fmla="*/ 2361106 w 2401828"/>
                    <a:gd name="connsiteY68" fmla="*/ 1066868 h 1983098"/>
                    <a:gd name="connsiteX69" fmla="*/ 2386506 w 2401828"/>
                    <a:gd name="connsiteY69" fmla="*/ 965268 h 1983098"/>
                    <a:gd name="connsiteX70" fmla="*/ 2369573 w 2401828"/>
                    <a:gd name="connsiteY70" fmla="*/ 804402 h 1983098"/>
                    <a:gd name="connsiteX71" fmla="*/ 2352640 w 2401828"/>
                    <a:gd name="connsiteY71" fmla="*/ 779002 h 1983098"/>
                    <a:gd name="connsiteX72" fmla="*/ 2344173 w 2401828"/>
                    <a:gd name="connsiteY72" fmla="*/ 745135 h 1983098"/>
                    <a:gd name="connsiteX73" fmla="*/ 2352640 w 2401828"/>
                    <a:gd name="connsiteY73" fmla="*/ 660468 h 1983098"/>
                    <a:gd name="connsiteX74" fmla="*/ 2393375 w 2401828"/>
                    <a:gd name="connsiteY74" fmla="*/ 630891 h 1983098"/>
                    <a:gd name="connsiteX75" fmla="*/ 2310306 w 2401828"/>
                    <a:gd name="connsiteY75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1430843 w 2401828"/>
                    <a:gd name="connsiteY36" fmla="*/ 1466450 h 1983098"/>
                    <a:gd name="connsiteX37" fmla="*/ 561063 w 2401828"/>
                    <a:gd name="connsiteY37" fmla="*/ 1643842 h 1983098"/>
                    <a:gd name="connsiteX38" fmla="*/ 59509 w 2401828"/>
                    <a:gd name="connsiteY38" fmla="*/ 1744861 h 1983098"/>
                    <a:gd name="connsiteX39" fmla="*/ 173992 w 2401828"/>
                    <a:gd name="connsiteY39" fmla="*/ 1800495 h 1983098"/>
                    <a:gd name="connsiteX40" fmla="*/ 116750 w 2401828"/>
                    <a:gd name="connsiteY40" fmla="*/ 1828311 h 1983098"/>
                    <a:gd name="connsiteX41" fmla="*/ 86985 w 2401828"/>
                    <a:gd name="connsiteY41" fmla="*/ 1825783 h 1983098"/>
                    <a:gd name="connsiteX42" fmla="*/ 68668 w 2401828"/>
                    <a:gd name="connsiteY42" fmla="*/ 1820725 h 1983098"/>
                    <a:gd name="connsiteX43" fmla="*/ 34323 w 2401828"/>
                    <a:gd name="connsiteY43" fmla="*/ 1808081 h 1983098"/>
                    <a:gd name="connsiteX44" fmla="*/ 13716 w 2401828"/>
                    <a:gd name="connsiteY44" fmla="*/ 1833369 h 1983098"/>
                    <a:gd name="connsiteX45" fmla="*/ 89276 w 2401828"/>
                    <a:gd name="connsiteY45" fmla="*/ 1891533 h 1983098"/>
                    <a:gd name="connsiteX46" fmla="*/ 11430 w 2401828"/>
                    <a:gd name="connsiteY46" fmla="*/ 1914289 h 1983098"/>
                    <a:gd name="connsiteX47" fmla="*/ 169415 w 2401828"/>
                    <a:gd name="connsiteY47" fmla="*/ 1972452 h 1983098"/>
                    <a:gd name="connsiteX48" fmla="*/ 551785 w 2401828"/>
                    <a:gd name="connsiteY48" fmla="*/ 1939580 h 1983098"/>
                    <a:gd name="connsiteX49" fmla="*/ 1358002 w 2401828"/>
                    <a:gd name="connsiteY49" fmla="*/ 166590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58002 w 2401828"/>
                    <a:gd name="connsiteY48" fmla="*/ 1665904 h 1983098"/>
                    <a:gd name="connsiteX49" fmla="*/ 1632973 w 2401828"/>
                    <a:gd name="connsiteY49" fmla="*/ 1583335 h 1983098"/>
                    <a:gd name="connsiteX50" fmla="*/ 1666840 w 2401828"/>
                    <a:gd name="connsiteY50" fmla="*/ 1591802 h 1983098"/>
                    <a:gd name="connsiteX51" fmla="*/ 1726106 w 2401828"/>
                    <a:gd name="connsiteY51" fmla="*/ 1557935 h 1983098"/>
                    <a:gd name="connsiteX52" fmla="*/ 1743040 w 2401828"/>
                    <a:gd name="connsiteY52" fmla="*/ 1532535 h 1983098"/>
                    <a:gd name="connsiteX53" fmla="*/ 1844640 w 2401828"/>
                    <a:gd name="connsiteY53" fmla="*/ 1524068 h 1983098"/>
                    <a:gd name="connsiteX54" fmla="*/ 1886973 w 2401828"/>
                    <a:gd name="connsiteY54" fmla="*/ 1515602 h 1983098"/>
                    <a:gd name="connsiteX55" fmla="*/ 1920840 w 2401828"/>
                    <a:gd name="connsiteY55" fmla="*/ 1481735 h 1983098"/>
                    <a:gd name="connsiteX56" fmla="*/ 1937773 w 2401828"/>
                    <a:gd name="connsiteY56" fmla="*/ 1422468 h 1983098"/>
                    <a:gd name="connsiteX57" fmla="*/ 1954706 w 2401828"/>
                    <a:gd name="connsiteY57" fmla="*/ 1363202 h 1983098"/>
                    <a:gd name="connsiteX58" fmla="*/ 1946240 w 2401828"/>
                    <a:gd name="connsiteY58" fmla="*/ 1295468 h 1983098"/>
                    <a:gd name="connsiteX59" fmla="*/ 2005506 w 2401828"/>
                    <a:gd name="connsiteY59" fmla="*/ 1219268 h 1983098"/>
                    <a:gd name="connsiteX60" fmla="*/ 2030906 w 2401828"/>
                    <a:gd name="connsiteY60" fmla="*/ 1193868 h 1983098"/>
                    <a:gd name="connsiteX61" fmla="*/ 2064773 w 2401828"/>
                    <a:gd name="connsiteY61" fmla="*/ 1168468 h 1983098"/>
                    <a:gd name="connsiteX62" fmla="*/ 2081706 w 2401828"/>
                    <a:gd name="connsiteY62" fmla="*/ 1143068 h 1983098"/>
                    <a:gd name="connsiteX63" fmla="*/ 2098640 w 2401828"/>
                    <a:gd name="connsiteY63" fmla="*/ 1109202 h 1983098"/>
                    <a:gd name="connsiteX64" fmla="*/ 2140973 w 2401828"/>
                    <a:gd name="connsiteY64" fmla="*/ 1100735 h 1983098"/>
                    <a:gd name="connsiteX65" fmla="*/ 2284906 w 2401828"/>
                    <a:gd name="connsiteY65" fmla="*/ 1092268 h 1983098"/>
                    <a:gd name="connsiteX66" fmla="*/ 2361106 w 2401828"/>
                    <a:gd name="connsiteY66" fmla="*/ 1066868 h 1983098"/>
                    <a:gd name="connsiteX67" fmla="*/ 2386506 w 2401828"/>
                    <a:gd name="connsiteY67" fmla="*/ 965268 h 1983098"/>
                    <a:gd name="connsiteX68" fmla="*/ 2369573 w 2401828"/>
                    <a:gd name="connsiteY68" fmla="*/ 804402 h 1983098"/>
                    <a:gd name="connsiteX69" fmla="*/ 2352640 w 2401828"/>
                    <a:gd name="connsiteY69" fmla="*/ 779002 h 1983098"/>
                    <a:gd name="connsiteX70" fmla="*/ 2344173 w 2401828"/>
                    <a:gd name="connsiteY70" fmla="*/ 745135 h 1983098"/>
                    <a:gd name="connsiteX71" fmla="*/ 2352640 w 2401828"/>
                    <a:gd name="connsiteY71" fmla="*/ 660468 h 1983098"/>
                    <a:gd name="connsiteX72" fmla="*/ 2393375 w 2401828"/>
                    <a:gd name="connsiteY72" fmla="*/ 630891 h 1983098"/>
                    <a:gd name="connsiteX73" fmla="*/ 2310306 w 2401828"/>
                    <a:gd name="connsiteY73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58002 w 2401828"/>
                    <a:gd name="connsiteY48" fmla="*/ 1665904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58002 w 2401828"/>
                    <a:gd name="connsiteY48" fmla="*/ 1665904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69450 w 2401828"/>
                    <a:gd name="connsiteY48" fmla="*/ 1719009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69450 w 2401828"/>
                    <a:gd name="connsiteY48" fmla="*/ 1719009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69450 w 2401828"/>
                    <a:gd name="connsiteY48" fmla="*/ 1719009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3098"/>
                    <a:gd name="connsiteX1" fmla="*/ 2282758 w 2401828"/>
                    <a:gd name="connsiteY1" fmla="*/ 571505 h 1983098"/>
                    <a:gd name="connsiteX2" fmla="*/ 2305654 w 2401828"/>
                    <a:gd name="connsiteY2" fmla="*/ 553804 h 1983098"/>
                    <a:gd name="connsiteX3" fmla="*/ 2369764 w 2401828"/>
                    <a:gd name="connsiteY3" fmla="*/ 518401 h 1983098"/>
                    <a:gd name="connsiteX4" fmla="*/ 2401821 w 2401828"/>
                    <a:gd name="connsiteY4" fmla="*/ 434951 h 1983098"/>
                    <a:gd name="connsiteX5" fmla="*/ 2341874 w 2401828"/>
                    <a:gd name="connsiteY5" fmla="*/ 357708 h 1983098"/>
                    <a:gd name="connsiteX6" fmla="*/ 2346869 w 2401828"/>
                    <a:gd name="connsiteY6" fmla="*/ 285752 h 1983098"/>
                    <a:gd name="connsiteX7" fmla="*/ 2254427 w 2401828"/>
                    <a:gd name="connsiteY7" fmla="*/ 317093 h 1983098"/>
                    <a:gd name="connsiteX8" fmla="*/ 2204911 w 2401828"/>
                    <a:gd name="connsiteY8" fmla="*/ 255407 h 1983098"/>
                    <a:gd name="connsiteX9" fmla="*/ 2099587 w 2401828"/>
                    <a:gd name="connsiteY9" fmla="*/ 240234 h 1983098"/>
                    <a:gd name="connsiteX10" fmla="*/ 2069822 w 2401828"/>
                    <a:gd name="connsiteY10" fmla="*/ 209889 h 1983098"/>
                    <a:gd name="connsiteX11" fmla="*/ 2028608 w 2401828"/>
                    <a:gd name="connsiteY11" fmla="*/ 250348 h 1983098"/>
                    <a:gd name="connsiteX12" fmla="*/ 1925574 w 2401828"/>
                    <a:gd name="connsiteY12" fmla="*/ 197245 h 1983098"/>
                    <a:gd name="connsiteX13" fmla="*/ 1870622 w 2401828"/>
                    <a:gd name="connsiteY13" fmla="*/ 199774 h 1983098"/>
                    <a:gd name="connsiteX14" fmla="*/ 1843147 w 2401828"/>
                    <a:gd name="connsiteY14" fmla="*/ 159313 h 1983098"/>
                    <a:gd name="connsiteX15" fmla="*/ 1804223 w 2401828"/>
                    <a:gd name="connsiteY15" fmla="*/ 136554 h 1983098"/>
                    <a:gd name="connsiteX16" fmla="*/ 1788195 w 2401828"/>
                    <a:gd name="connsiteY16" fmla="*/ 164370 h 1983098"/>
                    <a:gd name="connsiteX17" fmla="*/ 1789272 w 2401828"/>
                    <a:gd name="connsiteY17" fmla="*/ 211993 h 1983098"/>
                    <a:gd name="connsiteX18" fmla="*/ 1642521 w 2401828"/>
                    <a:gd name="connsiteY18" fmla="*/ 115130 h 1983098"/>
                    <a:gd name="connsiteX19" fmla="*/ 1556940 w 2401828"/>
                    <a:gd name="connsiteY19" fmla="*/ 0 h 1983098"/>
                    <a:gd name="connsiteX20" fmla="*/ 1347214 w 2401828"/>
                    <a:gd name="connsiteY20" fmla="*/ 113173 h 1983098"/>
                    <a:gd name="connsiteX21" fmla="*/ 1591080 w 2401828"/>
                    <a:gd name="connsiteY21" fmla="*/ 358230 h 1983098"/>
                    <a:gd name="connsiteX22" fmla="*/ 1506569 w 2401828"/>
                    <a:gd name="connsiteY22" fmla="*/ 642312 h 1983098"/>
                    <a:gd name="connsiteX23" fmla="*/ 2062952 w 2401828"/>
                    <a:gd name="connsiteY23" fmla="*/ 606908 h 1983098"/>
                    <a:gd name="connsiteX24" fmla="*/ 1980106 w 2401828"/>
                    <a:gd name="connsiteY24" fmla="*/ 762068 h 1983098"/>
                    <a:gd name="connsiteX25" fmla="*/ 1963173 w 2401828"/>
                    <a:gd name="connsiteY25" fmla="*/ 804402 h 1983098"/>
                    <a:gd name="connsiteX26" fmla="*/ 1946240 w 2401828"/>
                    <a:gd name="connsiteY26" fmla="*/ 855202 h 1983098"/>
                    <a:gd name="connsiteX27" fmla="*/ 1853106 w 2401828"/>
                    <a:gd name="connsiteY27" fmla="*/ 914468 h 1983098"/>
                    <a:gd name="connsiteX28" fmla="*/ 1827706 w 2401828"/>
                    <a:gd name="connsiteY28" fmla="*/ 948335 h 1983098"/>
                    <a:gd name="connsiteX29" fmla="*/ 1802306 w 2401828"/>
                    <a:gd name="connsiteY29" fmla="*/ 965268 h 1983098"/>
                    <a:gd name="connsiteX30" fmla="*/ 1768440 w 2401828"/>
                    <a:gd name="connsiteY30" fmla="*/ 1041468 h 1983098"/>
                    <a:gd name="connsiteX31" fmla="*/ 1743040 w 2401828"/>
                    <a:gd name="connsiteY31" fmla="*/ 1126135 h 1983098"/>
                    <a:gd name="connsiteX32" fmla="*/ 1683773 w 2401828"/>
                    <a:gd name="connsiteY32" fmla="*/ 1176935 h 1983098"/>
                    <a:gd name="connsiteX33" fmla="*/ 1658373 w 2401828"/>
                    <a:gd name="connsiteY33" fmla="*/ 1202335 h 1983098"/>
                    <a:gd name="connsiteX34" fmla="*/ 1582173 w 2401828"/>
                    <a:gd name="connsiteY34" fmla="*/ 1253135 h 1983098"/>
                    <a:gd name="connsiteX35" fmla="*/ 1539840 w 2401828"/>
                    <a:gd name="connsiteY35" fmla="*/ 1295468 h 1983098"/>
                    <a:gd name="connsiteX36" fmla="*/ 561063 w 2401828"/>
                    <a:gd name="connsiteY36" fmla="*/ 1643842 h 1983098"/>
                    <a:gd name="connsiteX37" fmla="*/ 59509 w 2401828"/>
                    <a:gd name="connsiteY37" fmla="*/ 1744861 h 1983098"/>
                    <a:gd name="connsiteX38" fmla="*/ 173992 w 2401828"/>
                    <a:gd name="connsiteY38" fmla="*/ 1800495 h 1983098"/>
                    <a:gd name="connsiteX39" fmla="*/ 116750 w 2401828"/>
                    <a:gd name="connsiteY39" fmla="*/ 1828311 h 1983098"/>
                    <a:gd name="connsiteX40" fmla="*/ 86985 w 2401828"/>
                    <a:gd name="connsiteY40" fmla="*/ 1825783 h 1983098"/>
                    <a:gd name="connsiteX41" fmla="*/ 68668 w 2401828"/>
                    <a:gd name="connsiteY41" fmla="*/ 1820725 h 1983098"/>
                    <a:gd name="connsiteX42" fmla="*/ 34323 w 2401828"/>
                    <a:gd name="connsiteY42" fmla="*/ 1808081 h 1983098"/>
                    <a:gd name="connsiteX43" fmla="*/ 13716 w 2401828"/>
                    <a:gd name="connsiteY43" fmla="*/ 1833369 h 1983098"/>
                    <a:gd name="connsiteX44" fmla="*/ 89276 w 2401828"/>
                    <a:gd name="connsiteY44" fmla="*/ 1891533 h 1983098"/>
                    <a:gd name="connsiteX45" fmla="*/ 11430 w 2401828"/>
                    <a:gd name="connsiteY45" fmla="*/ 1914289 h 1983098"/>
                    <a:gd name="connsiteX46" fmla="*/ 169415 w 2401828"/>
                    <a:gd name="connsiteY46" fmla="*/ 1972452 h 1983098"/>
                    <a:gd name="connsiteX47" fmla="*/ 551785 w 2401828"/>
                    <a:gd name="connsiteY47" fmla="*/ 1939580 h 1983098"/>
                    <a:gd name="connsiteX48" fmla="*/ 1369450 w 2401828"/>
                    <a:gd name="connsiteY48" fmla="*/ 1719009 h 1983098"/>
                    <a:gd name="connsiteX49" fmla="*/ 1499697 w 2401828"/>
                    <a:gd name="connsiteY49" fmla="*/ 1656354 h 1983098"/>
                    <a:gd name="connsiteX50" fmla="*/ 1632973 w 2401828"/>
                    <a:gd name="connsiteY50" fmla="*/ 1583335 h 1983098"/>
                    <a:gd name="connsiteX51" fmla="*/ 1666840 w 2401828"/>
                    <a:gd name="connsiteY51" fmla="*/ 1591802 h 1983098"/>
                    <a:gd name="connsiteX52" fmla="*/ 1726106 w 2401828"/>
                    <a:gd name="connsiteY52" fmla="*/ 1557935 h 1983098"/>
                    <a:gd name="connsiteX53" fmla="*/ 1743040 w 2401828"/>
                    <a:gd name="connsiteY53" fmla="*/ 1532535 h 1983098"/>
                    <a:gd name="connsiteX54" fmla="*/ 1844640 w 2401828"/>
                    <a:gd name="connsiteY54" fmla="*/ 1524068 h 1983098"/>
                    <a:gd name="connsiteX55" fmla="*/ 1886973 w 2401828"/>
                    <a:gd name="connsiteY55" fmla="*/ 1515602 h 1983098"/>
                    <a:gd name="connsiteX56" fmla="*/ 1920840 w 2401828"/>
                    <a:gd name="connsiteY56" fmla="*/ 1481735 h 1983098"/>
                    <a:gd name="connsiteX57" fmla="*/ 1937773 w 2401828"/>
                    <a:gd name="connsiteY57" fmla="*/ 1422468 h 1983098"/>
                    <a:gd name="connsiteX58" fmla="*/ 1954706 w 2401828"/>
                    <a:gd name="connsiteY58" fmla="*/ 1363202 h 1983098"/>
                    <a:gd name="connsiteX59" fmla="*/ 1946240 w 2401828"/>
                    <a:gd name="connsiteY59" fmla="*/ 1295468 h 1983098"/>
                    <a:gd name="connsiteX60" fmla="*/ 2005506 w 2401828"/>
                    <a:gd name="connsiteY60" fmla="*/ 1219268 h 1983098"/>
                    <a:gd name="connsiteX61" fmla="*/ 2030906 w 2401828"/>
                    <a:gd name="connsiteY61" fmla="*/ 1193868 h 1983098"/>
                    <a:gd name="connsiteX62" fmla="*/ 2064773 w 2401828"/>
                    <a:gd name="connsiteY62" fmla="*/ 1168468 h 1983098"/>
                    <a:gd name="connsiteX63" fmla="*/ 2081706 w 2401828"/>
                    <a:gd name="connsiteY63" fmla="*/ 1143068 h 1983098"/>
                    <a:gd name="connsiteX64" fmla="*/ 2098640 w 2401828"/>
                    <a:gd name="connsiteY64" fmla="*/ 1109202 h 1983098"/>
                    <a:gd name="connsiteX65" fmla="*/ 2140973 w 2401828"/>
                    <a:gd name="connsiteY65" fmla="*/ 1100735 h 1983098"/>
                    <a:gd name="connsiteX66" fmla="*/ 2284906 w 2401828"/>
                    <a:gd name="connsiteY66" fmla="*/ 1092268 h 1983098"/>
                    <a:gd name="connsiteX67" fmla="*/ 2361106 w 2401828"/>
                    <a:gd name="connsiteY67" fmla="*/ 1066868 h 1983098"/>
                    <a:gd name="connsiteX68" fmla="*/ 2386506 w 2401828"/>
                    <a:gd name="connsiteY68" fmla="*/ 965268 h 1983098"/>
                    <a:gd name="connsiteX69" fmla="*/ 2369573 w 2401828"/>
                    <a:gd name="connsiteY69" fmla="*/ 804402 h 1983098"/>
                    <a:gd name="connsiteX70" fmla="*/ 2352640 w 2401828"/>
                    <a:gd name="connsiteY70" fmla="*/ 779002 h 1983098"/>
                    <a:gd name="connsiteX71" fmla="*/ 2344173 w 2401828"/>
                    <a:gd name="connsiteY71" fmla="*/ 745135 h 1983098"/>
                    <a:gd name="connsiteX72" fmla="*/ 2352640 w 2401828"/>
                    <a:gd name="connsiteY72" fmla="*/ 660468 h 1983098"/>
                    <a:gd name="connsiteX73" fmla="*/ 2393375 w 2401828"/>
                    <a:gd name="connsiteY73" fmla="*/ 630891 h 1983098"/>
                    <a:gd name="connsiteX74" fmla="*/ 2310306 w 2401828"/>
                    <a:gd name="connsiteY74" fmla="*/ 618135 h 1983098"/>
                    <a:gd name="connsiteX0" fmla="*/ 2310306 w 2401828"/>
                    <a:gd name="connsiteY0" fmla="*/ 618135 h 1981613"/>
                    <a:gd name="connsiteX1" fmla="*/ 2282758 w 2401828"/>
                    <a:gd name="connsiteY1" fmla="*/ 571505 h 1981613"/>
                    <a:gd name="connsiteX2" fmla="*/ 2305654 w 2401828"/>
                    <a:gd name="connsiteY2" fmla="*/ 553804 h 1981613"/>
                    <a:gd name="connsiteX3" fmla="*/ 2369764 w 2401828"/>
                    <a:gd name="connsiteY3" fmla="*/ 518401 h 1981613"/>
                    <a:gd name="connsiteX4" fmla="*/ 2401821 w 2401828"/>
                    <a:gd name="connsiteY4" fmla="*/ 434951 h 1981613"/>
                    <a:gd name="connsiteX5" fmla="*/ 2341874 w 2401828"/>
                    <a:gd name="connsiteY5" fmla="*/ 357708 h 1981613"/>
                    <a:gd name="connsiteX6" fmla="*/ 2346869 w 2401828"/>
                    <a:gd name="connsiteY6" fmla="*/ 285752 h 1981613"/>
                    <a:gd name="connsiteX7" fmla="*/ 2254427 w 2401828"/>
                    <a:gd name="connsiteY7" fmla="*/ 317093 h 1981613"/>
                    <a:gd name="connsiteX8" fmla="*/ 2204911 w 2401828"/>
                    <a:gd name="connsiteY8" fmla="*/ 255407 h 1981613"/>
                    <a:gd name="connsiteX9" fmla="*/ 2099587 w 2401828"/>
                    <a:gd name="connsiteY9" fmla="*/ 240234 h 1981613"/>
                    <a:gd name="connsiteX10" fmla="*/ 2069822 w 2401828"/>
                    <a:gd name="connsiteY10" fmla="*/ 209889 h 1981613"/>
                    <a:gd name="connsiteX11" fmla="*/ 2028608 w 2401828"/>
                    <a:gd name="connsiteY11" fmla="*/ 250348 h 1981613"/>
                    <a:gd name="connsiteX12" fmla="*/ 1925574 w 2401828"/>
                    <a:gd name="connsiteY12" fmla="*/ 197245 h 1981613"/>
                    <a:gd name="connsiteX13" fmla="*/ 1870622 w 2401828"/>
                    <a:gd name="connsiteY13" fmla="*/ 199774 h 1981613"/>
                    <a:gd name="connsiteX14" fmla="*/ 1843147 w 2401828"/>
                    <a:gd name="connsiteY14" fmla="*/ 159313 h 1981613"/>
                    <a:gd name="connsiteX15" fmla="*/ 1804223 w 2401828"/>
                    <a:gd name="connsiteY15" fmla="*/ 136554 h 1981613"/>
                    <a:gd name="connsiteX16" fmla="*/ 1788195 w 2401828"/>
                    <a:gd name="connsiteY16" fmla="*/ 164370 h 1981613"/>
                    <a:gd name="connsiteX17" fmla="*/ 1789272 w 2401828"/>
                    <a:gd name="connsiteY17" fmla="*/ 211993 h 1981613"/>
                    <a:gd name="connsiteX18" fmla="*/ 1642521 w 2401828"/>
                    <a:gd name="connsiteY18" fmla="*/ 115130 h 1981613"/>
                    <a:gd name="connsiteX19" fmla="*/ 1556940 w 2401828"/>
                    <a:gd name="connsiteY19" fmla="*/ 0 h 1981613"/>
                    <a:gd name="connsiteX20" fmla="*/ 1347214 w 2401828"/>
                    <a:gd name="connsiteY20" fmla="*/ 113173 h 1981613"/>
                    <a:gd name="connsiteX21" fmla="*/ 1591080 w 2401828"/>
                    <a:gd name="connsiteY21" fmla="*/ 358230 h 1981613"/>
                    <a:gd name="connsiteX22" fmla="*/ 1506569 w 2401828"/>
                    <a:gd name="connsiteY22" fmla="*/ 642312 h 1981613"/>
                    <a:gd name="connsiteX23" fmla="*/ 2062952 w 2401828"/>
                    <a:gd name="connsiteY23" fmla="*/ 606908 h 1981613"/>
                    <a:gd name="connsiteX24" fmla="*/ 1980106 w 2401828"/>
                    <a:gd name="connsiteY24" fmla="*/ 762068 h 1981613"/>
                    <a:gd name="connsiteX25" fmla="*/ 1963173 w 2401828"/>
                    <a:gd name="connsiteY25" fmla="*/ 804402 h 1981613"/>
                    <a:gd name="connsiteX26" fmla="*/ 1946240 w 2401828"/>
                    <a:gd name="connsiteY26" fmla="*/ 855202 h 1981613"/>
                    <a:gd name="connsiteX27" fmla="*/ 1853106 w 2401828"/>
                    <a:gd name="connsiteY27" fmla="*/ 914468 h 1981613"/>
                    <a:gd name="connsiteX28" fmla="*/ 1827706 w 2401828"/>
                    <a:gd name="connsiteY28" fmla="*/ 948335 h 1981613"/>
                    <a:gd name="connsiteX29" fmla="*/ 1802306 w 2401828"/>
                    <a:gd name="connsiteY29" fmla="*/ 965268 h 1981613"/>
                    <a:gd name="connsiteX30" fmla="*/ 1768440 w 2401828"/>
                    <a:gd name="connsiteY30" fmla="*/ 1041468 h 1981613"/>
                    <a:gd name="connsiteX31" fmla="*/ 1743040 w 2401828"/>
                    <a:gd name="connsiteY31" fmla="*/ 1126135 h 1981613"/>
                    <a:gd name="connsiteX32" fmla="*/ 1683773 w 2401828"/>
                    <a:gd name="connsiteY32" fmla="*/ 1176935 h 1981613"/>
                    <a:gd name="connsiteX33" fmla="*/ 1658373 w 2401828"/>
                    <a:gd name="connsiteY33" fmla="*/ 1202335 h 1981613"/>
                    <a:gd name="connsiteX34" fmla="*/ 1582173 w 2401828"/>
                    <a:gd name="connsiteY34" fmla="*/ 1253135 h 1981613"/>
                    <a:gd name="connsiteX35" fmla="*/ 1539840 w 2401828"/>
                    <a:gd name="connsiteY35" fmla="*/ 1295468 h 1981613"/>
                    <a:gd name="connsiteX36" fmla="*/ 561063 w 2401828"/>
                    <a:gd name="connsiteY36" fmla="*/ 1643842 h 1981613"/>
                    <a:gd name="connsiteX37" fmla="*/ 59509 w 2401828"/>
                    <a:gd name="connsiteY37" fmla="*/ 1744861 h 1981613"/>
                    <a:gd name="connsiteX38" fmla="*/ 173992 w 2401828"/>
                    <a:gd name="connsiteY38" fmla="*/ 1800495 h 1981613"/>
                    <a:gd name="connsiteX39" fmla="*/ 116750 w 2401828"/>
                    <a:gd name="connsiteY39" fmla="*/ 1828311 h 1981613"/>
                    <a:gd name="connsiteX40" fmla="*/ 86985 w 2401828"/>
                    <a:gd name="connsiteY40" fmla="*/ 1825783 h 1981613"/>
                    <a:gd name="connsiteX41" fmla="*/ 68668 w 2401828"/>
                    <a:gd name="connsiteY41" fmla="*/ 1820725 h 1981613"/>
                    <a:gd name="connsiteX42" fmla="*/ 34323 w 2401828"/>
                    <a:gd name="connsiteY42" fmla="*/ 1808081 h 1981613"/>
                    <a:gd name="connsiteX43" fmla="*/ 13716 w 2401828"/>
                    <a:gd name="connsiteY43" fmla="*/ 1833369 h 1981613"/>
                    <a:gd name="connsiteX44" fmla="*/ 89276 w 2401828"/>
                    <a:gd name="connsiteY44" fmla="*/ 1891533 h 1981613"/>
                    <a:gd name="connsiteX45" fmla="*/ 11430 w 2401828"/>
                    <a:gd name="connsiteY45" fmla="*/ 1914289 h 1981613"/>
                    <a:gd name="connsiteX46" fmla="*/ 169415 w 2401828"/>
                    <a:gd name="connsiteY46" fmla="*/ 1972452 h 1981613"/>
                    <a:gd name="connsiteX47" fmla="*/ 551785 w 2401828"/>
                    <a:gd name="connsiteY47" fmla="*/ 1939580 h 1981613"/>
                    <a:gd name="connsiteX48" fmla="*/ 1252415 w 2401828"/>
                    <a:gd name="connsiteY48" fmla="*/ 1742333 h 1981613"/>
                    <a:gd name="connsiteX49" fmla="*/ 1369450 w 2401828"/>
                    <a:gd name="connsiteY49" fmla="*/ 1719009 h 1981613"/>
                    <a:gd name="connsiteX50" fmla="*/ 1499697 w 2401828"/>
                    <a:gd name="connsiteY50" fmla="*/ 1656354 h 1981613"/>
                    <a:gd name="connsiteX51" fmla="*/ 1632973 w 2401828"/>
                    <a:gd name="connsiteY51" fmla="*/ 1583335 h 1981613"/>
                    <a:gd name="connsiteX52" fmla="*/ 1666840 w 2401828"/>
                    <a:gd name="connsiteY52" fmla="*/ 1591802 h 1981613"/>
                    <a:gd name="connsiteX53" fmla="*/ 1726106 w 2401828"/>
                    <a:gd name="connsiteY53" fmla="*/ 1557935 h 1981613"/>
                    <a:gd name="connsiteX54" fmla="*/ 1743040 w 2401828"/>
                    <a:gd name="connsiteY54" fmla="*/ 1532535 h 1981613"/>
                    <a:gd name="connsiteX55" fmla="*/ 1844640 w 2401828"/>
                    <a:gd name="connsiteY55" fmla="*/ 1524068 h 1981613"/>
                    <a:gd name="connsiteX56" fmla="*/ 1886973 w 2401828"/>
                    <a:gd name="connsiteY56" fmla="*/ 1515602 h 1981613"/>
                    <a:gd name="connsiteX57" fmla="*/ 1920840 w 2401828"/>
                    <a:gd name="connsiteY57" fmla="*/ 1481735 h 1981613"/>
                    <a:gd name="connsiteX58" fmla="*/ 1937773 w 2401828"/>
                    <a:gd name="connsiteY58" fmla="*/ 1422468 h 1981613"/>
                    <a:gd name="connsiteX59" fmla="*/ 1954706 w 2401828"/>
                    <a:gd name="connsiteY59" fmla="*/ 1363202 h 1981613"/>
                    <a:gd name="connsiteX60" fmla="*/ 1946240 w 2401828"/>
                    <a:gd name="connsiteY60" fmla="*/ 1295468 h 1981613"/>
                    <a:gd name="connsiteX61" fmla="*/ 2005506 w 2401828"/>
                    <a:gd name="connsiteY61" fmla="*/ 1219268 h 1981613"/>
                    <a:gd name="connsiteX62" fmla="*/ 2030906 w 2401828"/>
                    <a:gd name="connsiteY62" fmla="*/ 1193868 h 1981613"/>
                    <a:gd name="connsiteX63" fmla="*/ 2064773 w 2401828"/>
                    <a:gd name="connsiteY63" fmla="*/ 1168468 h 1981613"/>
                    <a:gd name="connsiteX64" fmla="*/ 2081706 w 2401828"/>
                    <a:gd name="connsiteY64" fmla="*/ 1143068 h 1981613"/>
                    <a:gd name="connsiteX65" fmla="*/ 2098640 w 2401828"/>
                    <a:gd name="connsiteY65" fmla="*/ 1109202 h 1981613"/>
                    <a:gd name="connsiteX66" fmla="*/ 2140973 w 2401828"/>
                    <a:gd name="connsiteY66" fmla="*/ 1100735 h 1981613"/>
                    <a:gd name="connsiteX67" fmla="*/ 2284906 w 2401828"/>
                    <a:gd name="connsiteY67" fmla="*/ 1092268 h 1981613"/>
                    <a:gd name="connsiteX68" fmla="*/ 2361106 w 2401828"/>
                    <a:gd name="connsiteY68" fmla="*/ 1066868 h 1981613"/>
                    <a:gd name="connsiteX69" fmla="*/ 2386506 w 2401828"/>
                    <a:gd name="connsiteY69" fmla="*/ 965268 h 1981613"/>
                    <a:gd name="connsiteX70" fmla="*/ 2369573 w 2401828"/>
                    <a:gd name="connsiteY70" fmla="*/ 804402 h 1981613"/>
                    <a:gd name="connsiteX71" fmla="*/ 2352640 w 2401828"/>
                    <a:gd name="connsiteY71" fmla="*/ 779002 h 1981613"/>
                    <a:gd name="connsiteX72" fmla="*/ 2344173 w 2401828"/>
                    <a:gd name="connsiteY72" fmla="*/ 745135 h 1981613"/>
                    <a:gd name="connsiteX73" fmla="*/ 2352640 w 2401828"/>
                    <a:gd name="connsiteY73" fmla="*/ 660468 h 1981613"/>
                    <a:gd name="connsiteX74" fmla="*/ 2393375 w 2401828"/>
                    <a:gd name="connsiteY74" fmla="*/ 630891 h 1981613"/>
                    <a:gd name="connsiteX75" fmla="*/ 2310306 w 2401828"/>
                    <a:gd name="connsiteY75" fmla="*/ 618135 h 1981613"/>
                    <a:gd name="connsiteX0" fmla="*/ 2310306 w 2401828"/>
                    <a:gd name="connsiteY0" fmla="*/ 618135 h 1981613"/>
                    <a:gd name="connsiteX1" fmla="*/ 2282758 w 2401828"/>
                    <a:gd name="connsiteY1" fmla="*/ 571505 h 1981613"/>
                    <a:gd name="connsiteX2" fmla="*/ 2305654 w 2401828"/>
                    <a:gd name="connsiteY2" fmla="*/ 553804 h 1981613"/>
                    <a:gd name="connsiteX3" fmla="*/ 2369764 w 2401828"/>
                    <a:gd name="connsiteY3" fmla="*/ 518401 h 1981613"/>
                    <a:gd name="connsiteX4" fmla="*/ 2401821 w 2401828"/>
                    <a:gd name="connsiteY4" fmla="*/ 434951 h 1981613"/>
                    <a:gd name="connsiteX5" fmla="*/ 2341874 w 2401828"/>
                    <a:gd name="connsiteY5" fmla="*/ 357708 h 1981613"/>
                    <a:gd name="connsiteX6" fmla="*/ 2346869 w 2401828"/>
                    <a:gd name="connsiteY6" fmla="*/ 285752 h 1981613"/>
                    <a:gd name="connsiteX7" fmla="*/ 2254427 w 2401828"/>
                    <a:gd name="connsiteY7" fmla="*/ 317093 h 1981613"/>
                    <a:gd name="connsiteX8" fmla="*/ 2204911 w 2401828"/>
                    <a:gd name="connsiteY8" fmla="*/ 255407 h 1981613"/>
                    <a:gd name="connsiteX9" fmla="*/ 2099587 w 2401828"/>
                    <a:gd name="connsiteY9" fmla="*/ 240234 h 1981613"/>
                    <a:gd name="connsiteX10" fmla="*/ 2069822 w 2401828"/>
                    <a:gd name="connsiteY10" fmla="*/ 209889 h 1981613"/>
                    <a:gd name="connsiteX11" fmla="*/ 2028608 w 2401828"/>
                    <a:gd name="connsiteY11" fmla="*/ 250348 h 1981613"/>
                    <a:gd name="connsiteX12" fmla="*/ 1925574 w 2401828"/>
                    <a:gd name="connsiteY12" fmla="*/ 197245 h 1981613"/>
                    <a:gd name="connsiteX13" fmla="*/ 1870622 w 2401828"/>
                    <a:gd name="connsiteY13" fmla="*/ 199774 h 1981613"/>
                    <a:gd name="connsiteX14" fmla="*/ 1843147 w 2401828"/>
                    <a:gd name="connsiteY14" fmla="*/ 159313 h 1981613"/>
                    <a:gd name="connsiteX15" fmla="*/ 1804223 w 2401828"/>
                    <a:gd name="connsiteY15" fmla="*/ 136554 h 1981613"/>
                    <a:gd name="connsiteX16" fmla="*/ 1788195 w 2401828"/>
                    <a:gd name="connsiteY16" fmla="*/ 164370 h 1981613"/>
                    <a:gd name="connsiteX17" fmla="*/ 1789272 w 2401828"/>
                    <a:gd name="connsiteY17" fmla="*/ 211993 h 1981613"/>
                    <a:gd name="connsiteX18" fmla="*/ 1642521 w 2401828"/>
                    <a:gd name="connsiteY18" fmla="*/ 115130 h 1981613"/>
                    <a:gd name="connsiteX19" fmla="*/ 1556940 w 2401828"/>
                    <a:gd name="connsiteY19" fmla="*/ 0 h 1981613"/>
                    <a:gd name="connsiteX20" fmla="*/ 1347214 w 2401828"/>
                    <a:gd name="connsiteY20" fmla="*/ 113173 h 1981613"/>
                    <a:gd name="connsiteX21" fmla="*/ 1591080 w 2401828"/>
                    <a:gd name="connsiteY21" fmla="*/ 358230 h 1981613"/>
                    <a:gd name="connsiteX22" fmla="*/ 1506569 w 2401828"/>
                    <a:gd name="connsiteY22" fmla="*/ 642312 h 1981613"/>
                    <a:gd name="connsiteX23" fmla="*/ 2062952 w 2401828"/>
                    <a:gd name="connsiteY23" fmla="*/ 606908 h 1981613"/>
                    <a:gd name="connsiteX24" fmla="*/ 1980106 w 2401828"/>
                    <a:gd name="connsiteY24" fmla="*/ 762068 h 1981613"/>
                    <a:gd name="connsiteX25" fmla="*/ 1963173 w 2401828"/>
                    <a:gd name="connsiteY25" fmla="*/ 804402 h 1981613"/>
                    <a:gd name="connsiteX26" fmla="*/ 1946240 w 2401828"/>
                    <a:gd name="connsiteY26" fmla="*/ 855202 h 1981613"/>
                    <a:gd name="connsiteX27" fmla="*/ 1853106 w 2401828"/>
                    <a:gd name="connsiteY27" fmla="*/ 914468 h 1981613"/>
                    <a:gd name="connsiteX28" fmla="*/ 1827706 w 2401828"/>
                    <a:gd name="connsiteY28" fmla="*/ 948335 h 1981613"/>
                    <a:gd name="connsiteX29" fmla="*/ 1802306 w 2401828"/>
                    <a:gd name="connsiteY29" fmla="*/ 965268 h 1981613"/>
                    <a:gd name="connsiteX30" fmla="*/ 1768440 w 2401828"/>
                    <a:gd name="connsiteY30" fmla="*/ 1041468 h 1981613"/>
                    <a:gd name="connsiteX31" fmla="*/ 1743040 w 2401828"/>
                    <a:gd name="connsiteY31" fmla="*/ 1126135 h 1981613"/>
                    <a:gd name="connsiteX32" fmla="*/ 1683773 w 2401828"/>
                    <a:gd name="connsiteY32" fmla="*/ 1176935 h 1981613"/>
                    <a:gd name="connsiteX33" fmla="*/ 1658373 w 2401828"/>
                    <a:gd name="connsiteY33" fmla="*/ 1202335 h 1981613"/>
                    <a:gd name="connsiteX34" fmla="*/ 1582173 w 2401828"/>
                    <a:gd name="connsiteY34" fmla="*/ 1253135 h 1981613"/>
                    <a:gd name="connsiteX35" fmla="*/ 1539840 w 2401828"/>
                    <a:gd name="connsiteY35" fmla="*/ 1295468 h 1981613"/>
                    <a:gd name="connsiteX36" fmla="*/ 561063 w 2401828"/>
                    <a:gd name="connsiteY36" fmla="*/ 1643842 h 1981613"/>
                    <a:gd name="connsiteX37" fmla="*/ 59509 w 2401828"/>
                    <a:gd name="connsiteY37" fmla="*/ 1744861 h 1981613"/>
                    <a:gd name="connsiteX38" fmla="*/ 173992 w 2401828"/>
                    <a:gd name="connsiteY38" fmla="*/ 1800495 h 1981613"/>
                    <a:gd name="connsiteX39" fmla="*/ 116750 w 2401828"/>
                    <a:gd name="connsiteY39" fmla="*/ 1828311 h 1981613"/>
                    <a:gd name="connsiteX40" fmla="*/ 86985 w 2401828"/>
                    <a:gd name="connsiteY40" fmla="*/ 1825783 h 1981613"/>
                    <a:gd name="connsiteX41" fmla="*/ 68668 w 2401828"/>
                    <a:gd name="connsiteY41" fmla="*/ 1820725 h 1981613"/>
                    <a:gd name="connsiteX42" fmla="*/ 34323 w 2401828"/>
                    <a:gd name="connsiteY42" fmla="*/ 1808081 h 1981613"/>
                    <a:gd name="connsiteX43" fmla="*/ 13716 w 2401828"/>
                    <a:gd name="connsiteY43" fmla="*/ 1833369 h 1981613"/>
                    <a:gd name="connsiteX44" fmla="*/ 89276 w 2401828"/>
                    <a:gd name="connsiteY44" fmla="*/ 1891533 h 1981613"/>
                    <a:gd name="connsiteX45" fmla="*/ 11430 w 2401828"/>
                    <a:gd name="connsiteY45" fmla="*/ 1914289 h 1981613"/>
                    <a:gd name="connsiteX46" fmla="*/ 169415 w 2401828"/>
                    <a:gd name="connsiteY46" fmla="*/ 1972452 h 1981613"/>
                    <a:gd name="connsiteX47" fmla="*/ 551785 w 2401828"/>
                    <a:gd name="connsiteY47" fmla="*/ 1939580 h 1981613"/>
                    <a:gd name="connsiteX48" fmla="*/ 1250126 w 2401828"/>
                    <a:gd name="connsiteY48" fmla="*/ 1704401 h 1981613"/>
                    <a:gd name="connsiteX49" fmla="*/ 1369450 w 2401828"/>
                    <a:gd name="connsiteY49" fmla="*/ 1719009 h 1981613"/>
                    <a:gd name="connsiteX50" fmla="*/ 1499697 w 2401828"/>
                    <a:gd name="connsiteY50" fmla="*/ 1656354 h 1981613"/>
                    <a:gd name="connsiteX51" fmla="*/ 1632973 w 2401828"/>
                    <a:gd name="connsiteY51" fmla="*/ 1583335 h 1981613"/>
                    <a:gd name="connsiteX52" fmla="*/ 1666840 w 2401828"/>
                    <a:gd name="connsiteY52" fmla="*/ 1591802 h 1981613"/>
                    <a:gd name="connsiteX53" fmla="*/ 1726106 w 2401828"/>
                    <a:gd name="connsiteY53" fmla="*/ 1557935 h 1981613"/>
                    <a:gd name="connsiteX54" fmla="*/ 1743040 w 2401828"/>
                    <a:gd name="connsiteY54" fmla="*/ 1532535 h 1981613"/>
                    <a:gd name="connsiteX55" fmla="*/ 1844640 w 2401828"/>
                    <a:gd name="connsiteY55" fmla="*/ 1524068 h 1981613"/>
                    <a:gd name="connsiteX56" fmla="*/ 1886973 w 2401828"/>
                    <a:gd name="connsiteY56" fmla="*/ 1515602 h 1981613"/>
                    <a:gd name="connsiteX57" fmla="*/ 1920840 w 2401828"/>
                    <a:gd name="connsiteY57" fmla="*/ 1481735 h 1981613"/>
                    <a:gd name="connsiteX58" fmla="*/ 1937773 w 2401828"/>
                    <a:gd name="connsiteY58" fmla="*/ 1422468 h 1981613"/>
                    <a:gd name="connsiteX59" fmla="*/ 1954706 w 2401828"/>
                    <a:gd name="connsiteY59" fmla="*/ 1363202 h 1981613"/>
                    <a:gd name="connsiteX60" fmla="*/ 1946240 w 2401828"/>
                    <a:gd name="connsiteY60" fmla="*/ 1295468 h 1981613"/>
                    <a:gd name="connsiteX61" fmla="*/ 2005506 w 2401828"/>
                    <a:gd name="connsiteY61" fmla="*/ 1219268 h 1981613"/>
                    <a:gd name="connsiteX62" fmla="*/ 2030906 w 2401828"/>
                    <a:gd name="connsiteY62" fmla="*/ 1193868 h 1981613"/>
                    <a:gd name="connsiteX63" fmla="*/ 2064773 w 2401828"/>
                    <a:gd name="connsiteY63" fmla="*/ 1168468 h 1981613"/>
                    <a:gd name="connsiteX64" fmla="*/ 2081706 w 2401828"/>
                    <a:gd name="connsiteY64" fmla="*/ 1143068 h 1981613"/>
                    <a:gd name="connsiteX65" fmla="*/ 2098640 w 2401828"/>
                    <a:gd name="connsiteY65" fmla="*/ 1109202 h 1981613"/>
                    <a:gd name="connsiteX66" fmla="*/ 2140973 w 2401828"/>
                    <a:gd name="connsiteY66" fmla="*/ 1100735 h 1981613"/>
                    <a:gd name="connsiteX67" fmla="*/ 2284906 w 2401828"/>
                    <a:gd name="connsiteY67" fmla="*/ 1092268 h 1981613"/>
                    <a:gd name="connsiteX68" fmla="*/ 2361106 w 2401828"/>
                    <a:gd name="connsiteY68" fmla="*/ 1066868 h 1981613"/>
                    <a:gd name="connsiteX69" fmla="*/ 2386506 w 2401828"/>
                    <a:gd name="connsiteY69" fmla="*/ 965268 h 1981613"/>
                    <a:gd name="connsiteX70" fmla="*/ 2369573 w 2401828"/>
                    <a:gd name="connsiteY70" fmla="*/ 804402 h 1981613"/>
                    <a:gd name="connsiteX71" fmla="*/ 2352640 w 2401828"/>
                    <a:gd name="connsiteY71" fmla="*/ 779002 h 1981613"/>
                    <a:gd name="connsiteX72" fmla="*/ 2344173 w 2401828"/>
                    <a:gd name="connsiteY72" fmla="*/ 745135 h 1981613"/>
                    <a:gd name="connsiteX73" fmla="*/ 2352640 w 2401828"/>
                    <a:gd name="connsiteY73" fmla="*/ 660468 h 1981613"/>
                    <a:gd name="connsiteX74" fmla="*/ 2393375 w 2401828"/>
                    <a:gd name="connsiteY74" fmla="*/ 630891 h 1981613"/>
                    <a:gd name="connsiteX75" fmla="*/ 2310306 w 2401828"/>
                    <a:gd name="connsiteY75" fmla="*/ 618135 h 1981613"/>
                    <a:gd name="connsiteX0" fmla="*/ 2310306 w 2401828"/>
                    <a:gd name="connsiteY0" fmla="*/ 618135 h 1981613"/>
                    <a:gd name="connsiteX1" fmla="*/ 2282758 w 2401828"/>
                    <a:gd name="connsiteY1" fmla="*/ 571505 h 1981613"/>
                    <a:gd name="connsiteX2" fmla="*/ 2305654 w 2401828"/>
                    <a:gd name="connsiteY2" fmla="*/ 553804 h 1981613"/>
                    <a:gd name="connsiteX3" fmla="*/ 2369764 w 2401828"/>
                    <a:gd name="connsiteY3" fmla="*/ 518401 h 1981613"/>
                    <a:gd name="connsiteX4" fmla="*/ 2401821 w 2401828"/>
                    <a:gd name="connsiteY4" fmla="*/ 434951 h 1981613"/>
                    <a:gd name="connsiteX5" fmla="*/ 2341874 w 2401828"/>
                    <a:gd name="connsiteY5" fmla="*/ 357708 h 1981613"/>
                    <a:gd name="connsiteX6" fmla="*/ 2346869 w 2401828"/>
                    <a:gd name="connsiteY6" fmla="*/ 285752 h 1981613"/>
                    <a:gd name="connsiteX7" fmla="*/ 2254427 w 2401828"/>
                    <a:gd name="connsiteY7" fmla="*/ 317093 h 1981613"/>
                    <a:gd name="connsiteX8" fmla="*/ 2204911 w 2401828"/>
                    <a:gd name="connsiteY8" fmla="*/ 255407 h 1981613"/>
                    <a:gd name="connsiteX9" fmla="*/ 2099587 w 2401828"/>
                    <a:gd name="connsiteY9" fmla="*/ 240234 h 1981613"/>
                    <a:gd name="connsiteX10" fmla="*/ 2069822 w 2401828"/>
                    <a:gd name="connsiteY10" fmla="*/ 209889 h 1981613"/>
                    <a:gd name="connsiteX11" fmla="*/ 2028608 w 2401828"/>
                    <a:gd name="connsiteY11" fmla="*/ 250348 h 1981613"/>
                    <a:gd name="connsiteX12" fmla="*/ 1925574 w 2401828"/>
                    <a:gd name="connsiteY12" fmla="*/ 197245 h 1981613"/>
                    <a:gd name="connsiteX13" fmla="*/ 1870622 w 2401828"/>
                    <a:gd name="connsiteY13" fmla="*/ 199774 h 1981613"/>
                    <a:gd name="connsiteX14" fmla="*/ 1843147 w 2401828"/>
                    <a:gd name="connsiteY14" fmla="*/ 159313 h 1981613"/>
                    <a:gd name="connsiteX15" fmla="*/ 1804223 w 2401828"/>
                    <a:gd name="connsiteY15" fmla="*/ 136554 h 1981613"/>
                    <a:gd name="connsiteX16" fmla="*/ 1788195 w 2401828"/>
                    <a:gd name="connsiteY16" fmla="*/ 164370 h 1981613"/>
                    <a:gd name="connsiteX17" fmla="*/ 1789272 w 2401828"/>
                    <a:gd name="connsiteY17" fmla="*/ 211993 h 1981613"/>
                    <a:gd name="connsiteX18" fmla="*/ 1642521 w 2401828"/>
                    <a:gd name="connsiteY18" fmla="*/ 115130 h 1981613"/>
                    <a:gd name="connsiteX19" fmla="*/ 1556940 w 2401828"/>
                    <a:gd name="connsiteY19" fmla="*/ 0 h 1981613"/>
                    <a:gd name="connsiteX20" fmla="*/ 1347214 w 2401828"/>
                    <a:gd name="connsiteY20" fmla="*/ 113173 h 1981613"/>
                    <a:gd name="connsiteX21" fmla="*/ 1591080 w 2401828"/>
                    <a:gd name="connsiteY21" fmla="*/ 358230 h 1981613"/>
                    <a:gd name="connsiteX22" fmla="*/ 1506569 w 2401828"/>
                    <a:gd name="connsiteY22" fmla="*/ 642312 h 1981613"/>
                    <a:gd name="connsiteX23" fmla="*/ 2062952 w 2401828"/>
                    <a:gd name="connsiteY23" fmla="*/ 606908 h 1981613"/>
                    <a:gd name="connsiteX24" fmla="*/ 1980106 w 2401828"/>
                    <a:gd name="connsiteY24" fmla="*/ 762068 h 1981613"/>
                    <a:gd name="connsiteX25" fmla="*/ 1963173 w 2401828"/>
                    <a:gd name="connsiteY25" fmla="*/ 804402 h 1981613"/>
                    <a:gd name="connsiteX26" fmla="*/ 1946240 w 2401828"/>
                    <a:gd name="connsiteY26" fmla="*/ 855202 h 1981613"/>
                    <a:gd name="connsiteX27" fmla="*/ 1853106 w 2401828"/>
                    <a:gd name="connsiteY27" fmla="*/ 914468 h 1981613"/>
                    <a:gd name="connsiteX28" fmla="*/ 1827706 w 2401828"/>
                    <a:gd name="connsiteY28" fmla="*/ 948335 h 1981613"/>
                    <a:gd name="connsiteX29" fmla="*/ 1802306 w 2401828"/>
                    <a:gd name="connsiteY29" fmla="*/ 965268 h 1981613"/>
                    <a:gd name="connsiteX30" fmla="*/ 1768440 w 2401828"/>
                    <a:gd name="connsiteY30" fmla="*/ 1041468 h 1981613"/>
                    <a:gd name="connsiteX31" fmla="*/ 1743040 w 2401828"/>
                    <a:gd name="connsiteY31" fmla="*/ 1126135 h 1981613"/>
                    <a:gd name="connsiteX32" fmla="*/ 1683773 w 2401828"/>
                    <a:gd name="connsiteY32" fmla="*/ 1176935 h 1981613"/>
                    <a:gd name="connsiteX33" fmla="*/ 1658373 w 2401828"/>
                    <a:gd name="connsiteY33" fmla="*/ 1202335 h 1981613"/>
                    <a:gd name="connsiteX34" fmla="*/ 1582173 w 2401828"/>
                    <a:gd name="connsiteY34" fmla="*/ 1253135 h 1981613"/>
                    <a:gd name="connsiteX35" fmla="*/ 1539840 w 2401828"/>
                    <a:gd name="connsiteY35" fmla="*/ 1295468 h 1981613"/>
                    <a:gd name="connsiteX36" fmla="*/ 561063 w 2401828"/>
                    <a:gd name="connsiteY36" fmla="*/ 1643842 h 1981613"/>
                    <a:gd name="connsiteX37" fmla="*/ 59509 w 2401828"/>
                    <a:gd name="connsiteY37" fmla="*/ 1744861 h 1981613"/>
                    <a:gd name="connsiteX38" fmla="*/ 173992 w 2401828"/>
                    <a:gd name="connsiteY38" fmla="*/ 1800495 h 1981613"/>
                    <a:gd name="connsiteX39" fmla="*/ 116750 w 2401828"/>
                    <a:gd name="connsiteY39" fmla="*/ 1828311 h 1981613"/>
                    <a:gd name="connsiteX40" fmla="*/ 86985 w 2401828"/>
                    <a:gd name="connsiteY40" fmla="*/ 1825783 h 1981613"/>
                    <a:gd name="connsiteX41" fmla="*/ 68668 w 2401828"/>
                    <a:gd name="connsiteY41" fmla="*/ 1820725 h 1981613"/>
                    <a:gd name="connsiteX42" fmla="*/ 34323 w 2401828"/>
                    <a:gd name="connsiteY42" fmla="*/ 1808081 h 1981613"/>
                    <a:gd name="connsiteX43" fmla="*/ 13716 w 2401828"/>
                    <a:gd name="connsiteY43" fmla="*/ 1833369 h 1981613"/>
                    <a:gd name="connsiteX44" fmla="*/ 89276 w 2401828"/>
                    <a:gd name="connsiteY44" fmla="*/ 1891533 h 1981613"/>
                    <a:gd name="connsiteX45" fmla="*/ 11430 w 2401828"/>
                    <a:gd name="connsiteY45" fmla="*/ 1914289 h 1981613"/>
                    <a:gd name="connsiteX46" fmla="*/ 169415 w 2401828"/>
                    <a:gd name="connsiteY46" fmla="*/ 1972452 h 1981613"/>
                    <a:gd name="connsiteX47" fmla="*/ 551785 w 2401828"/>
                    <a:gd name="connsiteY47" fmla="*/ 1939580 h 1981613"/>
                    <a:gd name="connsiteX48" fmla="*/ 1227230 w 2401828"/>
                    <a:gd name="connsiteY48" fmla="*/ 1706930 h 1981613"/>
                    <a:gd name="connsiteX49" fmla="*/ 1369450 w 2401828"/>
                    <a:gd name="connsiteY49" fmla="*/ 1719009 h 1981613"/>
                    <a:gd name="connsiteX50" fmla="*/ 1499697 w 2401828"/>
                    <a:gd name="connsiteY50" fmla="*/ 1656354 h 1981613"/>
                    <a:gd name="connsiteX51" fmla="*/ 1632973 w 2401828"/>
                    <a:gd name="connsiteY51" fmla="*/ 1583335 h 1981613"/>
                    <a:gd name="connsiteX52" fmla="*/ 1666840 w 2401828"/>
                    <a:gd name="connsiteY52" fmla="*/ 1591802 h 1981613"/>
                    <a:gd name="connsiteX53" fmla="*/ 1726106 w 2401828"/>
                    <a:gd name="connsiteY53" fmla="*/ 1557935 h 1981613"/>
                    <a:gd name="connsiteX54" fmla="*/ 1743040 w 2401828"/>
                    <a:gd name="connsiteY54" fmla="*/ 1532535 h 1981613"/>
                    <a:gd name="connsiteX55" fmla="*/ 1844640 w 2401828"/>
                    <a:gd name="connsiteY55" fmla="*/ 1524068 h 1981613"/>
                    <a:gd name="connsiteX56" fmla="*/ 1886973 w 2401828"/>
                    <a:gd name="connsiteY56" fmla="*/ 1515602 h 1981613"/>
                    <a:gd name="connsiteX57" fmla="*/ 1920840 w 2401828"/>
                    <a:gd name="connsiteY57" fmla="*/ 1481735 h 1981613"/>
                    <a:gd name="connsiteX58" fmla="*/ 1937773 w 2401828"/>
                    <a:gd name="connsiteY58" fmla="*/ 1422468 h 1981613"/>
                    <a:gd name="connsiteX59" fmla="*/ 1954706 w 2401828"/>
                    <a:gd name="connsiteY59" fmla="*/ 1363202 h 1981613"/>
                    <a:gd name="connsiteX60" fmla="*/ 1946240 w 2401828"/>
                    <a:gd name="connsiteY60" fmla="*/ 1295468 h 1981613"/>
                    <a:gd name="connsiteX61" fmla="*/ 2005506 w 2401828"/>
                    <a:gd name="connsiteY61" fmla="*/ 1219268 h 1981613"/>
                    <a:gd name="connsiteX62" fmla="*/ 2030906 w 2401828"/>
                    <a:gd name="connsiteY62" fmla="*/ 1193868 h 1981613"/>
                    <a:gd name="connsiteX63" fmla="*/ 2064773 w 2401828"/>
                    <a:gd name="connsiteY63" fmla="*/ 1168468 h 1981613"/>
                    <a:gd name="connsiteX64" fmla="*/ 2081706 w 2401828"/>
                    <a:gd name="connsiteY64" fmla="*/ 1143068 h 1981613"/>
                    <a:gd name="connsiteX65" fmla="*/ 2098640 w 2401828"/>
                    <a:gd name="connsiteY65" fmla="*/ 1109202 h 1981613"/>
                    <a:gd name="connsiteX66" fmla="*/ 2140973 w 2401828"/>
                    <a:gd name="connsiteY66" fmla="*/ 1100735 h 1981613"/>
                    <a:gd name="connsiteX67" fmla="*/ 2284906 w 2401828"/>
                    <a:gd name="connsiteY67" fmla="*/ 1092268 h 1981613"/>
                    <a:gd name="connsiteX68" fmla="*/ 2361106 w 2401828"/>
                    <a:gd name="connsiteY68" fmla="*/ 1066868 h 1981613"/>
                    <a:gd name="connsiteX69" fmla="*/ 2386506 w 2401828"/>
                    <a:gd name="connsiteY69" fmla="*/ 965268 h 1981613"/>
                    <a:gd name="connsiteX70" fmla="*/ 2369573 w 2401828"/>
                    <a:gd name="connsiteY70" fmla="*/ 804402 h 1981613"/>
                    <a:gd name="connsiteX71" fmla="*/ 2352640 w 2401828"/>
                    <a:gd name="connsiteY71" fmla="*/ 779002 h 1981613"/>
                    <a:gd name="connsiteX72" fmla="*/ 2344173 w 2401828"/>
                    <a:gd name="connsiteY72" fmla="*/ 745135 h 1981613"/>
                    <a:gd name="connsiteX73" fmla="*/ 2352640 w 2401828"/>
                    <a:gd name="connsiteY73" fmla="*/ 660468 h 1981613"/>
                    <a:gd name="connsiteX74" fmla="*/ 2393375 w 2401828"/>
                    <a:gd name="connsiteY74" fmla="*/ 630891 h 1981613"/>
                    <a:gd name="connsiteX75" fmla="*/ 2310306 w 2401828"/>
                    <a:gd name="connsiteY75" fmla="*/ 618135 h 1981613"/>
                    <a:gd name="connsiteX0" fmla="*/ 2310306 w 2401828"/>
                    <a:gd name="connsiteY0" fmla="*/ 618135 h 1983079"/>
                    <a:gd name="connsiteX1" fmla="*/ 2282758 w 2401828"/>
                    <a:gd name="connsiteY1" fmla="*/ 571505 h 1983079"/>
                    <a:gd name="connsiteX2" fmla="*/ 2305654 w 2401828"/>
                    <a:gd name="connsiteY2" fmla="*/ 553804 h 1983079"/>
                    <a:gd name="connsiteX3" fmla="*/ 2369764 w 2401828"/>
                    <a:gd name="connsiteY3" fmla="*/ 518401 h 1983079"/>
                    <a:gd name="connsiteX4" fmla="*/ 2401821 w 2401828"/>
                    <a:gd name="connsiteY4" fmla="*/ 434951 h 1983079"/>
                    <a:gd name="connsiteX5" fmla="*/ 2341874 w 2401828"/>
                    <a:gd name="connsiteY5" fmla="*/ 357708 h 1983079"/>
                    <a:gd name="connsiteX6" fmla="*/ 2346869 w 2401828"/>
                    <a:gd name="connsiteY6" fmla="*/ 285752 h 1983079"/>
                    <a:gd name="connsiteX7" fmla="*/ 2254427 w 2401828"/>
                    <a:gd name="connsiteY7" fmla="*/ 317093 h 1983079"/>
                    <a:gd name="connsiteX8" fmla="*/ 2204911 w 2401828"/>
                    <a:gd name="connsiteY8" fmla="*/ 255407 h 1983079"/>
                    <a:gd name="connsiteX9" fmla="*/ 2099587 w 2401828"/>
                    <a:gd name="connsiteY9" fmla="*/ 240234 h 1983079"/>
                    <a:gd name="connsiteX10" fmla="*/ 2069822 w 2401828"/>
                    <a:gd name="connsiteY10" fmla="*/ 209889 h 1983079"/>
                    <a:gd name="connsiteX11" fmla="*/ 2028608 w 2401828"/>
                    <a:gd name="connsiteY11" fmla="*/ 250348 h 1983079"/>
                    <a:gd name="connsiteX12" fmla="*/ 1925574 w 2401828"/>
                    <a:gd name="connsiteY12" fmla="*/ 197245 h 1983079"/>
                    <a:gd name="connsiteX13" fmla="*/ 1870622 w 2401828"/>
                    <a:gd name="connsiteY13" fmla="*/ 199774 h 1983079"/>
                    <a:gd name="connsiteX14" fmla="*/ 1843147 w 2401828"/>
                    <a:gd name="connsiteY14" fmla="*/ 159313 h 1983079"/>
                    <a:gd name="connsiteX15" fmla="*/ 1804223 w 2401828"/>
                    <a:gd name="connsiteY15" fmla="*/ 136554 h 1983079"/>
                    <a:gd name="connsiteX16" fmla="*/ 1788195 w 2401828"/>
                    <a:gd name="connsiteY16" fmla="*/ 164370 h 1983079"/>
                    <a:gd name="connsiteX17" fmla="*/ 1789272 w 2401828"/>
                    <a:gd name="connsiteY17" fmla="*/ 211993 h 1983079"/>
                    <a:gd name="connsiteX18" fmla="*/ 1642521 w 2401828"/>
                    <a:gd name="connsiteY18" fmla="*/ 115130 h 1983079"/>
                    <a:gd name="connsiteX19" fmla="*/ 1556940 w 2401828"/>
                    <a:gd name="connsiteY19" fmla="*/ 0 h 1983079"/>
                    <a:gd name="connsiteX20" fmla="*/ 1347214 w 2401828"/>
                    <a:gd name="connsiteY20" fmla="*/ 113173 h 1983079"/>
                    <a:gd name="connsiteX21" fmla="*/ 1591080 w 2401828"/>
                    <a:gd name="connsiteY21" fmla="*/ 358230 h 1983079"/>
                    <a:gd name="connsiteX22" fmla="*/ 1506569 w 2401828"/>
                    <a:gd name="connsiteY22" fmla="*/ 642312 h 1983079"/>
                    <a:gd name="connsiteX23" fmla="*/ 2062952 w 2401828"/>
                    <a:gd name="connsiteY23" fmla="*/ 606908 h 1983079"/>
                    <a:gd name="connsiteX24" fmla="*/ 1980106 w 2401828"/>
                    <a:gd name="connsiteY24" fmla="*/ 762068 h 1983079"/>
                    <a:gd name="connsiteX25" fmla="*/ 1963173 w 2401828"/>
                    <a:gd name="connsiteY25" fmla="*/ 804402 h 1983079"/>
                    <a:gd name="connsiteX26" fmla="*/ 1946240 w 2401828"/>
                    <a:gd name="connsiteY26" fmla="*/ 855202 h 1983079"/>
                    <a:gd name="connsiteX27" fmla="*/ 1853106 w 2401828"/>
                    <a:gd name="connsiteY27" fmla="*/ 914468 h 1983079"/>
                    <a:gd name="connsiteX28" fmla="*/ 1827706 w 2401828"/>
                    <a:gd name="connsiteY28" fmla="*/ 948335 h 1983079"/>
                    <a:gd name="connsiteX29" fmla="*/ 1802306 w 2401828"/>
                    <a:gd name="connsiteY29" fmla="*/ 965268 h 1983079"/>
                    <a:gd name="connsiteX30" fmla="*/ 1768440 w 2401828"/>
                    <a:gd name="connsiteY30" fmla="*/ 1041468 h 1983079"/>
                    <a:gd name="connsiteX31" fmla="*/ 1743040 w 2401828"/>
                    <a:gd name="connsiteY31" fmla="*/ 1126135 h 1983079"/>
                    <a:gd name="connsiteX32" fmla="*/ 1683773 w 2401828"/>
                    <a:gd name="connsiteY32" fmla="*/ 1176935 h 1983079"/>
                    <a:gd name="connsiteX33" fmla="*/ 1658373 w 2401828"/>
                    <a:gd name="connsiteY33" fmla="*/ 1202335 h 1983079"/>
                    <a:gd name="connsiteX34" fmla="*/ 1582173 w 2401828"/>
                    <a:gd name="connsiteY34" fmla="*/ 1253135 h 1983079"/>
                    <a:gd name="connsiteX35" fmla="*/ 1539840 w 2401828"/>
                    <a:gd name="connsiteY35" fmla="*/ 1295468 h 1983079"/>
                    <a:gd name="connsiteX36" fmla="*/ 561063 w 2401828"/>
                    <a:gd name="connsiteY36" fmla="*/ 1643842 h 1983079"/>
                    <a:gd name="connsiteX37" fmla="*/ 59509 w 2401828"/>
                    <a:gd name="connsiteY37" fmla="*/ 1744861 h 1983079"/>
                    <a:gd name="connsiteX38" fmla="*/ 173992 w 2401828"/>
                    <a:gd name="connsiteY38" fmla="*/ 1800495 h 1983079"/>
                    <a:gd name="connsiteX39" fmla="*/ 116750 w 2401828"/>
                    <a:gd name="connsiteY39" fmla="*/ 1828311 h 1983079"/>
                    <a:gd name="connsiteX40" fmla="*/ 86985 w 2401828"/>
                    <a:gd name="connsiteY40" fmla="*/ 1825783 h 1983079"/>
                    <a:gd name="connsiteX41" fmla="*/ 68668 w 2401828"/>
                    <a:gd name="connsiteY41" fmla="*/ 1820725 h 1983079"/>
                    <a:gd name="connsiteX42" fmla="*/ 34323 w 2401828"/>
                    <a:gd name="connsiteY42" fmla="*/ 1808081 h 1983079"/>
                    <a:gd name="connsiteX43" fmla="*/ 13716 w 2401828"/>
                    <a:gd name="connsiteY43" fmla="*/ 1833369 h 1983079"/>
                    <a:gd name="connsiteX44" fmla="*/ 89276 w 2401828"/>
                    <a:gd name="connsiteY44" fmla="*/ 1891533 h 1983079"/>
                    <a:gd name="connsiteX45" fmla="*/ 11430 w 2401828"/>
                    <a:gd name="connsiteY45" fmla="*/ 1914289 h 1983079"/>
                    <a:gd name="connsiteX46" fmla="*/ 169415 w 2401828"/>
                    <a:gd name="connsiteY46" fmla="*/ 1972452 h 1983079"/>
                    <a:gd name="connsiteX47" fmla="*/ 551785 w 2401828"/>
                    <a:gd name="connsiteY47" fmla="*/ 1939580 h 1983079"/>
                    <a:gd name="connsiteX48" fmla="*/ 1099009 w 2401828"/>
                    <a:gd name="connsiteY48" fmla="*/ 1851071 h 1983079"/>
                    <a:gd name="connsiteX49" fmla="*/ 1227230 w 2401828"/>
                    <a:gd name="connsiteY49" fmla="*/ 1706930 h 1983079"/>
                    <a:gd name="connsiteX50" fmla="*/ 1369450 w 2401828"/>
                    <a:gd name="connsiteY50" fmla="*/ 1719009 h 1983079"/>
                    <a:gd name="connsiteX51" fmla="*/ 1499697 w 2401828"/>
                    <a:gd name="connsiteY51" fmla="*/ 1656354 h 1983079"/>
                    <a:gd name="connsiteX52" fmla="*/ 1632973 w 2401828"/>
                    <a:gd name="connsiteY52" fmla="*/ 1583335 h 1983079"/>
                    <a:gd name="connsiteX53" fmla="*/ 1666840 w 2401828"/>
                    <a:gd name="connsiteY53" fmla="*/ 1591802 h 1983079"/>
                    <a:gd name="connsiteX54" fmla="*/ 1726106 w 2401828"/>
                    <a:gd name="connsiteY54" fmla="*/ 1557935 h 1983079"/>
                    <a:gd name="connsiteX55" fmla="*/ 1743040 w 2401828"/>
                    <a:gd name="connsiteY55" fmla="*/ 1532535 h 1983079"/>
                    <a:gd name="connsiteX56" fmla="*/ 1844640 w 2401828"/>
                    <a:gd name="connsiteY56" fmla="*/ 1524068 h 1983079"/>
                    <a:gd name="connsiteX57" fmla="*/ 1886973 w 2401828"/>
                    <a:gd name="connsiteY57" fmla="*/ 1515602 h 1983079"/>
                    <a:gd name="connsiteX58" fmla="*/ 1920840 w 2401828"/>
                    <a:gd name="connsiteY58" fmla="*/ 1481735 h 1983079"/>
                    <a:gd name="connsiteX59" fmla="*/ 1937773 w 2401828"/>
                    <a:gd name="connsiteY59" fmla="*/ 1422468 h 1983079"/>
                    <a:gd name="connsiteX60" fmla="*/ 1954706 w 2401828"/>
                    <a:gd name="connsiteY60" fmla="*/ 1363202 h 1983079"/>
                    <a:gd name="connsiteX61" fmla="*/ 1946240 w 2401828"/>
                    <a:gd name="connsiteY61" fmla="*/ 1295468 h 1983079"/>
                    <a:gd name="connsiteX62" fmla="*/ 2005506 w 2401828"/>
                    <a:gd name="connsiteY62" fmla="*/ 1219268 h 1983079"/>
                    <a:gd name="connsiteX63" fmla="*/ 2030906 w 2401828"/>
                    <a:gd name="connsiteY63" fmla="*/ 1193868 h 1983079"/>
                    <a:gd name="connsiteX64" fmla="*/ 2064773 w 2401828"/>
                    <a:gd name="connsiteY64" fmla="*/ 1168468 h 1983079"/>
                    <a:gd name="connsiteX65" fmla="*/ 2081706 w 2401828"/>
                    <a:gd name="connsiteY65" fmla="*/ 1143068 h 1983079"/>
                    <a:gd name="connsiteX66" fmla="*/ 2098640 w 2401828"/>
                    <a:gd name="connsiteY66" fmla="*/ 1109202 h 1983079"/>
                    <a:gd name="connsiteX67" fmla="*/ 2140973 w 2401828"/>
                    <a:gd name="connsiteY67" fmla="*/ 1100735 h 1983079"/>
                    <a:gd name="connsiteX68" fmla="*/ 2284906 w 2401828"/>
                    <a:gd name="connsiteY68" fmla="*/ 1092268 h 1983079"/>
                    <a:gd name="connsiteX69" fmla="*/ 2361106 w 2401828"/>
                    <a:gd name="connsiteY69" fmla="*/ 1066868 h 1983079"/>
                    <a:gd name="connsiteX70" fmla="*/ 2386506 w 2401828"/>
                    <a:gd name="connsiteY70" fmla="*/ 965268 h 1983079"/>
                    <a:gd name="connsiteX71" fmla="*/ 2369573 w 2401828"/>
                    <a:gd name="connsiteY71" fmla="*/ 804402 h 1983079"/>
                    <a:gd name="connsiteX72" fmla="*/ 2352640 w 2401828"/>
                    <a:gd name="connsiteY72" fmla="*/ 779002 h 1983079"/>
                    <a:gd name="connsiteX73" fmla="*/ 2344173 w 2401828"/>
                    <a:gd name="connsiteY73" fmla="*/ 745135 h 1983079"/>
                    <a:gd name="connsiteX74" fmla="*/ 2352640 w 2401828"/>
                    <a:gd name="connsiteY74" fmla="*/ 660468 h 1983079"/>
                    <a:gd name="connsiteX75" fmla="*/ 2393375 w 2401828"/>
                    <a:gd name="connsiteY75" fmla="*/ 630891 h 1983079"/>
                    <a:gd name="connsiteX76" fmla="*/ 2310306 w 2401828"/>
                    <a:gd name="connsiteY76" fmla="*/ 618135 h 1983079"/>
                    <a:gd name="connsiteX0" fmla="*/ 2310306 w 2401828"/>
                    <a:gd name="connsiteY0" fmla="*/ 618135 h 1983079"/>
                    <a:gd name="connsiteX1" fmla="*/ 2282758 w 2401828"/>
                    <a:gd name="connsiteY1" fmla="*/ 571505 h 1983079"/>
                    <a:gd name="connsiteX2" fmla="*/ 2305654 w 2401828"/>
                    <a:gd name="connsiteY2" fmla="*/ 553804 h 1983079"/>
                    <a:gd name="connsiteX3" fmla="*/ 2369764 w 2401828"/>
                    <a:gd name="connsiteY3" fmla="*/ 518401 h 1983079"/>
                    <a:gd name="connsiteX4" fmla="*/ 2401821 w 2401828"/>
                    <a:gd name="connsiteY4" fmla="*/ 434951 h 1983079"/>
                    <a:gd name="connsiteX5" fmla="*/ 2341874 w 2401828"/>
                    <a:gd name="connsiteY5" fmla="*/ 357708 h 1983079"/>
                    <a:gd name="connsiteX6" fmla="*/ 2346869 w 2401828"/>
                    <a:gd name="connsiteY6" fmla="*/ 285752 h 1983079"/>
                    <a:gd name="connsiteX7" fmla="*/ 2254427 w 2401828"/>
                    <a:gd name="connsiteY7" fmla="*/ 317093 h 1983079"/>
                    <a:gd name="connsiteX8" fmla="*/ 2204911 w 2401828"/>
                    <a:gd name="connsiteY8" fmla="*/ 255407 h 1983079"/>
                    <a:gd name="connsiteX9" fmla="*/ 2099587 w 2401828"/>
                    <a:gd name="connsiteY9" fmla="*/ 240234 h 1983079"/>
                    <a:gd name="connsiteX10" fmla="*/ 2069822 w 2401828"/>
                    <a:gd name="connsiteY10" fmla="*/ 209889 h 1983079"/>
                    <a:gd name="connsiteX11" fmla="*/ 2028608 w 2401828"/>
                    <a:gd name="connsiteY11" fmla="*/ 250348 h 1983079"/>
                    <a:gd name="connsiteX12" fmla="*/ 1925574 w 2401828"/>
                    <a:gd name="connsiteY12" fmla="*/ 197245 h 1983079"/>
                    <a:gd name="connsiteX13" fmla="*/ 1870622 w 2401828"/>
                    <a:gd name="connsiteY13" fmla="*/ 199774 h 1983079"/>
                    <a:gd name="connsiteX14" fmla="*/ 1843147 w 2401828"/>
                    <a:gd name="connsiteY14" fmla="*/ 159313 h 1983079"/>
                    <a:gd name="connsiteX15" fmla="*/ 1804223 w 2401828"/>
                    <a:gd name="connsiteY15" fmla="*/ 136554 h 1983079"/>
                    <a:gd name="connsiteX16" fmla="*/ 1788195 w 2401828"/>
                    <a:gd name="connsiteY16" fmla="*/ 164370 h 1983079"/>
                    <a:gd name="connsiteX17" fmla="*/ 1789272 w 2401828"/>
                    <a:gd name="connsiteY17" fmla="*/ 211993 h 1983079"/>
                    <a:gd name="connsiteX18" fmla="*/ 1642521 w 2401828"/>
                    <a:gd name="connsiteY18" fmla="*/ 115130 h 1983079"/>
                    <a:gd name="connsiteX19" fmla="*/ 1556940 w 2401828"/>
                    <a:gd name="connsiteY19" fmla="*/ 0 h 1983079"/>
                    <a:gd name="connsiteX20" fmla="*/ 1347214 w 2401828"/>
                    <a:gd name="connsiteY20" fmla="*/ 113173 h 1983079"/>
                    <a:gd name="connsiteX21" fmla="*/ 1591080 w 2401828"/>
                    <a:gd name="connsiteY21" fmla="*/ 358230 h 1983079"/>
                    <a:gd name="connsiteX22" fmla="*/ 1506569 w 2401828"/>
                    <a:gd name="connsiteY22" fmla="*/ 642312 h 1983079"/>
                    <a:gd name="connsiteX23" fmla="*/ 2062952 w 2401828"/>
                    <a:gd name="connsiteY23" fmla="*/ 606908 h 1983079"/>
                    <a:gd name="connsiteX24" fmla="*/ 1980106 w 2401828"/>
                    <a:gd name="connsiteY24" fmla="*/ 762068 h 1983079"/>
                    <a:gd name="connsiteX25" fmla="*/ 1963173 w 2401828"/>
                    <a:gd name="connsiteY25" fmla="*/ 804402 h 1983079"/>
                    <a:gd name="connsiteX26" fmla="*/ 1946240 w 2401828"/>
                    <a:gd name="connsiteY26" fmla="*/ 855202 h 1983079"/>
                    <a:gd name="connsiteX27" fmla="*/ 1853106 w 2401828"/>
                    <a:gd name="connsiteY27" fmla="*/ 914468 h 1983079"/>
                    <a:gd name="connsiteX28" fmla="*/ 1827706 w 2401828"/>
                    <a:gd name="connsiteY28" fmla="*/ 948335 h 1983079"/>
                    <a:gd name="connsiteX29" fmla="*/ 1802306 w 2401828"/>
                    <a:gd name="connsiteY29" fmla="*/ 965268 h 1983079"/>
                    <a:gd name="connsiteX30" fmla="*/ 1768440 w 2401828"/>
                    <a:gd name="connsiteY30" fmla="*/ 1041468 h 1983079"/>
                    <a:gd name="connsiteX31" fmla="*/ 1743040 w 2401828"/>
                    <a:gd name="connsiteY31" fmla="*/ 1126135 h 1983079"/>
                    <a:gd name="connsiteX32" fmla="*/ 1683773 w 2401828"/>
                    <a:gd name="connsiteY32" fmla="*/ 1176935 h 1983079"/>
                    <a:gd name="connsiteX33" fmla="*/ 1658373 w 2401828"/>
                    <a:gd name="connsiteY33" fmla="*/ 1202335 h 1983079"/>
                    <a:gd name="connsiteX34" fmla="*/ 1582173 w 2401828"/>
                    <a:gd name="connsiteY34" fmla="*/ 1253135 h 1983079"/>
                    <a:gd name="connsiteX35" fmla="*/ 1539840 w 2401828"/>
                    <a:gd name="connsiteY35" fmla="*/ 1295468 h 1983079"/>
                    <a:gd name="connsiteX36" fmla="*/ 561063 w 2401828"/>
                    <a:gd name="connsiteY36" fmla="*/ 1643842 h 1983079"/>
                    <a:gd name="connsiteX37" fmla="*/ 59509 w 2401828"/>
                    <a:gd name="connsiteY37" fmla="*/ 1744861 h 1983079"/>
                    <a:gd name="connsiteX38" fmla="*/ 173992 w 2401828"/>
                    <a:gd name="connsiteY38" fmla="*/ 1800495 h 1983079"/>
                    <a:gd name="connsiteX39" fmla="*/ 116750 w 2401828"/>
                    <a:gd name="connsiteY39" fmla="*/ 1828311 h 1983079"/>
                    <a:gd name="connsiteX40" fmla="*/ 86985 w 2401828"/>
                    <a:gd name="connsiteY40" fmla="*/ 1825783 h 1983079"/>
                    <a:gd name="connsiteX41" fmla="*/ 68668 w 2401828"/>
                    <a:gd name="connsiteY41" fmla="*/ 1820725 h 1983079"/>
                    <a:gd name="connsiteX42" fmla="*/ 34323 w 2401828"/>
                    <a:gd name="connsiteY42" fmla="*/ 1808081 h 1983079"/>
                    <a:gd name="connsiteX43" fmla="*/ 13716 w 2401828"/>
                    <a:gd name="connsiteY43" fmla="*/ 1833369 h 1983079"/>
                    <a:gd name="connsiteX44" fmla="*/ 89276 w 2401828"/>
                    <a:gd name="connsiteY44" fmla="*/ 1891533 h 1983079"/>
                    <a:gd name="connsiteX45" fmla="*/ 11430 w 2401828"/>
                    <a:gd name="connsiteY45" fmla="*/ 1914289 h 1983079"/>
                    <a:gd name="connsiteX46" fmla="*/ 169415 w 2401828"/>
                    <a:gd name="connsiteY46" fmla="*/ 1972452 h 1983079"/>
                    <a:gd name="connsiteX47" fmla="*/ 551785 w 2401828"/>
                    <a:gd name="connsiteY47" fmla="*/ 1939580 h 1983079"/>
                    <a:gd name="connsiteX48" fmla="*/ 1099009 w 2401828"/>
                    <a:gd name="connsiteY48" fmla="*/ 1851071 h 1983079"/>
                    <a:gd name="connsiteX49" fmla="*/ 1243257 w 2401828"/>
                    <a:gd name="connsiteY49" fmla="*/ 1711987 h 1983079"/>
                    <a:gd name="connsiteX50" fmla="*/ 1369450 w 2401828"/>
                    <a:gd name="connsiteY50" fmla="*/ 1719009 h 1983079"/>
                    <a:gd name="connsiteX51" fmla="*/ 1499697 w 2401828"/>
                    <a:gd name="connsiteY51" fmla="*/ 1656354 h 1983079"/>
                    <a:gd name="connsiteX52" fmla="*/ 1632973 w 2401828"/>
                    <a:gd name="connsiteY52" fmla="*/ 1583335 h 1983079"/>
                    <a:gd name="connsiteX53" fmla="*/ 1666840 w 2401828"/>
                    <a:gd name="connsiteY53" fmla="*/ 1591802 h 1983079"/>
                    <a:gd name="connsiteX54" fmla="*/ 1726106 w 2401828"/>
                    <a:gd name="connsiteY54" fmla="*/ 1557935 h 1983079"/>
                    <a:gd name="connsiteX55" fmla="*/ 1743040 w 2401828"/>
                    <a:gd name="connsiteY55" fmla="*/ 1532535 h 1983079"/>
                    <a:gd name="connsiteX56" fmla="*/ 1844640 w 2401828"/>
                    <a:gd name="connsiteY56" fmla="*/ 1524068 h 1983079"/>
                    <a:gd name="connsiteX57" fmla="*/ 1886973 w 2401828"/>
                    <a:gd name="connsiteY57" fmla="*/ 1515602 h 1983079"/>
                    <a:gd name="connsiteX58" fmla="*/ 1920840 w 2401828"/>
                    <a:gd name="connsiteY58" fmla="*/ 1481735 h 1983079"/>
                    <a:gd name="connsiteX59" fmla="*/ 1937773 w 2401828"/>
                    <a:gd name="connsiteY59" fmla="*/ 1422468 h 1983079"/>
                    <a:gd name="connsiteX60" fmla="*/ 1954706 w 2401828"/>
                    <a:gd name="connsiteY60" fmla="*/ 1363202 h 1983079"/>
                    <a:gd name="connsiteX61" fmla="*/ 1946240 w 2401828"/>
                    <a:gd name="connsiteY61" fmla="*/ 1295468 h 1983079"/>
                    <a:gd name="connsiteX62" fmla="*/ 2005506 w 2401828"/>
                    <a:gd name="connsiteY62" fmla="*/ 1219268 h 1983079"/>
                    <a:gd name="connsiteX63" fmla="*/ 2030906 w 2401828"/>
                    <a:gd name="connsiteY63" fmla="*/ 1193868 h 1983079"/>
                    <a:gd name="connsiteX64" fmla="*/ 2064773 w 2401828"/>
                    <a:gd name="connsiteY64" fmla="*/ 1168468 h 1983079"/>
                    <a:gd name="connsiteX65" fmla="*/ 2081706 w 2401828"/>
                    <a:gd name="connsiteY65" fmla="*/ 1143068 h 1983079"/>
                    <a:gd name="connsiteX66" fmla="*/ 2098640 w 2401828"/>
                    <a:gd name="connsiteY66" fmla="*/ 1109202 h 1983079"/>
                    <a:gd name="connsiteX67" fmla="*/ 2140973 w 2401828"/>
                    <a:gd name="connsiteY67" fmla="*/ 1100735 h 1983079"/>
                    <a:gd name="connsiteX68" fmla="*/ 2284906 w 2401828"/>
                    <a:gd name="connsiteY68" fmla="*/ 1092268 h 1983079"/>
                    <a:gd name="connsiteX69" fmla="*/ 2361106 w 2401828"/>
                    <a:gd name="connsiteY69" fmla="*/ 1066868 h 1983079"/>
                    <a:gd name="connsiteX70" fmla="*/ 2386506 w 2401828"/>
                    <a:gd name="connsiteY70" fmla="*/ 965268 h 1983079"/>
                    <a:gd name="connsiteX71" fmla="*/ 2369573 w 2401828"/>
                    <a:gd name="connsiteY71" fmla="*/ 804402 h 1983079"/>
                    <a:gd name="connsiteX72" fmla="*/ 2352640 w 2401828"/>
                    <a:gd name="connsiteY72" fmla="*/ 779002 h 1983079"/>
                    <a:gd name="connsiteX73" fmla="*/ 2344173 w 2401828"/>
                    <a:gd name="connsiteY73" fmla="*/ 745135 h 1983079"/>
                    <a:gd name="connsiteX74" fmla="*/ 2352640 w 2401828"/>
                    <a:gd name="connsiteY74" fmla="*/ 660468 h 1983079"/>
                    <a:gd name="connsiteX75" fmla="*/ 2393375 w 2401828"/>
                    <a:gd name="connsiteY75" fmla="*/ 630891 h 1983079"/>
                    <a:gd name="connsiteX76" fmla="*/ 2310306 w 2401828"/>
                    <a:gd name="connsiteY76" fmla="*/ 618135 h 1983079"/>
                    <a:gd name="connsiteX0" fmla="*/ 2310306 w 2401828"/>
                    <a:gd name="connsiteY0" fmla="*/ 618135 h 1979740"/>
                    <a:gd name="connsiteX1" fmla="*/ 2282758 w 2401828"/>
                    <a:gd name="connsiteY1" fmla="*/ 571505 h 1979740"/>
                    <a:gd name="connsiteX2" fmla="*/ 2305654 w 2401828"/>
                    <a:gd name="connsiteY2" fmla="*/ 553804 h 1979740"/>
                    <a:gd name="connsiteX3" fmla="*/ 2369764 w 2401828"/>
                    <a:gd name="connsiteY3" fmla="*/ 518401 h 1979740"/>
                    <a:gd name="connsiteX4" fmla="*/ 2401821 w 2401828"/>
                    <a:gd name="connsiteY4" fmla="*/ 434951 h 1979740"/>
                    <a:gd name="connsiteX5" fmla="*/ 2341874 w 2401828"/>
                    <a:gd name="connsiteY5" fmla="*/ 357708 h 1979740"/>
                    <a:gd name="connsiteX6" fmla="*/ 2346869 w 2401828"/>
                    <a:gd name="connsiteY6" fmla="*/ 285752 h 1979740"/>
                    <a:gd name="connsiteX7" fmla="*/ 2254427 w 2401828"/>
                    <a:gd name="connsiteY7" fmla="*/ 317093 h 1979740"/>
                    <a:gd name="connsiteX8" fmla="*/ 2204911 w 2401828"/>
                    <a:gd name="connsiteY8" fmla="*/ 255407 h 1979740"/>
                    <a:gd name="connsiteX9" fmla="*/ 2099587 w 2401828"/>
                    <a:gd name="connsiteY9" fmla="*/ 240234 h 1979740"/>
                    <a:gd name="connsiteX10" fmla="*/ 2069822 w 2401828"/>
                    <a:gd name="connsiteY10" fmla="*/ 209889 h 1979740"/>
                    <a:gd name="connsiteX11" fmla="*/ 2028608 w 2401828"/>
                    <a:gd name="connsiteY11" fmla="*/ 250348 h 1979740"/>
                    <a:gd name="connsiteX12" fmla="*/ 1925574 w 2401828"/>
                    <a:gd name="connsiteY12" fmla="*/ 197245 h 1979740"/>
                    <a:gd name="connsiteX13" fmla="*/ 1870622 w 2401828"/>
                    <a:gd name="connsiteY13" fmla="*/ 199774 h 1979740"/>
                    <a:gd name="connsiteX14" fmla="*/ 1843147 w 2401828"/>
                    <a:gd name="connsiteY14" fmla="*/ 159313 h 1979740"/>
                    <a:gd name="connsiteX15" fmla="*/ 1804223 w 2401828"/>
                    <a:gd name="connsiteY15" fmla="*/ 136554 h 1979740"/>
                    <a:gd name="connsiteX16" fmla="*/ 1788195 w 2401828"/>
                    <a:gd name="connsiteY16" fmla="*/ 164370 h 1979740"/>
                    <a:gd name="connsiteX17" fmla="*/ 1789272 w 2401828"/>
                    <a:gd name="connsiteY17" fmla="*/ 211993 h 1979740"/>
                    <a:gd name="connsiteX18" fmla="*/ 1642521 w 2401828"/>
                    <a:gd name="connsiteY18" fmla="*/ 115130 h 1979740"/>
                    <a:gd name="connsiteX19" fmla="*/ 1556940 w 2401828"/>
                    <a:gd name="connsiteY19" fmla="*/ 0 h 1979740"/>
                    <a:gd name="connsiteX20" fmla="*/ 1347214 w 2401828"/>
                    <a:gd name="connsiteY20" fmla="*/ 113173 h 1979740"/>
                    <a:gd name="connsiteX21" fmla="*/ 1591080 w 2401828"/>
                    <a:gd name="connsiteY21" fmla="*/ 358230 h 1979740"/>
                    <a:gd name="connsiteX22" fmla="*/ 1506569 w 2401828"/>
                    <a:gd name="connsiteY22" fmla="*/ 642312 h 1979740"/>
                    <a:gd name="connsiteX23" fmla="*/ 2062952 w 2401828"/>
                    <a:gd name="connsiteY23" fmla="*/ 606908 h 1979740"/>
                    <a:gd name="connsiteX24" fmla="*/ 1980106 w 2401828"/>
                    <a:gd name="connsiteY24" fmla="*/ 762068 h 1979740"/>
                    <a:gd name="connsiteX25" fmla="*/ 1963173 w 2401828"/>
                    <a:gd name="connsiteY25" fmla="*/ 804402 h 1979740"/>
                    <a:gd name="connsiteX26" fmla="*/ 1946240 w 2401828"/>
                    <a:gd name="connsiteY26" fmla="*/ 855202 h 1979740"/>
                    <a:gd name="connsiteX27" fmla="*/ 1853106 w 2401828"/>
                    <a:gd name="connsiteY27" fmla="*/ 914468 h 1979740"/>
                    <a:gd name="connsiteX28" fmla="*/ 1827706 w 2401828"/>
                    <a:gd name="connsiteY28" fmla="*/ 948335 h 1979740"/>
                    <a:gd name="connsiteX29" fmla="*/ 1802306 w 2401828"/>
                    <a:gd name="connsiteY29" fmla="*/ 965268 h 1979740"/>
                    <a:gd name="connsiteX30" fmla="*/ 1768440 w 2401828"/>
                    <a:gd name="connsiteY30" fmla="*/ 1041468 h 1979740"/>
                    <a:gd name="connsiteX31" fmla="*/ 1743040 w 2401828"/>
                    <a:gd name="connsiteY31" fmla="*/ 1126135 h 1979740"/>
                    <a:gd name="connsiteX32" fmla="*/ 1683773 w 2401828"/>
                    <a:gd name="connsiteY32" fmla="*/ 1176935 h 1979740"/>
                    <a:gd name="connsiteX33" fmla="*/ 1658373 w 2401828"/>
                    <a:gd name="connsiteY33" fmla="*/ 1202335 h 1979740"/>
                    <a:gd name="connsiteX34" fmla="*/ 1582173 w 2401828"/>
                    <a:gd name="connsiteY34" fmla="*/ 1253135 h 1979740"/>
                    <a:gd name="connsiteX35" fmla="*/ 1539840 w 2401828"/>
                    <a:gd name="connsiteY35" fmla="*/ 1295468 h 1979740"/>
                    <a:gd name="connsiteX36" fmla="*/ 561063 w 2401828"/>
                    <a:gd name="connsiteY36" fmla="*/ 1643842 h 1979740"/>
                    <a:gd name="connsiteX37" fmla="*/ 59509 w 2401828"/>
                    <a:gd name="connsiteY37" fmla="*/ 1744861 h 1979740"/>
                    <a:gd name="connsiteX38" fmla="*/ 173992 w 2401828"/>
                    <a:gd name="connsiteY38" fmla="*/ 1800495 h 1979740"/>
                    <a:gd name="connsiteX39" fmla="*/ 116750 w 2401828"/>
                    <a:gd name="connsiteY39" fmla="*/ 1828311 h 1979740"/>
                    <a:gd name="connsiteX40" fmla="*/ 86985 w 2401828"/>
                    <a:gd name="connsiteY40" fmla="*/ 1825783 h 1979740"/>
                    <a:gd name="connsiteX41" fmla="*/ 68668 w 2401828"/>
                    <a:gd name="connsiteY41" fmla="*/ 1820725 h 1979740"/>
                    <a:gd name="connsiteX42" fmla="*/ 34323 w 2401828"/>
                    <a:gd name="connsiteY42" fmla="*/ 1808081 h 1979740"/>
                    <a:gd name="connsiteX43" fmla="*/ 13716 w 2401828"/>
                    <a:gd name="connsiteY43" fmla="*/ 1833369 h 1979740"/>
                    <a:gd name="connsiteX44" fmla="*/ 89276 w 2401828"/>
                    <a:gd name="connsiteY44" fmla="*/ 1891533 h 1979740"/>
                    <a:gd name="connsiteX45" fmla="*/ 11430 w 2401828"/>
                    <a:gd name="connsiteY45" fmla="*/ 1914289 h 1979740"/>
                    <a:gd name="connsiteX46" fmla="*/ 169415 w 2401828"/>
                    <a:gd name="connsiteY46" fmla="*/ 1972452 h 1979740"/>
                    <a:gd name="connsiteX47" fmla="*/ 551785 w 2401828"/>
                    <a:gd name="connsiteY47" fmla="*/ 1939580 h 1979740"/>
                    <a:gd name="connsiteX48" fmla="*/ 1053216 w 2401828"/>
                    <a:gd name="connsiteY48" fmla="*/ 1833369 h 1979740"/>
                    <a:gd name="connsiteX49" fmla="*/ 1099009 w 2401828"/>
                    <a:gd name="connsiteY49" fmla="*/ 1851071 h 1979740"/>
                    <a:gd name="connsiteX50" fmla="*/ 1243257 w 2401828"/>
                    <a:gd name="connsiteY50" fmla="*/ 1711987 h 1979740"/>
                    <a:gd name="connsiteX51" fmla="*/ 1369450 w 2401828"/>
                    <a:gd name="connsiteY51" fmla="*/ 1719009 h 1979740"/>
                    <a:gd name="connsiteX52" fmla="*/ 1499697 w 2401828"/>
                    <a:gd name="connsiteY52" fmla="*/ 1656354 h 1979740"/>
                    <a:gd name="connsiteX53" fmla="*/ 1632973 w 2401828"/>
                    <a:gd name="connsiteY53" fmla="*/ 1583335 h 1979740"/>
                    <a:gd name="connsiteX54" fmla="*/ 1666840 w 2401828"/>
                    <a:gd name="connsiteY54" fmla="*/ 1591802 h 1979740"/>
                    <a:gd name="connsiteX55" fmla="*/ 1726106 w 2401828"/>
                    <a:gd name="connsiteY55" fmla="*/ 1557935 h 1979740"/>
                    <a:gd name="connsiteX56" fmla="*/ 1743040 w 2401828"/>
                    <a:gd name="connsiteY56" fmla="*/ 1532535 h 1979740"/>
                    <a:gd name="connsiteX57" fmla="*/ 1844640 w 2401828"/>
                    <a:gd name="connsiteY57" fmla="*/ 1524068 h 1979740"/>
                    <a:gd name="connsiteX58" fmla="*/ 1886973 w 2401828"/>
                    <a:gd name="connsiteY58" fmla="*/ 1515602 h 1979740"/>
                    <a:gd name="connsiteX59" fmla="*/ 1920840 w 2401828"/>
                    <a:gd name="connsiteY59" fmla="*/ 1481735 h 1979740"/>
                    <a:gd name="connsiteX60" fmla="*/ 1937773 w 2401828"/>
                    <a:gd name="connsiteY60" fmla="*/ 1422468 h 1979740"/>
                    <a:gd name="connsiteX61" fmla="*/ 1954706 w 2401828"/>
                    <a:gd name="connsiteY61" fmla="*/ 1363202 h 1979740"/>
                    <a:gd name="connsiteX62" fmla="*/ 1946240 w 2401828"/>
                    <a:gd name="connsiteY62" fmla="*/ 1295468 h 1979740"/>
                    <a:gd name="connsiteX63" fmla="*/ 2005506 w 2401828"/>
                    <a:gd name="connsiteY63" fmla="*/ 1219268 h 1979740"/>
                    <a:gd name="connsiteX64" fmla="*/ 2030906 w 2401828"/>
                    <a:gd name="connsiteY64" fmla="*/ 1193868 h 1979740"/>
                    <a:gd name="connsiteX65" fmla="*/ 2064773 w 2401828"/>
                    <a:gd name="connsiteY65" fmla="*/ 1168468 h 1979740"/>
                    <a:gd name="connsiteX66" fmla="*/ 2081706 w 2401828"/>
                    <a:gd name="connsiteY66" fmla="*/ 1143068 h 1979740"/>
                    <a:gd name="connsiteX67" fmla="*/ 2098640 w 2401828"/>
                    <a:gd name="connsiteY67" fmla="*/ 1109202 h 1979740"/>
                    <a:gd name="connsiteX68" fmla="*/ 2140973 w 2401828"/>
                    <a:gd name="connsiteY68" fmla="*/ 1100735 h 1979740"/>
                    <a:gd name="connsiteX69" fmla="*/ 2284906 w 2401828"/>
                    <a:gd name="connsiteY69" fmla="*/ 1092268 h 1979740"/>
                    <a:gd name="connsiteX70" fmla="*/ 2361106 w 2401828"/>
                    <a:gd name="connsiteY70" fmla="*/ 1066868 h 1979740"/>
                    <a:gd name="connsiteX71" fmla="*/ 2386506 w 2401828"/>
                    <a:gd name="connsiteY71" fmla="*/ 965268 h 1979740"/>
                    <a:gd name="connsiteX72" fmla="*/ 2369573 w 2401828"/>
                    <a:gd name="connsiteY72" fmla="*/ 804402 h 1979740"/>
                    <a:gd name="connsiteX73" fmla="*/ 2352640 w 2401828"/>
                    <a:gd name="connsiteY73" fmla="*/ 779002 h 1979740"/>
                    <a:gd name="connsiteX74" fmla="*/ 2344173 w 2401828"/>
                    <a:gd name="connsiteY74" fmla="*/ 745135 h 1979740"/>
                    <a:gd name="connsiteX75" fmla="*/ 2352640 w 2401828"/>
                    <a:gd name="connsiteY75" fmla="*/ 660468 h 1979740"/>
                    <a:gd name="connsiteX76" fmla="*/ 2393375 w 2401828"/>
                    <a:gd name="connsiteY76" fmla="*/ 630891 h 1979740"/>
                    <a:gd name="connsiteX77" fmla="*/ 2310306 w 2401828"/>
                    <a:gd name="connsiteY77" fmla="*/ 618135 h 1979740"/>
                    <a:gd name="connsiteX0" fmla="*/ 2310306 w 2401828"/>
                    <a:gd name="connsiteY0" fmla="*/ 618135 h 1979740"/>
                    <a:gd name="connsiteX1" fmla="*/ 2282758 w 2401828"/>
                    <a:gd name="connsiteY1" fmla="*/ 571505 h 1979740"/>
                    <a:gd name="connsiteX2" fmla="*/ 2305654 w 2401828"/>
                    <a:gd name="connsiteY2" fmla="*/ 553804 h 1979740"/>
                    <a:gd name="connsiteX3" fmla="*/ 2369764 w 2401828"/>
                    <a:gd name="connsiteY3" fmla="*/ 518401 h 1979740"/>
                    <a:gd name="connsiteX4" fmla="*/ 2401821 w 2401828"/>
                    <a:gd name="connsiteY4" fmla="*/ 434951 h 1979740"/>
                    <a:gd name="connsiteX5" fmla="*/ 2341874 w 2401828"/>
                    <a:gd name="connsiteY5" fmla="*/ 357708 h 1979740"/>
                    <a:gd name="connsiteX6" fmla="*/ 2346869 w 2401828"/>
                    <a:gd name="connsiteY6" fmla="*/ 285752 h 1979740"/>
                    <a:gd name="connsiteX7" fmla="*/ 2254427 w 2401828"/>
                    <a:gd name="connsiteY7" fmla="*/ 317093 h 1979740"/>
                    <a:gd name="connsiteX8" fmla="*/ 2204911 w 2401828"/>
                    <a:gd name="connsiteY8" fmla="*/ 255407 h 1979740"/>
                    <a:gd name="connsiteX9" fmla="*/ 2099587 w 2401828"/>
                    <a:gd name="connsiteY9" fmla="*/ 240234 h 1979740"/>
                    <a:gd name="connsiteX10" fmla="*/ 2069822 w 2401828"/>
                    <a:gd name="connsiteY10" fmla="*/ 209889 h 1979740"/>
                    <a:gd name="connsiteX11" fmla="*/ 2028608 w 2401828"/>
                    <a:gd name="connsiteY11" fmla="*/ 250348 h 1979740"/>
                    <a:gd name="connsiteX12" fmla="*/ 1925574 w 2401828"/>
                    <a:gd name="connsiteY12" fmla="*/ 197245 h 1979740"/>
                    <a:gd name="connsiteX13" fmla="*/ 1870622 w 2401828"/>
                    <a:gd name="connsiteY13" fmla="*/ 199774 h 1979740"/>
                    <a:gd name="connsiteX14" fmla="*/ 1843147 w 2401828"/>
                    <a:gd name="connsiteY14" fmla="*/ 159313 h 1979740"/>
                    <a:gd name="connsiteX15" fmla="*/ 1804223 w 2401828"/>
                    <a:gd name="connsiteY15" fmla="*/ 136554 h 1979740"/>
                    <a:gd name="connsiteX16" fmla="*/ 1788195 w 2401828"/>
                    <a:gd name="connsiteY16" fmla="*/ 164370 h 1979740"/>
                    <a:gd name="connsiteX17" fmla="*/ 1789272 w 2401828"/>
                    <a:gd name="connsiteY17" fmla="*/ 211993 h 1979740"/>
                    <a:gd name="connsiteX18" fmla="*/ 1642521 w 2401828"/>
                    <a:gd name="connsiteY18" fmla="*/ 115130 h 1979740"/>
                    <a:gd name="connsiteX19" fmla="*/ 1556940 w 2401828"/>
                    <a:gd name="connsiteY19" fmla="*/ 0 h 1979740"/>
                    <a:gd name="connsiteX20" fmla="*/ 1347214 w 2401828"/>
                    <a:gd name="connsiteY20" fmla="*/ 113173 h 1979740"/>
                    <a:gd name="connsiteX21" fmla="*/ 1591080 w 2401828"/>
                    <a:gd name="connsiteY21" fmla="*/ 358230 h 1979740"/>
                    <a:gd name="connsiteX22" fmla="*/ 1506569 w 2401828"/>
                    <a:gd name="connsiteY22" fmla="*/ 642312 h 1979740"/>
                    <a:gd name="connsiteX23" fmla="*/ 2062952 w 2401828"/>
                    <a:gd name="connsiteY23" fmla="*/ 606908 h 1979740"/>
                    <a:gd name="connsiteX24" fmla="*/ 1980106 w 2401828"/>
                    <a:gd name="connsiteY24" fmla="*/ 762068 h 1979740"/>
                    <a:gd name="connsiteX25" fmla="*/ 1963173 w 2401828"/>
                    <a:gd name="connsiteY25" fmla="*/ 804402 h 1979740"/>
                    <a:gd name="connsiteX26" fmla="*/ 1946240 w 2401828"/>
                    <a:gd name="connsiteY26" fmla="*/ 855202 h 1979740"/>
                    <a:gd name="connsiteX27" fmla="*/ 1853106 w 2401828"/>
                    <a:gd name="connsiteY27" fmla="*/ 914468 h 1979740"/>
                    <a:gd name="connsiteX28" fmla="*/ 1827706 w 2401828"/>
                    <a:gd name="connsiteY28" fmla="*/ 948335 h 1979740"/>
                    <a:gd name="connsiteX29" fmla="*/ 1802306 w 2401828"/>
                    <a:gd name="connsiteY29" fmla="*/ 965268 h 1979740"/>
                    <a:gd name="connsiteX30" fmla="*/ 1768440 w 2401828"/>
                    <a:gd name="connsiteY30" fmla="*/ 1041468 h 1979740"/>
                    <a:gd name="connsiteX31" fmla="*/ 1743040 w 2401828"/>
                    <a:gd name="connsiteY31" fmla="*/ 1126135 h 1979740"/>
                    <a:gd name="connsiteX32" fmla="*/ 1683773 w 2401828"/>
                    <a:gd name="connsiteY32" fmla="*/ 1176935 h 1979740"/>
                    <a:gd name="connsiteX33" fmla="*/ 1658373 w 2401828"/>
                    <a:gd name="connsiteY33" fmla="*/ 1202335 h 1979740"/>
                    <a:gd name="connsiteX34" fmla="*/ 1582173 w 2401828"/>
                    <a:gd name="connsiteY34" fmla="*/ 1253135 h 1979740"/>
                    <a:gd name="connsiteX35" fmla="*/ 1539840 w 2401828"/>
                    <a:gd name="connsiteY35" fmla="*/ 1295468 h 1979740"/>
                    <a:gd name="connsiteX36" fmla="*/ 561063 w 2401828"/>
                    <a:gd name="connsiteY36" fmla="*/ 1643842 h 1979740"/>
                    <a:gd name="connsiteX37" fmla="*/ 59509 w 2401828"/>
                    <a:gd name="connsiteY37" fmla="*/ 1744861 h 1979740"/>
                    <a:gd name="connsiteX38" fmla="*/ 173992 w 2401828"/>
                    <a:gd name="connsiteY38" fmla="*/ 1800495 h 1979740"/>
                    <a:gd name="connsiteX39" fmla="*/ 116750 w 2401828"/>
                    <a:gd name="connsiteY39" fmla="*/ 1828311 h 1979740"/>
                    <a:gd name="connsiteX40" fmla="*/ 86985 w 2401828"/>
                    <a:gd name="connsiteY40" fmla="*/ 1825783 h 1979740"/>
                    <a:gd name="connsiteX41" fmla="*/ 68668 w 2401828"/>
                    <a:gd name="connsiteY41" fmla="*/ 1820725 h 1979740"/>
                    <a:gd name="connsiteX42" fmla="*/ 34323 w 2401828"/>
                    <a:gd name="connsiteY42" fmla="*/ 1808081 h 1979740"/>
                    <a:gd name="connsiteX43" fmla="*/ 13716 w 2401828"/>
                    <a:gd name="connsiteY43" fmla="*/ 1833369 h 1979740"/>
                    <a:gd name="connsiteX44" fmla="*/ 89276 w 2401828"/>
                    <a:gd name="connsiteY44" fmla="*/ 1891533 h 1979740"/>
                    <a:gd name="connsiteX45" fmla="*/ 11430 w 2401828"/>
                    <a:gd name="connsiteY45" fmla="*/ 1914289 h 1979740"/>
                    <a:gd name="connsiteX46" fmla="*/ 169415 w 2401828"/>
                    <a:gd name="connsiteY46" fmla="*/ 1972452 h 1979740"/>
                    <a:gd name="connsiteX47" fmla="*/ 551785 w 2401828"/>
                    <a:gd name="connsiteY47" fmla="*/ 1939580 h 1979740"/>
                    <a:gd name="connsiteX48" fmla="*/ 1053216 w 2401828"/>
                    <a:gd name="connsiteY48" fmla="*/ 1833369 h 1979740"/>
                    <a:gd name="connsiteX49" fmla="*/ 1099009 w 2401828"/>
                    <a:gd name="connsiteY49" fmla="*/ 1851071 h 1979740"/>
                    <a:gd name="connsiteX50" fmla="*/ 1243257 w 2401828"/>
                    <a:gd name="connsiteY50" fmla="*/ 1711987 h 1979740"/>
                    <a:gd name="connsiteX51" fmla="*/ 1369450 w 2401828"/>
                    <a:gd name="connsiteY51" fmla="*/ 1719009 h 1979740"/>
                    <a:gd name="connsiteX52" fmla="*/ 1499697 w 2401828"/>
                    <a:gd name="connsiteY52" fmla="*/ 1656354 h 1979740"/>
                    <a:gd name="connsiteX53" fmla="*/ 1632973 w 2401828"/>
                    <a:gd name="connsiteY53" fmla="*/ 1583335 h 1979740"/>
                    <a:gd name="connsiteX54" fmla="*/ 1666840 w 2401828"/>
                    <a:gd name="connsiteY54" fmla="*/ 1591802 h 1979740"/>
                    <a:gd name="connsiteX55" fmla="*/ 1726106 w 2401828"/>
                    <a:gd name="connsiteY55" fmla="*/ 1557935 h 1979740"/>
                    <a:gd name="connsiteX56" fmla="*/ 1743040 w 2401828"/>
                    <a:gd name="connsiteY56" fmla="*/ 1532535 h 1979740"/>
                    <a:gd name="connsiteX57" fmla="*/ 1844640 w 2401828"/>
                    <a:gd name="connsiteY57" fmla="*/ 1524068 h 1979740"/>
                    <a:gd name="connsiteX58" fmla="*/ 1886973 w 2401828"/>
                    <a:gd name="connsiteY58" fmla="*/ 1515602 h 1979740"/>
                    <a:gd name="connsiteX59" fmla="*/ 1920840 w 2401828"/>
                    <a:gd name="connsiteY59" fmla="*/ 1481735 h 1979740"/>
                    <a:gd name="connsiteX60" fmla="*/ 1937773 w 2401828"/>
                    <a:gd name="connsiteY60" fmla="*/ 1422468 h 1979740"/>
                    <a:gd name="connsiteX61" fmla="*/ 1954706 w 2401828"/>
                    <a:gd name="connsiteY61" fmla="*/ 1363202 h 1979740"/>
                    <a:gd name="connsiteX62" fmla="*/ 1946240 w 2401828"/>
                    <a:gd name="connsiteY62" fmla="*/ 1295468 h 1979740"/>
                    <a:gd name="connsiteX63" fmla="*/ 2005506 w 2401828"/>
                    <a:gd name="connsiteY63" fmla="*/ 1219268 h 1979740"/>
                    <a:gd name="connsiteX64" fmla="*/ 2030906 w 2401828"/>
                    <a:gd name="connsiteY64" fmla="*/ 1193868 h 1979740"/>
                    <a:gd name="connsiteX65" fmla="*/ 2064773 w 2401828"/>
                    <a:gd name="connsiteY65" fmla="*/ 1168468 h 1979740"/>
                    <a:gd name="connsiteX66" fmla="*/ 2081706 w 2401828"/>
                    <a:gd name="connsiteY66" fmla="*/ 1143068 h 1979740"/>
                    <a:gd name="connsiteX67" fmla="*/ 2098640 w 2401828"/>
                    <a:gd name="connsiteY67" fmla="*/ 1109202 h 1979740"/>
                    <a:gd name="connsiteX68" fmla="*/ 2140973 w 2401828"/>
                    <a:gd name="connsiteY68" fmla="*/ 1100735 h 1979740"/>
                    <a:gd name="connsiteX69" fmla="*/ 2284906 w 2401828"/>
                    <a:gd name="connsiteY69" fmla="*/ 1092268 h 1979740"/>
                    <a:gd name="connsiteX70" fmla="*/ 2361106 w 2401828"/>
                    <a:gd name="connsiteY70" fmla="*/ 1066868 h 1979740"/>
                    <a:gd name="connsiteX71" fmla="*/ 2386506 w 2401828"/>
                    <a:gd name="connsiteY71" fmla="*/ 965268 h 1979740"/>
                    <a:gd name="connsiteX72" fmla="*/ 2369573 w 2401828"/>
                    <a:gd name="connsiteY72" fmla="*/ 804402 h 1979740"/>
                    <a:gd name="connsiteX73" fmla="*/ 2352640 w 2401828"/>
                    <a:gd name="connsiteY73" fmla="*/ 779002 h 1979740"/>
                    <a:gd name="connsiteX74" fmla="*/ 2344173 w 2401828"/>
                    <a:gd name="connsiteY74" fmla="*/ 745135 h 1979740"/>
                    <a:gd name="connsiteX75" fmla="*/ 2352640 w 2401828"/>
                    <a:gd name="connsiteY75" fmla="*/ 660468 h 1979740"/>
                    <a:gd name="connsiteX76" fmla="*/ 2393375 w 2401828"/>
                    <a:gd name="connsiteY76" fmla="*/ 630891 h 1979740"/>
                    <a:gd name="connsiteX77" fmla="*/ 2310306 w 2401828"/>
                    <a:gd name="connsiteY77" fmla="*/ 618135 h 1979740"/>
                    <a:gd name="connsiteX0" fmla="*/ 2310306 w 2401828"/>
                    <a:gd name="connsiteY0" fmla="*/ 618135 h 1979740"/>
                    <a:gd name="connsiteX1" fmla="*/ 2282758 w 2401828"/>
                    <a:gd name="connsiteY1" fmla="*/ 571505 h 1979740"/>
                    <a:gd name="connsiteX2" fmla="*/ 2305654 w 2401828"/>
                    <a:gd name="connsiteY2" fmla="*/ 553804 h 1979740"/>
                    <a:gd name="connsiteX3" fmla="*/ 2369764 w 2401828"/>
                    <a:gd name="connsiteY3" fmla="*/ 518401 h 1979740"/>
                    <a:gd name="connsiteX4" fmla="*/ 2401821 w 2401828"/>
                    <a:gd name="connsiteY4" fmla="*/ 434951 h 1979740"/>
                    <a:gd name="connsiteX5" fmla="*/ 2341874 w 2401828"/>
                    <a:gd name="connsiteY5" fmla="*/ 357708 h 1979740"/>
                    <a:gd name="connsiteX6" fmla="*/ 2346869 w 2401828"/>
                    <a:gd name="connsiteY6" fmla="*/ 285752 h 1979740"/>
                    <a:gd name="connsiteX7" fmla="*/ 2254427 w 2401828"/>
                    <a:gd name="connsiteY7" fmla="*/ 317093 h 1979740"/>
                    <a:gd name="connsiteX8" fmla="*/ 2204911 w 2401828"/>
                    <a:gd name="connsiteY8" fmla="*/ 255407 h 1979740"/>
                    <a:gd name="connsiteX9" fmla="*/ 2099587 w 2401828"/>
                    <a:gd name="connsiteY9" fmla="*/ 240234 h 1979740"/>
                    <a:gd name="connsiteX10" fmla="*/ 2069822 w 2401828"/>
                    <a:gd name="connsiteY10" fmla="*/ 209889 h 1979740"/>
                    <a:gd name="connsiteX11" fmla="*/ 2028608 w 2401828"/>
                    <a:gd name="connsiteY11" fmla="*/ 250348 h 1979740"/>
                    <a:gd name="connsiteX12" fmla="*/ 1925574 w 2401828"/>
                    <a:gd name="connsiteY12" fmla="*/ 197245 h 1979740"/>
                    <a:gd name="connsiteX13" fmla="*/ 1870622 w 2401828"/>
                    <a:gd name="connsiteY13" fmla="*/ 199774 h 1979740"/>
                    <a:gd name="connsiteX14" fmla="*/ 1843147 w 2401828"/>
                    <a:gd name="connsiteY14" fmla="*/ 159313 h 1979740"/>
                    <a:gd name="connsiteX15" fmla="*/ 1804223 w 2401828"/>
                    <a:gd name="connsiteY15" fmla="*/ 136554 h 1979740"/>
                    <a:gd name="connsiteX16" fmla="*/ 1788195 w 2401828"/>
                    <a:gd name="connsiteY16" fmla="*/ 164370 h 1979740"/>
                    <a:gd name="connsiteX17" fmla="*/ 1789272 w 2401828"/>
                    <a:gd name="connsiteY17" fmla="*/ 211993 h 1979740"/>
                    <a:gd name="connsiteX18" fmla="*/ 1642521 w 2401828"/>
                    <a:gd name="connsiteY18" fmla="*/ 115130 h 1979740"/>
                    <a:gd name="connsiteX19" fmla="*/ 1556940 w 2401828"/>
                    <a:gd name="connsiteY19" fmla="*/ 0 h 1979740"/>
                    <a:gd name="connsiteX20" fmla="*/ 1347214 w 2401828"/>
                    <a:gd name="connsiteY20" fmla="*/ 113173 h 1979740"/>
                    <a:gd name="connsiteX21" fmla="*/ 1591080 w 2401828"/>
                    <a:gd name="connsiteY21" fmla="*/ 358230 h 1979740"/>
                    <a:gd name="connsiteX22" fmla="*/ 1506569 w 2401828"/>
                    <a:gd name="connsiteY22" fmla="*/ 642312 h 1979740"/>
                    <a:gd name="connsiteX23" fmla="*/ 2062952 w 2401828"/>
                    <a:gd name="connsiteY23" fmla="*/ 606908 h 1979740"/>
                    <a:gd name="connsiteX24" fmla="*/ 1980106 w 2401828"/>
                    <a:gd name="connsiteY24" fmla="*/ 762068 h 1979740"/>
                    <a:gd name="connsiteX25" fmla="*/ 1963173 w 2401828"/>
                    <a:gd name="connsiteY25" fmla="*/ 804402 h 1979740"/>
                    <a:gd name="connsiteX26" fmla="*/ 1946240 w 2401828"/>
                    <a:gd name="connsiteY26" fmla="*/ 855202 h 1979740"/>
                    <a:gd name="connsiteX27" fmla="*/ 1853106 w 2401828"/>
                    <a:gd name="connsiteY27" fmla="*/ 914468 h 1979740"/>
                    <a:gd name="connsiteX28" fmla="*/ 1827706 w 2401828"/>
                    <a:gd name="connsiteY28" fmla="*/ 948335 h 1979740"/>
                    <a:gd name="connsiteX29" fmla="*/ 1802306 w 2401828"/>
                    <a:gd name="connsiteY29" fmla="*/ 965268 h 1979740"/>
                    <a:gd name="connsiteX30" fmla="*/ 1768440 w 2401828"/>
                    <a:gd name="connsiteY30" fmla="*/ 1041468 h 1979740"/>
                    <a:gd name="connsiteX31" fmla="*/ 1743040 w 2401828"/>
                    <a:gd name="connsiteY31" fmla="*/ 1126135 h 1979740"/>
                    <a:gd name="connsiteX32" fmla="*/ 1683773 w 2401828"/>
                    <a:gd name="connsiteY32" fmla="*/ 1176935 h 1979740"/>
                    <a:gd name="connsiteX33" fmla="*/ 1658373 w 2401828"/>
                    <a:gd name="connsiteY33" fmla="*/ 1202335 h 1979740"/>
                    <a:gd name="connsiteX34" fmla="*/ 1582173 w 2401828"/>
                    <a:gd name="connsiteY34" fmla="*/ 1253135 h 1979740"/>
                    <a:gd name="connsiteX35" fmla="*/ 1539840 w 2401828"/>
                    <a:gd name="connsiteY35" fmla="*/ 1295468 h 1979740"/>
                    <a:gd name="connsiteX36" fmla="*/ 561063 w 2401828"/>
                    <a:gd name="connsiteY36" fmla="*/ 1643842 h 1979740"/>
                    <a:gd name="connsiteX37" fmla="*/ 59509 w 2401828"/>
                    <a:gd name="connsiteY37" fmla="*/ 1744861 h 1979740"/>
                    <a:gd name="connsiteX38" fmla="*/ 173992 w 2401828"/>
                    <a:gd name="connsiteY38" fmla="*/ 1800495 h 1979740"/>
                    <a:gd name="connsiteX39" fmla="*/ 116750 w 2401828"/>
                    <a:gd name="connsiteY39" fmla="*/ 1828311 h 1979740"/>
                    <a:gd name="connsiteX40" fmla="*/ 86985 w 2401828"/>
                    <a:gd name="connsiteY40" fmla="*/ 1825783 h 1979740"/>
                    <a:gd name="connsiteX41" fmla="*/ 68668 w 2401828"/>
                    <a:gd name="connsiteY41" fmla="*/ 1820725 h 1979740"/>
                    <a:gd name="connsiteX42" fmla="*/ 34323 w 2401828"/>
                    <a:gd name="connsiteY42" fmla="*/ 1808081 h 1979740"/>
                    <a:gd name="connsiteX43" fmla="*/ 13716 w 2401828"/>
                    <a:gd name="connsiteY43" fmla="*/ 1833369 h 1979740"/>
                    <a:gd name="connsiteX44" fmla="*/ 89276 w 2401828"/>
                    <a:gd name="connsiteY44" fmla="*/ 1891533 h 1979740"/>
                    <a:gd name="connsiteX45" fmla="*/ 11430 w 2401828"/>
                    <a:gd name="connsiteY45" fmla="*/ 1914289 h 1979740"/>
                    <a:gd name="connsiteX46" fmla="*/ 169415 w 2401828"/>
                    <a:gd name="connsiteY46" fmla="*/ 1972452 h 1979740"/>
                    <a:gd name="connsiteX47" fmla="*/ 551785 w 2401828"/>
                    <a:gd name="connsiteY47" fmla="*/ 1939580 h 1979740"/>
                    <a:gd name="connsiteX48" fmla="*/ 1053216 w 2401828"/>
                    <a:gd name="connsiteY48" fmla="*/ 1833369 h 1979740"/>
                    <a:gd name="connsiteX49" fmla="*/ 1099009 w 2401828"/>
                    <a:gd name="connsiteY49" fmla="*/ 1851071 h 1979740"/>
                    <a:gd name="connsiteX50" fmla="*/ 1160829 w 2401828"/>
                    <a:gd name="connsiteY50" fmla="*/ 1813139 h 1979740"/>
                    <a:gd name="connsiteX51" fmla="*/ 1243257 w 2401828"/>
                    <a:gd name="connsiteY51" fmla="*/ 1711987 h 1979740"/>
                    <a:gd name="connsiteX52" fmla="*/ 1369450 w 2401828"/>
                    <a:gd name="connsiteY52" fmla="*/ 1719009 h 1979740"/>
                    <a:gd name="connsiteX53" fmla="*/ 1499697 w 2401828"/>
                    <a:gd name="connsiteY53" fmla="*/ 1656354 h 1979740"/>
                    <a:gd name="connsiteX54" fmla="*/ 1632973 w 2401828"/>
                    <a:gd name="connsiteY54" fmla="*/ 1583335 h 1979740"/>
                    <a:gd name="connsiteX55" fmla="*/ 1666840 w 2401828"/>
                    <a:gd name="connsiteY55" fmla="*/ 1591802 h 1979740"/>
                    <a:gd name="connsiteX56" fmla="*/ 1726106 w 2401828"/>
                    <a:gd name="connsiteY56" fmla="*/ 1557935 h 1979740"/>
                    <a:gd name="connsiteX57" fmla="*/ 1743040 w 2401828"/>
                    <a:gd name="connsiteY57" fmla="*/ 1532535 h 1979740"/>
                    <a:gd name="connsiteX58" fmla="*/ 1844640 w 2401828"/>
                    <a:gd name="connsiteY58" fmla="*/ 1524068 h 1979740"/>
                    <a:gd name="connsiteX59" fmla="*/ 1886973 w 2401828"/>
                    <a:gd name="connsiteY59" fmla="*/ 1515602 h 1979740"/>
                    <a:gd name="connsiteX60" fmla="*/ 1920840 w 2401828"/>
                    <a:gd name="connsiteY60" fmla="*/ 1481735 h 1979740"/>
                    <a:gd name="connsiteX61" fmla="*/ 1937773 w 2401828"/>
                    <a:gd name="connsiteY61" fmla="*/ 1422468 h 1979740"/>
                    <a:gd name="connsiteX62" fmla="*/ 1954706 w 2401828"/>
                    <a:gd name="connsiteY62" fmla="*/ 1363202 h 1979740"/>
                    <a:gd name="connsiteX63" fmla="*/ 1946240 w 2401828"/>
                    <a:gd name="connsiteY63" fmla="*/ 1295468 h 1979740"/>
                    <a:gd name="connsiteX64" fmla="*/ 2005506 w 2401828"/>
                    <a:gd name="connsiteY64" fmla="*/ 1219268 h 1979740"/>
                    <a:gd name="connsiteX65" fmla="*/ 2030906 w 2401828"/>
                    <a:gd name="connsiteY65" fmla="*/ 1193868 h 1979740"/>
                    <a:gd name="connsiteX66" fmla="*/ 2064773 w 2401828"/>
                    <a:gd name="connsiteY66" fmla="*/ 1168468 h 1979740"/>
                    <a:gd name="connsiteX67" fmla="*/ 2081706 w 2401828"/>
                    <a:gd name="connsiteY67" fmla="*/ 1143068 h 1979740"/>
                    <a:gd name="connsiteX68" fmla="*/ 2098640 w 2401828"/>
                    <a:gd name="connsiteY68" fmla="*/ 1109202 h 1979740"/>
                    <a:gd name="connsiteX69" fmla="*/ 2140973 w 2401828"/>
                    <a:gd name="connsiteY69" fmla="*/ 1100735 h 1979740"/>
                    <a:gd name="connsiteX70" fmla="*/ 2284906 w 2401828"/>
                    <a:gd name="connsiteY70" fmla="*/ 1092268 h 1979740"/>
                    <a:gd name="connsiteX71" fmla="*/ 2361106 w 2401828"/>
                    <a:gd name="connsiteY71" fmla="*/ 1066868 h 1979740"/>
                    <a:gd name="connsiteX72" fmla="*/ 2386506 w 2401828"/>
                    <a:gd name="connsiteY72" fmla="*/ 965268 h 1979740"/>
                    <a:gd name="connsiteX73" fmla="*/ 2369573 w 2401828"/>
                    <a:gd name="connsiteY73" fmla="*/ 804402 h 1979740"/>
                    <a:gd name="connsiteX74" fmla="*/ 2352640 w 2401828"/>
                    <a:gd name="connsiteY74" fmla="*/ 779002 h 1979740"/>
                    <a:gd name="connsiteX75" fmla="*/ 2344173 w 2401828"/>
                    <a:gd name="connsiteY75" fmla="*/ 745135 h 1979740"/>
                    <a:gd name="connsiteX76" fmla="*/ 2352640 w 2401828"/>
                    <a:gd name="connsiteY76" fmla="*/ 660468 h 1979740"/>
                    <a:gd name="connsiteX77" fmla="*/ 2393375 w 2401828"/>
                    <a:gd name="connsiteY77" fmla="*/ 630891 h 1979740"/>
                    <a:gd name="connsiteX78" fmla="*/ 2310306 w 2401828"/>
                    <a:gd name="connsiteY78" fmla="*/ 618135 h 1979740"/>
                    <a:gd name="connsiteX0" fmla="*/ 2310306 w 2401828"/>
                    <a:gd name="connsiteY0" fmla="*/ 618135 h 1980094"/>
                    <a:gd name="connsiteX1" fmla="*/ 2282758 w 2401828"/>
                    <a:gd name="connsiteY1" fmla="*/ 571505 h 1980094"/>
                    <a:gd name="connsiteX2" fmla="*/ 2305654 w 2401828"/>
                    <a:gd name="connsiteY2" fmla="*/ 553804 h 1980094"/>
                    <a:gd name="connsiteX3" fmla="*/ 2369764 w 2401828"/>
                    <a:gd name="connsiteY3" fmla="*/ 518401 h 1980094"/>
                    <a:gd name="connsiteX4" fmla="*/ 2401821 w 2401828"/>
                    <a:gd name="connsiteY4" fmla="*/ 434951 h 1980094"/>
                    <a:gd name="connsiteX5" fmla="*/ 2341874 w 2401828"/>
                    <a:gd name="connsiteY5" fmla="*/ 357708 h 1980094"/>
                    <a:gd name="connsiteX6" fmla="*/ 2346869 w 2401828"/>
                    <a:gd name="connsiteY6" fmla="*/ 285752 h 1980094"/>
                    <a:gd name="connsiteX7" fmla="*/ 2254427 w 2401828"/>
                    <a:gd name="connsiteY7" fmla="*/ 317093 h 1980094"/>
                    <a:gd name="connsiteX8" fmla="*/ 2204911 w 2401828"/>
                    <a:gd name="connsiteY8" fmla="*/ 255407 h 1980094"/>
                    <a:gd name="connsiteX9" fmla="*/ 2099587 w 2401828"/>
                    <a:gd name="connsiteY9" fmla="*/ 240234 h 1980094"/>
                    <a:gd name="connsiteX10" fmla="*/ 2069822 w 2401828"/>
                    <a:gd name="connsiteY10" fmla="*/ 209889 h 1980094"/>
                    <a:gd name="connsiteX11" fmla="*/ 2028608 w 2401828"/>
                    <a:gd name="connsiteY11" fmla="*/ 250348 h 1980094"/>
                    <a:gd name="connsiteX12" fmla="*/ 1925574 w 2401828"/>
                    <a:gd name="connsiteY12" fmla="*/ 197245 h 1980094"/>
                    <a:gd name="connsiteX13" fmla="*/ 1870622 w 2401828"/>
                    <a:gd name="connsiteY13" fmla="*/ 199774 h 1980094"/>
                    <a:gd name="connsiteX14" fmla="*/ 1843147 w 2401828"/>
                    <a:gd name="connsiteY14" fmla="*/ 159313 h 1980094"/>
                    <a:gd name="connsiteX15" fmla="*/ 1804223 w 2401828"/>
                    <a:gd name="connsiteY15" fmla="*/ 136554 h 1980094"/>
                    <a:gd name="connsiteX16" fmla="*/ 1788195 w 2401828"/>
                    <a:gd name="connsiteY16" fmla="*/ 164370 h 1980094"/>
                    <a:gd name="connsiteX17" fmla="*/ 1789272 w 2401828"/>
                    <a:gd name="connsiteY17" fmla="*/ 211993 h 1980094"/>
                    <a:gd name="connsiteX18" fmla="*/ 1642521 w 2401828"/>
                    <a:gd name="connsiteY18" fmla="*/ 115130 h 1980094"/>
                    <a:gd name="connsiteX19" fmla="*/ 1556940 w 2401828"/>
                    <a:gd name="connsiteY19" fmla="*/ 0 h 1980094"/>
                    <a:gd name="connsiteX20" fmla="*/ 1347214 w 2401828"/>
                    <a:gd name="connsiteY20" fmla="*/ 113173 h 1980094"/>
                    <a:gd name="connsiteX21" fmla="*/ 1591080 w 2401828"/>
                    <a:gd name="connsiteY21" fmla="*/ 358230 h 1980094"/>
                    <a:gd name="connsiteX22" fmla="*/ 1506569 w 2401828"/>
                    <a:gd name="connsiteY22" fmla="*/ 642312 h 1980094"/>
                    <a:gd name="connsiteX23" fmla="*/ 2062952 w 2401828"/>
                    <a:gd name="connsiteY23" fmla="*/ 606908 h 1980094"/>
                    <a:gd name="connsiteX24" fmla="*/ 1980106 w 2401828"/>
                    <a:gd name="connsiteY24" fmla="*/ 762068 h 1980094"/>
                    <a:gd name="connsiteX25" fmla="*/ 1963173 w 2401828"/>
                    <a:gd name="connsiteY25" fmla="*/ 804402 h 1980094"/>
                    <a:gd name="connsiteX26" fmla="*/ 1946240 w 2401828"/>
                    <a:gd name="connsiteY26" fmla="*/ 855202 h 1980094"/>
                    <a:gd name="connsiteX27" fmla="*/ 1853106 w 2401828"/>
                    <a:gd name="connsiteY27" fmla="*/ 914468 h 1980094"/>
                    <a:gd name="connsiteX28" fmla="*/ 1827706 w 2401828"/>
                    <a:gd name="connsiteY28" fmla="*/ 948335 h 1980094"/>
                    <a:gd name="connsiteX29" fmla="*/ 1802306 w 2401828"/>
                    <a:gd name="connsiteY29" fmla="*/ 965268 h 1980094"/>
                    <a:gd name="connsiteX30" fmla="*/ 1768440 w 2401828"/>
                    <a:gd name="connsiteY30" fmla="*/ 1041468 h 1980094"/>
                    <a:gd name="connsiteX31" fmla="*/ 1743040 w 2401828"/>
                    <a:gd name="connsiteY31" fmla="*/ 1126135 h 1980094"/>
                    <a:gd name="connsiteX32" fmla="*/ 1683773 w 2401828"/>
                    <a:gd name="connsiteY32" fmla="*/ 1176935 h 1980094"/>
                    <a:gd name="connsiteX33" fmla="*/ 1658373 w 2401828"/>
                    <a:gd name="connsiteY33" fmla="*/ 1202335 h 1980094"/>
                    <a:gd name="connsiteX34" fmla="*/ 1582173 w 2401828"/>
                    <a:gd name="connsiteY34" fmla="*/ 1253135 h 1980094"/>
                    <a:gd name="connsiteX35" fmla="*/ 1539840 w 2401828"/>
                    <a:gd name="connsiteY35" fmla="*/ 1295468 h 1980094"/>
                    <a:gd name="connsiteX36" fmla="*/ 561063 w 2401828"/>
                    <a:gd name="connsiteY36" fmla="*/ 1643842 h 1980094"/>
                    <a:gd name="connsiteX37" fmla="*/ 59509 w 2401828"/>
                    <a:gd name="connsiteY37" fmla="*/ 1744861 h 1980094"/>
                    <a:gd name="connsiteX38" fmla="*/ 173992 w 2401828"/>
                    <a:gd name="connsiteY38" fmla="*/ 1800495 h 1980094"/>
                    <a:gd name="connsiteX39" fmla="*/ 116750 w 2401828"/>
                    <a:gd name="connsiteY39" fmla="*/ 1828311 h 1980094"/>
                    <a:gd name="connsiteX40" fmla="*/ 86985 w 2401828"/>
                    <a:gd name="connsiteY40" fmla="*/ 1825783 h 1980094"/>
                    <a:gd name="connsiteX41" fmla="*/ 68668 w 2401828"/>
                    <a:gd name="connsiteY41" fmla="*/ 1820725 h 1980094"/>
                    <a:gd name="connsiteX42" fmla="*/ 34323 w 2401828"/>
                    <a:gd name="connsiteY42" fmla="*/ 1808081 h 1980094"/>
                    <a:gd name="connsiteX43" fmla="*/ 13716 w 2401828"/>
                    <a:gd name="connsiteY43" fmla="*/ 1833369 h 1980094"/>
                    <a:gd name="connsiteX44" fmla="*/ 89276 w 2401828"/>
                    <a:gd name="connsiteY44" fmla="*/ 1891533 h 1980094"/>
                    <a:gd name="connsiteX45" fmla="*/ 11430 w 2401828"/>
                    <a:gd name="connsiteY45" fmla="*/ 1914289 h 1980094"/>
                    <a:gd name="connsiteX46" fmla="*/ 169415 w 2401828"/>
                    <a:gd name="connsiteY46" fmla="*/ 1972452 h 1980094"/>
                    <a:gd name="connsiteX47" fmla="*/ 551785 w 2401828"/>
                    <a:gd name="connsiteY47" fmla="*/ 1939580 h 1980094"/>
                    <a:gd name="connsiteX48" fmla="*/ 995975 w 2401828"/>
                    <a:gd name="connsiteY48" fmla="*/ 1894060 h 1980094"/>
                    <a:gd name="connsiteX49" fmla="*/ 1053216 w 2401828"/>
                    <a:gd name="connsiteY49" fmla="*/ 1833369 h 1980094"/>
                    <a:gd name="connsiteX50" fmla="*/ 1099009 w 2401828"/>
                    <a:gd name="connsiteY50" fmla="*/ 1851071 h 1980094"/>
                    <a:gd name="connsiteX51" fmla="*/ 1160829 w 2401828"/>
                    <a:gd name="connsiteY51" fmla="*/ 1813139 h 1980094"/>
                    <a:gd name="connsiteX52" fmla="*/ 1243257 w 2401828"/>
                    <a:gd name="connsiteY52" fmla="*/ 1711987 h 1980094"/>
                    <a:gd name="connsiteX53" fmla="*/ 1369450 w 2401828"/>
                    <a:gd name="connsiteY53" fmla="*/ 1719009 h 1980094"/>
                    <a:gd name="connsiteX54" fmla="*/ 1499697 w 2401828"/>
                    <a:gd name="connsiteY54" fmla="*/ 1656354 h 1980094"/>
                    <a:gd name="connsiteX55" fmla="*/ 1632973 w 2401828"/>
                    <a:gd name="connsiteY55" fmla="*/ 1583335 h 1980094"/>
                    <a:gd name="connsiteX56" fmla="*/ 1666840 w 2401828"/>
                    <a:gd name="connsiteY56" fmla="*/ 1591802 h 1980094"/>
                    <a:gd name="connsiteX57" fmla="*/ 1726106 w 2401828"/>
                    <a:gd name="connsiteY57" fmla="*/ 1557935 h 1980094"/>
                    <a:gd name="connsiteX58" fmla="*/ 1743040 w 2401828"/>
                    <a:gd name="connsiteY58" fmla="*/ 1532535 h 1980094"/>
                    <a:gd name="connsiteX59" fmla="*/ 1844640 w 2401828"/>
                    <a:gd name="connsiteY59" fmla="*/ 1524068 h 1980094"/>
                    <a:gd name="connsiteX60" fmla="*/ 1886973 w 2401828"/>
                    <a:gd name="connsiteY60" fmla="*/ 1515602 h 1980094"/>
                    <a:gd name="connsiteX61" fmla="*/ 1920840 w 2401828"/>
                    <a:gd name="connsiteY61" fmla="*/ 1481735 h 1980094"/>
                    <a:gd name="connsiteX62" fmla="*/ 1937773 w 2401828"/>
                    <a:gd name="connsiteY62" fmla="*/ 1422468 h 1980094"/>
                    <a:gd name="connsiteX63" fmla="*/ 1954706 w 2401828"/>
                    <a:gd name="connsiteY63" fmla="*/ 1363202 h 1980094"/>
                    <a:gd name="connsiteX64" fmla="*/ 1946240 w 2401828"/>
                    <a:gd name="connsiteY64" fmla="*/ 1295468 h 1980094"/>
                    <a:gd name="connsiteX65" fmla="*/ 2005506 w 2401828"/>
                    <a:gd name="connsiteY65" fmla="*/ 1219268 h 1980094"/>
                    <a:gd name="connsiteX66" fmla="*/ 2030906 w 2401828"/>
                    <a:gd name="connsiteY66" fmla="*/ 1193868 h 1980094"/>
                    <a:gd name="connsiteX67" fmla="*/ 2064773 w 2401828"/>
                    <a:gd name="connsiteY67" fmla="*/ 1168468 h 1980094"/>
                    <a:gd name="connsiteX68" fmla="*/ 2081706 w 2401828"/>
                    <a:gd name="connsiteY68" fmla="*/ 1143068 h 1980094"/>
                    <a:gd name="connsiteX69" fmla="*/ 2098640 w 2401828"/>
                    <a:gd name="connsiteY69" fmla="*/ 1109202 h 1980094"/>
                    <a:gd name="connsiteX70" fmla="*/ 2140973 w 2401828"/>
                    <a:gd name="connsiteY70" fmla="*/ 1100735 h 1980094"/>
                    <a:gd name="connsiteX71" fmla="*/ 2284906 w 2401828"/>
                    <a:gd name="connsiteY71" fmla="*/ 1092268 h 1980094"/>
                    <a:gd name="connsiteX72" fmla="*/ 2361106 w 2401828"/>
                    <a:gd name="connsiteY72" fmla="*/ 1066868 h 1980094"/>
                    <a:gd name="connsiteX73" fmla="*/ 2386506 w 2401828"/>
                    <a:gd name="connsiteY73" fmla="*/ 965268 h 1980094"/>
                    <a:gd name="connsiteX74" fmla="*/ 2369573 w 2401828"/>
                    <a:gd name="connsiteY74" fmla="*/ 804402 h 1980094"/>
                    <a:gd name="connsiteX75" fmla="*/ 2352640 w 2401828"/>
                    <a:gd name="connsiteY75" fmla="*/ 779002 h 1980094"/>
                    <a:gd name="connsiteX76" fmla="*/ 2344173 w 2401828"/>
                    <a:gd name="connsiteY76" fmla="*/ 745135 h 1980094"/>
                    <a:gd name="connsiteX77" fmla="*/ 2352640 w 2401828"/>
                    <a:gd name="connsiteY77" fmla="*/ 660468 h 1980094"/>
                    <a:gd name="connsiteX78" fmla="*/ 2393375 w 2401828"/>
                    <a:gd name="connsiteY78" fmla="*/ 630891 h 1980094"/>
                    <a:gd name="connsiteX79" fmla="*/ 2310306 w 2401828"/>
                    <a:gd name="connsiteY79" fmla="*/ 618135 h 1980094"/>
                    <a:gd name="connsiteX0" fmla="*/ 2310306 w 2401828"/>
                    <a:gd name="connsiteY0" fmla="*/ 618135 h 1978986"/>
                    <a:gd name="connsiteX1" fmla="*/ 2282758 w 2401828"/>
                    <a:gd name="connsiteY1" fmla="*/ 571505 h 1978986"/>
                    <a:gd name="connsiteX2" fmla="*/ 2305654 w 2401828"/>
                    <a:gd name="connsiteY2" fmla="*/ 553804 h 1978986"/>
                    <a:gd name="connsiteX3" fmla="*/ 2369764 w 2401828"/>
                    <a:gd name="connsiteY3" fmla="*/ 518401 h 1978986"/>
                    <a:gd name="connsiteX4" fmla="*/ 2401821 w 2401828"/>
                    <a:gd name="connsiteY4" fmla="*/ 434951 h 1978986"/>
                    <a:gd name="connsiteX5" fmla="*/ 2341874 w 2401828"/>
                    <a:gd name="connsiteY5" fmla="*/ 357708 h 1978986"/>
                    <a:gd name="connsiteX6" fmla="*/ 2346869 w 2401828"/>
                    <a:gd name="connsiteY6" fmla="*/ 285752 h 1978986"/>
                    <a:gd name="connsiteX7" fmla="*/ 2254427 w 2401828"/>
                    <a:gd name="connsiteY7" fmla="*/ 317093 h 1978986"/>
                    <a:gd name="connsiteX8" fmla="*/ 2204911 w 2401828"/>
                    <a:gd name="connsiteY8" fmla="*/ 255407 h 1978986"/>
                    <a:gd name="connsiteX9" fmla="*/ 2099587 w 2401828"/>
                    <a:gd name="connsiteY9" fmla="*/ 240234 h 1978986"/>
                    <a:gd name="connsiteX10" fmla="*/ 2069822 w 2401828"/>
                    <a:gd name="connsiteY10" fmla="*/ 209889 h 1978986"/>
                    <a:gd name="connsiteX11" fmla="*/ 2028608 w 2401828"/>
                    <a:gd name="connsiteY11" fmla="*/ 250348 h 1978986"/>
                    <a:gd name="connsiteX12" fmla="*/ 1925574 w 2401828"/>
                    <a:gd name="connsiteY12" fmla="*/ 197245 h 1978986"/>
                    <a:gd name="connsiteX13" fmla="*/ 1870622 w 2401828"/>
                    <a:gd name="connsiteY13" fmla="*/ 199774 h 1978986"/>
                    <a:gd name="connsiteX14" fmla="*/ 1843147 w 2401828"/>
                    <a:gd name="connsiteY14" fmla="*/ 159313 h 1978986"/>
                    <a:gd name="connsiteX15" fmla="*/ 1804223 w 2401828"/>
                    <a:gd name="connsiteY15" fmla="*/ 136554 h 1978986"/>
                    <a:gd name="connsiteX16" fmla="*/ 1788195 w 2401828"/>
                    <a:gd name="connsiteY16" fmla="*/ 164370 h 1978986"/>
                    <a:gd name="connsiteX17" fmla="*/ 1789272 w 2401828"/>
                    <a:gd name="connsiteY17" fmla="*/ 211993 h 1978986"/>
                    <a:gd name="connsiteX18" fmla="*/ 1642521 w 2401828"/>
                    <a:gd name="connsiteY18" fmla="*/ 115130 h 1978986"/>
                    <a:gd name="connsiteX19" fmla="*/ 1556940 w 2401828"/>
                    <a:gd name="connsiteY19" fmla="*/ 0 h 1978986"/>
                    <a:gd name="connsiteX20" fmla="*/ 1347214 w 2401828"/>
                    <a:gd name="connsiteY20" fmla="*/ 113173 h 1978986"/>
                    <a:gd name="connsiteX21" fmla="*/ 1591080 w 2401828"/>
                    <a:gd name="connsiteY21" fmla="*/ 358230 h 1978986"/>
                    <a:gd name="connsiteX22" fmla="*/ 1506569 w 2401828"/>
                    <a:gd name="connsiteY22" fmla="*/ 642312 h 1978986"/>
                    <a:gd name="connsiteX23" fmla="*/ 2062952 w 2401828"/>
                    <a:gd name="connsiteY23" fmla="*/ 606908 h 1978986"/>
                    <a:gd name="connsiteX24" fmla="*/ 1980106 w 2401828"/>
                    <a:gd name="connsiteY24" fmla="*/ 762068 h 1978986"/>
                    <a:gd name="connsiteX25" fmla="*/ 1963173 w 2401828"/>
                    <a:gd name="connsiteY25" fmla="*/ 804402 h 1978986"/>
                    <a:gd name="connsiteX26" fmla="*/ 1946240 w 2401828"/>
                    <a:gd name="connsiteY26" fmla="*/ 855202 h 1978986"/>
                    <a:gd name="connsiteX27" fmla="*/ 1853106 w 2401828"/>
                    <a:gd name="connsiteY27" fmla="*/ 914468 h 1978986"/>
                    <a:gd name="connsiteX28" fmla="*/ 1827706 w 2401828"/>
                    <a:gd name="connsiteY28" fmla="*/ 948335 h 1978986"/>
                    <a:gd name="connsiteX29" fmla="*/ 1802306 w 2401828"/>
                    <a:gd name="connsiteY29" fmla="*/ 965268 h 1978986"/>
                    <a:gd name="connsiteX30" fmla="*/ 1768440 w 2401828"/>
                    <a:gd name="connsiteY30" fmla="*/ 1041468 h 1978986"/>
                    <a:gd name="connsiteX31" fmla="*/ 1743040 w 2401828"/>
                    <a:gd name="connsiteY31" fmla="*/ 1126135 h 1978986"/>
                    <a:gd name="connsiteX32" fmla="*/ 1683773 w 2401828"/>
                    <a:gd name="connsiteY32" fmla="*/ 1176935 h 1978986"/>
                    <a:gd name="connsiteX33" fmla="*/ 1658373 w 2401828"/>
                    <a:gd name="connsiteY33" fmla="*/ 1202335 h 1978986"/>
                    <a:gd name="connsiteX34" fmla="*/ 1582173 w 2401828"/>
                    <a:gd name="connsiteY34" fmla="*/ 1253135 h 1978986"/>
                    <a:gd name="connsiteX35" fmla="*/ 1539840 w 2401828"/>
                    <a:gd name="connsiteY35" fmla="*/ 1295468 h 1978986"/>
                    <a:gd name="connsiteX36" fmla="*/ 561063 w 2401828"/>
                    <a:gd name="connsiteY36" fmla="*/ 1643842 h 1978986"/>
                    <a:gd name="connsiteX37" fmla="*/ 59509 w 2401828"/>
                    <a:gd name="connsiteY37" fmla="*/ 1744861 h 1978986"/>
                    <a:gd name="connsiteX38" fmla="*/ 173992 w 2401828"/>
                    <a:gd name="connsiteY38" fmla="*/ 1800495 h 1978986"/>
                    <a:gd name="connsiteX39" fmla="*/ 116750 w 2401828"/>
                    <a:gd name="connsiteY39" fmla="*/ 1828311 h 1978986"/>
                    <a:gd name="connsiteX40" fmla="*/ 86985 w 2401828"/>
                    <a:gd name="connsiteY40" fmla="*/ 1825783 h 1978986"/>
                    <a:gd name="connsiteX41" fmla="*/ 68668 w 2401828"/>
                    <a:gd name="connsiteY41" fmla="*/ 1820725 h 1978986"/>
                    <a:gd name="connsiteX42" fmla="*/ 34323 w 2401828"/>
                    <a:gd name="connsiteY42" fmla="*/ 1808081 h 1978986"/>
                    <a:gd name="connsiteX43" fmla="*/ 13716 w 2401828"/>
                    <a:gd name="connsiteY43" fmla="*/ 1833369 h 1978986"/>
                    <a:gd name="connsiteX44" fmla="*/ 89276 w 2401828"/>
                    <a:gd name="connsiteY44" fmla="*/ 1891533 h 1978986"/>
                    <a:gd name="connsiteX45" fmla="*/ 11430 w 2401828"/>
                    <a:gd name="connsiteY45" fmla="*/ 1914289 h 1978986"/>
                    <a:gd name="connsiteX46" fmla="*/ 169415 w 2401828"/>
                    <a:gd name="connsiteY46" fmla="*/ 1972452 h 1978986"/>
                    <a:gd name="connsiteX47" fmla="*/ 551785 w 2401828"/>
                    <a:gd name="connsiteY47" fmla="*/ 1939580 h 1978986"/>
                    <a:gd name="connsiteX48" fmla="*/ 867755 w 2401828"/>
                    <a:gd name="connsiteY48" fmla="*/ 1952222 h 1978986"/>
                    <a:gd name="connsiteX49" fmla="*/ 995975 w 2401828"/>
                    <a:gd name="connsiteY49" fmla="*/ 1894060 h 1978986"/>
                    <a:gd name="connsiteX50" fmla="*/ 1053216 w 2401828"/>
                    <a:gd name="connsiteY50" fmla="*/ 1833369 h 1978986"/>
                    <a:gd name="connsiteX51" fmla="*/ 1099009 w 2401828"/>
                    <a:gd name="connsiteY51" fmla="*/ 1851071 h 1978986"/>
                    <a:gd name="connsiteX52" fmla="*/ 1160829 w 2401828"/>
                    <a:gd name="connsiteY52" fmla="*/ 1813139 h 1978986"/>
                    <a:gd name="connsiteX53" fmla="*/ 1243257 w 2401828"/>
                    <a:gd name="connsiteY53" fmla="*/ 1711987 h 1978986"/>
                    <a:gd name="connsiteX54" fmla="*/ 1369450 w 2401828"/>
                    <a:gd name="connsiteY54" fmla="*/ 1719009 h 1978986"/>
                    <a:gd name="connsiteX55" fmla="*/ 1499697 w 2401828"/>
                    <a:gd name="connsiteY55" fmla="*/ 1656354 h 1978986"/>
                    <a:gd name="connsiteX56" fmla="*/ 1632973 w 2401828"/>
                    <a:gd name="connsiteY56" fmla="*/ 1583335 h 1978986"/>
                    <a:gd name="connsiteX57" fmla="*/ 1666840 w 2401828"/>
                    <a:gd name="connsiteY57" fmla="*/ 1591802 h 1978986"/>
                    <a:gd name="connsiteX58" fmla="*/ 1726106 w 2401828"/>
                    <a:gd name="connsiteY58" fmla="*/ 1557935 h 1978986"/>
                    <a:gd name="connsiteX59" fmla="*/ 1743040 w 2401828"/>
                    <a:gd name="connsiteY59" fmla="*/ 1532535 h 1978986"/>
                    <a:gd name="connsiteX60" fmla="*/ 1844640 w 2401828"/>
                    <a:gd name="connsiteY60" fmla="*/ 1524068 h 1978986"/>
                    <a:gd name="connsiteX61" fmla="*/ 1886973 w 2401828"/>
                    <a:gd name="connsiteY61" fmla="*/ 1515602 h 1978986"/>
                    <a:gd name="connsiteX62" fmla="*/ 1920840 w 2401828"/>
                    <a:gd name="connsiteY62" fmla="*/ 1481735 h 1978986"/>
                    <a:gd name="connsiteX63" fmla="*/ 1937773 w 2401828"/>
                    <a:gd name="connsiteY63" fmla="*/ 1422468 h 1978986"/>
                    <a:gd name="connsiteX64" fmla="*/ 1954706 w 2401828"/>
                    <a:gd name="connsiteY64" fmla="*/ 1363202 h 1978986"/>
                    <a:gd name="connsiteX65" fmla="*/ 1946240 w 2401828"/>
                    <a:gd name="connsiteY65" fmla="*/ 1295468 h 1978986"/>
                    <a:gd name="connsiteX66" fmla="*/ 2005506 w 2401828"/>
                    <a:gd name="connsiteY66" fmla="*/ 1219268 h 1978986"/>
                    <a:gd name="connsiteX67" fmla="*/ 2030906 w 2401828"/>
                    <a:gd name="connsiteY67" fmla="*/ 1193868 h 1978986"/>
                    <a:gd name="connsiteX68" fmla="*/ 2064773 w 2401828"/>
                    <a:gd name="connsiteY68" fmla="*/ 1168468 h 1978986"/>
                    <a:gd name="connsiteX69" fmla="*/ 2081706 w 2401828"/>
                    <a:gd name="connsiteY69" fmla="*/ 1143068 h 1978986"/>
                    <a:gd name="connsiteX70" fmla="*/ 2098640 w 2401828"/>
                    <a:gd name="connsiteY70" fmla="*/ 1109202 h 1978986"/>
                    <a:gd name="connsiteX71" fmla="*/ 2140973 w 2401828"/>
                    <a:gd name="connsiteY71" fmla="*/ 1100735 h 1978986"/>
                    <a:gd name="connsiteX72" fmla="*/ 2284906 w 2401828"/>
                    <a:gd name="connsiteY72" fmla="*/ 1092268 h 1978986"/>
                    <a:gd name="connsiteX73" fmla="*/ 2361106 w 2401828"/>
                    <a:gd name="connsiteY73" fmla="*/ 1066868 h 1978986"/>
                    <a:gd name="connsiteX74" fmla="*/ 2386506 w 2401828"/>
                    <a:gd name="connsiteY74" fmla="*/ 965268 h 1978986"/>
                    <a:gd name="connsiteX75" fmla="*/ 2369573 w 2401828"/>
                    <a:gd name="connsiteY75" fmla="*/ 804402 h 1978986"/>
                    <a:gd name="connsiteX76" fmla="*/ 2352640 w 2401828"/>
                    <a:gd name="connsiteY76" fmla="*/ 779002 h 1978986"/>
                    <a:gd name="connsiteX77" fmla="*/ 2344173 w 2401828"/>
                    <a:gd name="connsiteY77" fmla="*/ 745135 h 1978986"/>
                    <a:gd name="connsiteX78" fmla="*/ 2352640 w 2401828"/>
                    <a:gd name="connsiteY78" fmla="*/ 660468 h 1978986"/>
                    <a:gd name="connsiteX79" fmla="*/ 2393375 w 2401828"/>
                    <a:gd name="connsiteY79" fmla="*/ 630891 h 1978986"/>
                    <a:gd name="connsiteX80" fmla="*/ 2310306 w 2401828"/>
                    <a:gd name="connsiteY80" fmla="*/ 618135 h 1978986"/>
                    <a:gd name="connsiteX0" fmla="*/ 2310306 w 2401828"/>
                    <a:gd name="connsiteY0" fmla="*/ 618135 h 1978462"/>
                    <a:gd name="connsiteX1" fmla="*/ 2282758 w 2401828"/>
                    <a:gd name="connsiteY1" fmla="*/ 571505 h 1978462"/>
                    <a:gd name="connsiteX2" fmla="*/ 2305654 w 2401828"/>
                    <a:gd name="connsiteY2" fmla="*/ 553804 h 1978462"/>
                    <a:gd name="connsiteX3" fmla="*/ 2369764 w 2401828"/>
                    <a:gd name="connsiteY3" fmla="*/ 518401 h 1978462"/>
                    <a:gd name="connsiteX4" fmla="*/ 2401821 w 2401828"/>
                    <a:gd name="connsiteY4" fmla="*/ 434951 h 1978462"/>
                    <a:gd name="connsiteX5" fmla="*/ 2341874 w 2401828"/>
                    <a:gd name="connsiteY5" fmla="*/ 357708 h 1978462"/>
                    <a:gd name="connsiteX6" fmla="*/ 2346869 w 2401828"/>
                    <a:gd name="connsiteY6" fmla="*/ 285752 h 1978462"/>
                    <a:gd name="connsiteX7" fmla="*/ 2254427 w 2401828"/>
                    <a:gd name="connsiteY7" fmla="*/ 317093 h 1978462"/>
                    <a:gd name="connsiteX8" fmla="*/ 2204911 w 2401828"/>
                    <a:gd name="connsiteY8" fmla="*/ 255407 h 1978462"/>
                    <a:gd name="connsiteX9" fmla="*/ 2099587 w 2401828"/>
                    <a:gd name="connsiteY9" fmla="*/ 240234 h 1978462"/>
                    <a:gd name="connsiteX10" fmla="*/ 2069822 w 2401828"/>
                    <a:gd name="connsiteY10" fmla="*/ 209889 h 1978462"/>
                    <a:gd name="connsiteX11" fmla="*/ 2028608 w 2401828"/>
                    <a:gd name="connsiteY11" fmla="*/ 250348 h 1978462"/>
                    <a:gd name="connsiteX12" fmla="*/ 1925574 w 2401828"/>
                    <a:gd name="connsiteY12" fmla="*/ 197245 h 1978462"/>
                    <a:gd name="connsiteX13" fmla="*/ 1870622 w 2401828"/>
                    <a:gd name="connsiteY13" fmla="*/ 199774 h 1978462"/>
                    <a:gd name="connsiteX14" fmla="*/ 1843147 w 2401828"/>
                    <a:gd name="connsiteY14" fmla="*/ 159313 h 1978462"/>
                    <a:gd name="connsiteX15" fmla="*/ 1804223 w 2401828"/>
                    <a:gd name="connsiteY15" fmla="*/ 136554 h 1978462"/>
                    <a:gd name="connsiteX16" fmla="*/ 1788195 w 2401828"/>
                    <a:gd name="connsiteY16" fmla="*/ 164370 h 1978462"/>
                    <a:gd name="connsiteX17" fmla="*/ 1789272 w 2401828"/>
                    <a:gd name="connsiteY17" fmla="*/ 211993 h 1978462"/>
                    <a:gd name="connsiteX18" fmla="*/ 1642521 w 2401828"/>
                    <a:gd name="connsiteY18" fmla="*/ 115130 h 1978462"/>
                    <a:gd name="connsiteX19" fmla="*/ 1556940 w 2401828"/>
                    <a:gd name="connsiteY19" fmla="*/ 0 h 1978462"/>
                    <a:gd name="connsiteX20" fmla="*/ 1347214 w 2401828"/>
                    <a:gd name="connsiteY20" fmla="*/ 113173 h 1978462"/>
                    <a:gd name="connsiteX21" fmla="*/ 1591080 w 2401828"/>
                    <a:gd name="connsiteY21" fmla="*/ 358230 h 1978462"/>
                    <a:gd name="connsiteX22" fmla="*/ 1506569 w 2401828"/>
                    <a:gd name="connsiteY22" fmla="*/ 642312 h 1978462"/>
                    <a:gd name="connsiteX23" fmla="*/ 2062952 w 2401828"/>
                    <a:gd name="connsiteY23" fmla="*/ 606908 h 1978462"/>
                    <a:gd name="connsiteX24" fmla="*/ 1980106 w 2401828"/>
                    <a:gd name="connsiteY24" fmla="*/ 762068 h 1978462"/>
                    <a:gd name="connsiteX25" fmla="*/ 1963173 w 2401828"/>
                    <a:gd name="connsiteY25" fmla="*/ 804402 h 1978462"/>
                    <a:gd name="connsiteX26" fmla="*/ 1946240 w 2401828"/>
                    <a:gd name="connsiteY26" fmla="*/ 855202 h 1978462"/>
                    <a:gd name="connsiteX27" fmla="*/ 1853106 w 2401828"/>
                    <a:gd name="connsiteY27" fmla="*/ 914468 h 1978462"/>
                    <a:gd name="connsiteX28" fmla="*/ 1827706 w 2401828"/>
                    <a:gd name="connsiteY28" fmla="*/ 948335 h 1978462"/>
                    <a:gd name="connsiteX29" fmla="*/ 1802306 w 2401828"/>
                    <a:gd name="connsiteY29" fmla="*/ 965268 h 1978462"/>
                    <a:gd name="connsiteX30" fmla="*/ 1768440 w 2401828"/>
                    <a:gd name="connsiteY30" fmla="*/ 1041468 h 1978462"/>
                    <a:gd name="connsiteX31" fmla="*/ 1743040 w 2401828"/>
                    <a:gd name="connsiteY31" fmla="*/ 1126135 h 1978462"/>
                    <a:gd name="connsiteX32" fmla="*/ 1683773 w 2401828"/>
                    <a:gd name="connsiteY32" fmla="*/ 1176935 h 1978462"/>
                    <a:gd name="connsiteX33" fmla="*/ 1658373 w 2401828"/>
                    <a:gd name="connsiteY33" fmla="*/ 1202335 h 1978462"/>
                    <a:gd name="connsiteX34" fmla="*/ 1582173 w 2401828"/>
                    <a:gd name="connsiteY34" fmla="*/ 1253135 h 1978462"/>
                    <a:gd name="connsiteX35" fmla="*/ 1539840 w 2401828"/>
                    <a:gd name="connsiteY35" fmla="*/ 1295468 h 1978462"/>
                    <a:gd name="connsiteX36" fmla="*/ 561063 w 2401828"/>
                    <a:gd name="connsiteY36" fmla="*/ 1643842 h 1978462"/>
                    <a:gd name="connsiteX37" fmla="*/ 59509 w 2401828"/>
                    <a:gd name="connsiteY37" fmla="*/ 1744861 h 1978462"/>
                    <a:gd name="connsiteX38" fmla="*/ 173992 w 2401828"/>
                    <a:gd name="connsiteY38" fmla="*/ 1800495 h 1978462"/>
                    <a:gd name="connsiteX39" fmla="*/ 116750 w 2401828"/>
                    <a:gd name="connsiteY39" fmla="*/ 1828311 h 1978462"/>
                    <a:gd name="connsiteX40" fmla="*/ 86985 w 2401828"/>
                    <a:gd name="connsiteY40" fmla="*/ 1825783 h 1978462"/>
                    <a:gd name="connsiteX41" fmla="*/ 68668 w 2401828"/>
                    <a:gd name="connsiteY41" fmla="*/ 1820725 h 1978462"/>
                    <a:gd name="connsiteX42" fmla="*/ 34323 w 2401828"/>
                    <a:gd name="connsiteY42" fmla="*/ 1808081 h 1978462"/>
                    <a:gd name="connsiteX43" fmla="*/ 13716 w 2401828"/>
                    <a:gd name="connsiteY43" fmla="*/ 1833369 h 1978462"/>
                    <a:gd name="connsiteX44" fmla="*/ 89276 w 2401828"/>
                    <a:gd name="connsiteY44" fmla="*/ 1891533 h 1978462"/>
                    <a:gd name="connsiteX45" fmla="*/ 11430 w 2401828"/>
                    <a:gd name="connsiteY45" fmla="*/ 1914289 h 1978462"/>
                    <a:gd name="connsiteX46" fmla="*/ 169415 w 2401828"/>
                    <a:gd name="connsiteY46" fmla="*/ 1972452 h 1978462"/>
                    <a:gd name="connsiteX47" fmla="*/ 551785 w 2401828"/>
                    <a:gd name="connsiteY47" fmla="*/ 1939580 h 1978462"/>
                    <a:gd name="connsiteX48" fmla="*/ 744114 w 2401828"/>
                    <a:gd name="connsiteY48" fmla="*/ 1911762 h 1978462"/>
                    <a:gd name="connsiteX49" fmla="*/ 867755 w 2401828"/>
                    <a:gd name="connsiteY49" fmla="*/ 1952222 h 1978462"/>
                    <a:gd name="connsiteX50" fmla="*/ 995975 w 2401828"/>
                    <a:gd name="connsiteY50" fmla="*/ 1894060 h 1978462"/>
                    <a:gd name="connsiteX51" fmla="*/ 1053216 w 2401828"/>
                    <a:gd name="connsiteY51" fmla="*/ 1833369 h 1978462"/>
                    <a:gd name="connsiteX52" fmla="*/ 1099009 w 2401828"/>
                    <a:gd name="connsiteY52" fmla="*/ 1851071 h 1978462"/>
                    <a:gd name="connsiteX53" fmla="*/ 1160829 w 2401828"/>
                    <a:gd name="connsiteY53" fmla="*/ 1813139 h 1978462"/>
                    <a:gd name="connsiteX54" fmla="*/ 1243257 w 2401828"/>
                    <a:gd name="connsiteY54" fmla="*/ 1711987 h 1978462"/>
                    <a:gd name="connsiteX55" fmla="*/ 1369450 w 2401828"/>
                    <a:gd name="connsiteY55" fmla="*/ 1719009 h 1978462"/>
                    <a:gd name="connsiteX56" fmla="*/ 1499697 w 2401828"/>
                    <a:gd name="connsiteY56" fmla="*/ 1656354 h 1978462"/>
                    <a:gd name="connsiteX57" fmla="*/ 1632973 w 2401828"/>
                    <a:gd name="connsiteY57" fmla="*/ 1583335 h 1978462"/>
                    <a:gd name="connsiteX58" fmla="*/ 1666840 w 2401828"/>
                    <a:gd name="connsiteY58" fmla="*/ 1591802 h 1978462"/>
                    <a:gd name="connsiteX59" fmla="*/ 1726106 w 2401828"/>
                    <a:gd name="connsiteY59" fmla="*/ 1557935 h 1978462"/>
                    <a:gd name="connsiteX60" fmla="*/ 1743040 w 2401828"/>
                    <a:gd name="connsiteY60" fmla="*/ 1532535 h 1978462"/>
                    <a:gd name="connsiteX61" fmla="*/ 1844640 w 2401828"/>
                    <a:gd name="connsiteY61" fmla="*/ 1524068 h 1978462"/>
                    <a:gd name="connsiteX62" fmla="*/ 1886973 w 2401828"/>
                    <a:gd name="connsiteY62" fmla="*/ 1515602 h 1978462"/>
                    <a:gd name="connsiteX63" fmla="*/ 1920840 w 2401828"/>
                    <a:gd name="connsiteY63" fmla="*/ 1481735 h 1978462"/>
                    <a:gd name="connsiteX64" fmla="*/ 1937773 w 2401828"/>
                    <a:gd name="connsiteY64" fmla="*/ 1422468 h 1978462"/>
                    <a:gd name="connsiteX65" fmla="*/ 1954706 w 2401828"/>
                    <a:gd name="connsiteY65" fmla="*/ 1363202 h 1978462"/>
                    <a:gd name="connsiteX66" fmla="*/ 1946240 w 2401828"/>
                    <a:gd name="connsiteY66" fmla="*/ 1295468 h 1978462"/>
                    <a:gd name="connsiteX67" fmla="*/ 2005506 w 2401828"/>
                    <a:gd name="connsiteY67" fmla="*/ 1219268 h 1978462"/>
                    <a:gd name="connsiteX68" fmla="*/ 2030906 w 2401828"/>
                    <a:gd name="connsiteY68" fmla="*/ 1193868 h 1978462"/>
                    <a:gd name="connsiteX69" fmla="*/ 2064773 w 2401828"/>
                    <a:gd name="connsiteY69" fmla="*/ 1168468 h 1978462"/>
                    <a:gd name="connsiteX70" fmla="*/ 2081706 w 2401828"/>
                    <a:gd name="connsiteY70" fmla="*/ 1143068 h 1978462"/>
                    <a:gd name="connsiteX71" fmla="*/ 2098640 w 2401828"/>
                    <a:gd name="connsiteY71" fmla="*/ 1109202 h 1978462"/>
                    <a:gd name="connsiteX72" fmla="*/ 2140973 w 2401828"/>
                    <a:gd name="connsiteY72" fmla="*/ 1100735 h 1978462"/>
                    <a:gd name="connsiteX73" fmla="*/ 2284906 w 2401828"/>
                    <a:gd name="connsiteY73" fmla="*/ 1092268 h 1978462"/>
                    <a:gd name="connsiteX74" fmla="*/ 2361106 w 2401828"/>
                    <a:gd name="connsiteY74" fmla="*/ 1066868 h 1978462"/>
                    <a:gd name="connsiteX75" fmla="*/ 2386506 w 2401828"/>
                    <a:gd name="connsiteY75" fmla="*/ 965268 h 1978462"/>
                    <a:gd name="connsiteX76" fmla="*/ 2369573 w 2401828"/>
                    <a:gd name="connsiteY76" fmla="*/ 804402 h 1978462"/>
                    <a:gd name="connsiteX77" fmla="*/ 2352640 w 2401828"/>
                    <a:gd name="connsiteY77" fmla="*/ 779002 h 1978462"/>
                    <a:gd name="connsiteX78" fmla="*/ 2344173 w 2401828"/>
                    <a:gd name="connsiteY78" fmla="*/ 745135 h 1978462"/>
                    <a:gd name="connsiteX79" fmla="*/ 2352640 w 2401828"/>
                    <a:gd name="connsiteY79" fmla="*/ 660468 h 1978462"/>
                    <a:gd name="connsiteX80" fmla="*/ 2393375 w 2401828"/>
                    <a:gd name="connsiteY80" fmla="*/ 630891 h 1978462"/>
                    <a:gd name="connsiteX81" fmla="*/ 2310306 w 2401828"/>
                    <a:gd name="connsiteY81" fmla="*/ 618135 h 1978462"/>
                    <a:gd name="connsiteX0" fmla="*/ 2310306 w 2401828"/>
                    <a:gd name="connsiteY0" fmla="*/ 618135 h 1978462"/>
                    <a:gd name="connsiteX1" fmla="*/ 2282758 w 2401828"/>
                    <a:gd name="connsiteY1" fmla="*/ 571505 h 1978462"/>
                    <a:gd name="connsiteX2" fmla="*/ 2305654 w 2401828"/>
                    <a:gd name="connsiteY2" fmla="*/ 553804 h 1978462"/>
                    <a:gd name="connsiteX3" fmla="*/ 2369764 w 2401828"/>
                    <a:gd name="connsiteY3" fmla="*/ 518401 h 1978462"/>
                    <a:gd name="connsiteX4" fmla="*/ 2401821 w 2401828"/>
                    <a:gd name="connsiteY4" fmla="*/ 434951 h 1978462"/>
                    <a:gd name="connsiteX5" fmla="*/ 2341874 w 2401828"/>
                    <a:gd name="connsiteY5" fmla="*/ 357708 h 1978462"/>
                    <a:gd name="connsiteX6" fmla="*/ 2346869 w 2401828"/>
                    <a:gd name="connsiteY6" fmla="*/ 285752 h 1978462"/>
                    <a:gd name="connsiteX7" fmla="*/ 2254427 w 2401828"/>
                    <a:gd name="connsiteY7" fmla="*/ 317093 h 1978462"/>
                    <a:gd name="connsiteX8" fmla="*/ 2204911 w 2401828"/>
                    <a:gd name="connsiteY8" fmla="*/ 255407 h 1978462"/>
                    <a:gd name="connsiteX9" fmla="*/ 2099587 w 2401828"/>
                    <a:gd name="connsiteY9" fmla="*/ 240234 h 1978462"/>
                    <a:gd name="connsiteX10" fmla="*/ 2069822 w 2401828"/>
                    <a:gd name="connsiteY10" fmla="*/ 209889 h 1978462"/>
                    <a:gd name="connsiteX11" fmla="*/ 2028608 w 2401828"/>
                    <a:gd name="connsiteY11" fmla="*/ 250348 h 1978462"/>
                    <a:gd name="connsiteX12" fmla="*/ 1925574 w 2401828"/>
                    <a:gd name="connsiteY12" fmla="*/ 197245 h 1978462"/>
                    <a:gd name="connsiteX13" fmla="*/ 1870622 w 2401828"/>
                    <a:gd name="connsiteY13" fmla="*/ 199774 h 1978462"/>
                    <a:gd name="connsiteX14" fmla="*/ 1843147 w 2401828"/>
                    <a:gd name="connsiteY14" fmla="*/ 159313 h 1978462"/>
                    <a:gd name="connsiteX15" fmla="*/ 1804223 w 2401828"/>
                    <a:gd name="connsiteY15" fmla="*/ 136554 h 1978462"/>
                    <a:gd name="connsiteX16" fmla="*/ 1788195 w 2401828"/>
                    <a:gd name="connsiteY16" fmla="*/ 164370 h 1978462"/>
                    <a:gd name="connsiteX17" fmla="*/ 1789272 w 2401828"/>
                    <a:gd name="connsiteY17" fmla="*/ 211993 h 1978462"/>
                    <a:gd name="connsiteX18" fmla="*/ 1642521 w 2401828"/>
                    <a:gd name="connsiteY18" fmla="*/ 115130 h 1978462"/>
                    <a:gd name="connsiteX19" fmla="*/ 1556940 w 2401828"/>
                    <a:gd name="connsiteY19" fmla="*/ 0 h 1978462"/>
                    <a:gd name="connsiteX20" fmla="*/ 1347214 w 2401828"/>
                    <a:gd name="connsiteY20" fmla="*/ 113173 h 1978462"/>
                    <a:gd name="connsiteX21" fmla="*/ 1591080 w 2401828"/>
                    <a:gd name="connsiteY21" fmla="*/ 358230 h 1978462"/>
                    <a:gd name="connsiteX22" fmla="*/ 1506569 w 2401828"/>
                    <a:gd name="connsiteY22" fmla="*/ 642312 h 1978462"/>
                    <a:gd name="connsiteX23" fmla="*/ 2062952 w 2401828"/>
                    <a:gd name="connsiteY23" fmla="*/ 606908 h 1978462"/>
                    <a:gd name="connsiteX24" fmla="*/ 1980106 w 2401828"/>
                    <a:gd name="connsiteY24" fmla="*/ 762068 h 1978462"/>
                    <a:gd name="connsiteX25" fmla="*/ 1963173 w 2401828"/>
                    <a:gd name="connsiteY25" fmla="*/ 804402 h 1978462"/>
                    <a:gd name="connsiteX26" fmla="*/ 1946240 w 2401828"/>
                    <a:gd name="connsiteY26" fmla="*/ 855202 h 1978462"/>
                    <a:gd name="connsiteX27" fmla="*/ 1853106 w 2401828"/>
                    <a:gd name="connsiteY27" fmla="*/ 914468 h 1978462"/>
                    <a:gd name="connsiteX28" fmla="*/ 1827706 w 2401828"/>
                    <a:gd name="connsiteY28" fmla="*/ 948335 h 1978462"/>
                    <a:gd name="connsiteX29" fmla="*/ 1802306 w 2401828"/>
                    <a:gd name="connsiteY29" fmla="*/ 965268 h 1978462"/>
                    <a:gd name="connsiteX30" fmla="*/ 1768440 w 2401828"/>
                    <a:gd name="connsiteY30" fmla="*/ 1041468 h 1978462"/>
                    <a:gd name="connsiteX31" fmla="*/ 1743040 w 2401828"/>
                    <a:gd name="connsiteY31" fmla="*/ 1126135 h 1978462"/>
                    <a:gd name="connsiteX32" fmla="*/ 1683773 w 2401828"/>
                    <a:gd name="connsiteY32" fmla="*/ 1176935 h 1978462"/>
                    <a:gd name="connsiteX33" fmla="*/ 1658373 w 2401828"/>
                    <a:gd name="connsiteY33" fmla="*/ 1202335 h 1978462"/>
                    <a:gd name="connsiteX34" fmla="*/ 1582173 w 2401828"/>
                    <a:gd name="connsiteY34" fmla="*/ 1253135 h 1978462"/>
                    <a:gd name="connsiteX35" fmla="*/ 1539840 w 2401828"/>
                    <a:gd name="connsiteY35" fmla="*/ 1295468 h 1978462"/>
                    <a:gd name="connsiteX36" fmla="*/ 561063 w 2401828"/>
                    <a:gd name="connsiteY36" fmla="*/ 1643842 h 1978462"/>
                    <a:gd name="connsiteX37" fmla="*/ 59509 w 2401828"/>
                    <a:gd name="connsiteY37" fmla="*/ 1744861 h 1978462"/>
                    <a:gd name="connsiteX38" fmla="*/ 173992 w 2401828"/>
                    <a:gd name="connsiteY38" fmla="*/ 1800495 h 1978462"/>
                    <a:gd name="connsiteX39" fmla="*/ 116750 w 2401828"/>
                    <a:gd name="connsiteY39" fmla="*/ 1828311 h 1978462"/>
                    <a:gd name="connsiteX40" fmla="*/ 86985 w 2401828"/>
                    <a:gd name="connsiteY40" fmla="*/ 1825783 h 1978462"/>
                    <a:gd name="connsiteX41" fmla="*/ 68668 w 2401828"/>
                    <a:gd name="connsiteY41" fmla="*/ 1820725 h 1978462"/>
                    <a:gd name="connsiteX42" fmla="*/ 34323 w 2401828"/>
                    <a:gd name="connsiteY42" fmla="*/ 1808081 h 1978462"/>
                    <a:gd name="connsiteX43" fmla="*/ 13716 w 2401828"/>
                    <a:gd name="connsiteY43" fmla="*/ 1833369 h 1978462"/>
                    <a:gd name="connsiteX44" fmla="*/ 89276 w 2401828"/>
                    <a:gd name="connsiteY44" fmla="*/ 1891533 h 1978462"/>
                    <a:gd name="connsiteX45" fmla="*/ 11430 w 2401828"/>
                    <a:gd name="connsiteY45" fmla="*/ 1914289 h 1978462"/>
                    <a:gd name="connsiteX46" fmla="*/ 169415 w 2401828"/>
                    <a:gd name="connsiteY46" fmla="*/ 1972452 h 1978462"/>
                    <a:gd name="connsiteX47" fmla="*/ 551785 w 2401828"/>
                    <a:gd name="connsiteY47" fmla="*/ 1939580 h 1978462"/>
                    <a:gd name="connsiteX48" fmla="*/ 744114 w 2401828"/>
                    <a:gd name="connsiteY48" fmla="*/ 1911762 h 1978462"/>
                    <a:gd name="connsiteX49" fmla="*/ 867755 w 2401828"/>
                    <a:gd name="connsiteY49" fmla="*/ 1952222 h 1978462"/>
                    <a:gd name="connsiteX50" fmla="*/ 995975 w 2401828"/>
                    <a:gd name="connsiteY50" fmla="*/ 1894060 h 1978462"/>
                    <a:gd name="connsiteX51" fmla="*/ 1053216 w 2401828"/>
                    <a:gd name="connsiteY51" fmla="*/ 1833369 h 1978462"/>
                    <a:gd name="connsiteX52" fmla="*/ 1099009 w 2401828"/>
                    <a:gd name="connsiteY52" fmla="*/ 1851071 h 1978462"/>
                    <a:gd name="connsiteX53" fmla="*/ 1160829 w 2401828"/>
                    <a:gd name="connsiteY53" fmla="*/ 1813139 h 1978462"/>
                    <a:gd name="connsiteX54" fmla="*/ 1243257 w 2401828"/>
                    <a:gd name="connsiteY54" fmla="*/ 1711987 h 1978462"/>
                    <a:gd name="connsiteX55" fmla="*/ 1369450 w 2401828"/>
                    <a:gd name="connsiteY55" fmla="*/ 1719009 h 1978462"/>
                    <a:gd name="connsiteX56" fmla="*/ 1499697 w 2401828"/>
                    <a:gd name="connsiteY56" fmla="*/ 1656354 h 1978462"/>
                    <a:gd name="connsiteX57" fmla="*/ 1632973 w 2401828"/>
                    <a:gd name="connsiteY57" fmla="*/ 1583335 h 1978462"/>
                    <a:gd name="connsiteX58" fmla="*/ 1666840 w 2401828"/>
                    <a:gd name="connsiteY58" fmla="*/ 1591802 h 1978462"/>
                    <a:gd name="connsiteX59" fmla="*/ 1726106 w 2401828"/>
                    <a:gd name="connsiteY59" fmla="*/ 1557935 h 1978462"/>
                    <a:gd name="connsiteX60" fmla="*/ 1743040 w 2401828"/>
                    <a:gd name="connsiteY60" fmla="*/ 1532535 h 1978462"/>
                    <a:gd name="connsiteX61" fmla="*/ 1844640 w 2401828"/>
                    <a:gd name="connsiteY61" fmla="*/ 1524068 h 1978462"/>
                    <a:gd name="connsiteX62" fmla="*/ 1886973 w 2401828"/>
                    <a:gd name="connsiteY62" fmla="*/ 1515602 h 1978462"/>
                    <a:gd name="connsiteX63" fmla="*/ 1920840 w 2401828"/>
                    <a:gd name="connsiteY63" fmla="*/ 1481735 h 1978462"/>
                    <a:gd name="connsiteX64" fmla="*/ 1937773 w 2401828"/>
                    <a:gd name="connsiteY64" fmla="*/ 1422468 h 1978462"/>
                    <a:gd name="connsiteX65" fmla="*/ 1954706 w 2401828"/>
                    <a:gd name="connsiteY65" fmla="*/ 1363202 h 1978462"/>
                    <a:gd name="connsiteX66" fmla="*/ 1946240 w 2401828"/>
                    <a:gd name="connsiteY66" fmla="*/ 1295468 h 1978462"/>
                    <a:gd name="connsiteX67" fmla="*/ 2005506 w 2401828"/>
                    <a:gd name="connsiteY67" fmla="*/ 1219268 h 1978462"/>
                    <a:gd name="connsiteX68" fmla="*/ 2030906 w 2401828"/>
                    <a:gd name="connsiteY68" fmla="*/ 1193868 h 1978462"/>
                    <a:gd name="connsiteX69" fmla="*/ 2064773 w 2401828"/>
                    <a:gd name="connsiteY69" fmla="*/ 1168468 h 1978462"/>
                    <a:gd name="connsiteX70" fmla="*/ 2081706 w 2401828"/>
                    <a:gd name="connsiteY70" fmla="*/ 1143068 h 1978462"/>
                    <a:gd name="connsiteX71" fmla="*/ 2098640 w 2401828"/>
                    <a:gd name="connsiteY71" fmla="*/ 1109202 h 1978462"/>
                    <a:gd name="connsiteX72" fmla="*/ 2140973 w 2401828"/>
                    <a:gd name="connsiteY72" fmla="*/ 1100735 h 1978462"/>
                    <a:gd name="connsiteX73" fmla="*/ 2284906 w 2401828"/>
                    <a:gd name="connsiteY73" fmla="*/ 1092268 h 1978462"/>
                    <a:gd name="connsiteX74" fmla="*/ 2361106 w 2401828"/>
                    <a:gd name="connsiteY74" fmla="*/ 1066868 h 1978462"/>
                    <a:gd name="connsiteX75" fmla="*/ 2386506 w 2401828"/>
                    <a:gd name="connsiteY75" fmla="*/ 965268 h 1978462"/>
                    <a:gd name="connsiteX76" fmla="*/ 2369573 w 2401828"/>
                    <a:gd name="connsiteY76" fmla="*/ 804402 h 1978462"/>
                    <a:gd name="connsiteX77" fmla="*/ 2352640 w 2401828"/>
                    <a:gd name="connsiteY77" fmla="*/ 779002 h 1978462"/>
                    <a:gd name="connsiteX78" fmla="*/ 2344173 w 2401828"/>
                    <a:gd name="connsiteY78" fmla="*/ 745135 h 1978462"/>
                    <a:gd name="connsiteX79" fmla="*/ 2352640 w 2401828"/>
                    <a:gd name="connsiteY79" fmla="*/ 660468 h 1978462"/>
                    <a:gd name="connsiteX80" fmla="*/ 2393375 w 2401828"/>
                    <a:gd name="connsiteY80" fmla="*/ 630891 h 1978462"/>
                    <a:gd name="connsiteX81" fmla="*/ 2310306 w 2401828"/>
                    <a:gd name="connsiteY81" fmla="*/ 618135 h 1978462"/>
                    <a:gd name="connsiteX0" fmla="*/ 2310306 w 2401828"/>
                    <a:gd name="connsiteY0" fmla="*/ 618135 h 1978462"/>
                    <a:gd name="connsiteX1" fmla="*/ 2282758 w 2401828"/>
                    <a:gd name="connsiteY1" fmla="*/ 571505 h 1978462"/>
                    <a:gd name="connsiteX2" fmla="*/ 2305654 w 2401828"/>
                    <a:gd name="connsiteY2" fmla="*/ 553804 h 1978462"/>
                    <a:gd name="connsiteX3" fmla="*/ 2369764 w 2401828"/>
                    <a:gd name="connsiteY3" fmla="*/ 518401 h 1978462"/>
                    <a:gd name="connsiteX4" fmla="*/ 2401821 w 2401828"/>
                    <a:gd name="connsiteY4" fmla="*/ 434951 h 1978462"/>
                    <a:gd name="connsiteX5" fmla="*/ 2341874 w 2401828"/>
                    <a:gd name="connsiteY5" fmla="*/ 357708 h 1978462"/>
                    <a:gd name="connsiteX6" fmla="*/ 2346869 w 2401828"/>
                    <a:gd name="connsiteY6" fmla="*/ 285752 h 1978462"/>
                    <a:gd name="connsiteX7" fmla="*/ 2254427 w 2401828"/>
                    <a:gd name="connsiteY7" fmla="*/ 317093 h 1978462"/>
                    <a:gd name="connsiteX8" fmla="*/ 2204911 w 2401828"/>
                    <a:gd name="connsiteY8" fmla="*/ 255407 h 1978462"/>
                    <a:gd name="connsiteX9" fmla="*/ 2099587 w 2401828"/>
                    <a:gd name="connsiteY9" fmla="*/ 240234 h 1978462"/>
                    <a:gd name="connsiteX10" fmla="*/ 2069822 w 2401828"/>
                    <a:gd name="connsiteY10" fmla="*/ 209889 h 1978462"/>
                    <a:gd name="connsiteX11" fmla="*/ 2028608 w 2401828"/>
                    <a:gd name="connsiteY11" fmla="*/ 250348 h 1978462"/>
                    <a:gd name="connsiteX12" fmla="*/ 1925574 w 2401828"/>
                    <a:gd name="connsiteY12" fmla="*/ 197245 h 1978462"/>
                    <a:gd name="connsiteX13" fmla="*/ 1870622 w 2401828"/>
                    <a:gd name="connsiteY13" fmla="*/ 199774 h 1978462"/>
                    <a:gd name="connsiteX14" fmla="*/ 1843147 w 2401828"/>
                    <a:gd name="connsiteY14" fmla="*/ 159313 h 1978462"/>
                    <a:gd name="connsiteX15" fmla="*/ 1804223 w 2401828"/>
                    <a:gd name="connsiteY15" fmla="*/ 136554 h 1978462"/>
                    <a:gd name="connsiteX16" fmla="*/ 1788195 w 2401828"/>
                    <a:gd name="connsiteY16" fmla="*/ 164370 h 1978462"/>
                    <a:gd name="connsiteX17" fmla="*/ 1789272 w 2401828"/>
                    <a:gd name="connsiteY17" fmla="*/ 211993 h 1978462"/>
                    <a:gd name="connsiteX18" fmla="*/ 1642521 w 2401828"/>
                    <a:gd name="connsiteY18" fmla="*/ 115130 h 1978462"/>
                    <a:gd name="connsiteX19" fmla="*/ 1556940 w 2401828"/>
                    <a:gd name="connsiteY19" fmla="*/ 0 h 1978462"/>
                    <a:gd name="connsiteX20" fmla="*/ 1347214 w 2401828"/>
                    <a:gd name="connsiteY20" fmla="*/ 113173 h 1978462"/>
                    <a:gd name="connsiteX21" fmla="*/ 1591080 w 2401828"/>
                    <a:gd name="connsiteY21" fmla="*/ 358230 h 1978462"/>
                    <a:gd name="connsiteX22" fmla="*/ 1506569 w 2401828"/>
                    <a:gd name="connsiteY22" fmla="*/ 642312 h 1978462"/>
                    <a:gd name="connsiteX23" fmla="*/ 2062952 w 2401828"/>
                    <a:gd name="connsiteY23" fmla="*/ 606908 h 1978462"/>
                    <a:gd name="connsiteX24" fmla="*/ 1980106 w 2401828"/>
                    <a:gd name="connsiteY24" fmla="*/ 762068 h 1978462"/>
                    <a:gd name="connsiteX25" fmla="*/ 1963173 w 2401828"/>
                    <a:gd name="connsiteY25" fmla="*/ 804402 h 1978462"/>
                    <a:gd name="connsiteX26" fmla="*/ 1946240 w 2401828"/>
                    <a:gd name="connsiteY26" fmla="*/ 855202 h 1978462"/>
                    <a:gd name="connsiteX27" fmla="*/ 1853106 w 2401828"/>
                    <a:gd name="connsiteY27" fmla="*/ 914468 h 1978462"/>
                    <a:gd name="connsiteX28" fmla="*/ 1827706 w 2401828"/>
                    <a:gd name="connsiteY28" fmla="*/ 948335 h 1978462"/>
                    <a:gd name="connsiteX29" fmla="*/ 1802306 w 2401828"/>
                    <a:gd name="connsiteY29" fmla="*/ 965268 h 1978462"/>
                    <a:gd name="connsiteX30" fmla="*/ 1768440 w 2401828"/>
                    <a:gd name="connsiteY30" fmla="*/ 1041468 h 1978462"/>
                    <a:gd name="connsiteX31" fmla="*/ 1743040 w 2401828"/>
                    <a:gd name="connsiteY31" fmla="*/ 1126135 h 1978462"/>
                    <a:gd name="connsiteX32" fmla="*/ 1683773 w 2401828"/>
                    <a:gd name="connsiteY32" fmla="*/ 1176935 h 1978462"/>
                    <a:gd name="connsiteX33" fmla="*/ 1658373 w 2401828"/>
                    <a:gd name="connsiteY33" fmla="*/ 1202335 h 1978462"/>
                    <a:gd name="connsiteX34" fmla="*/ 1582173 w 2401828"/>
                    <a:gd name="connsiteY34" fmla="*/ 1253135 h 1978462"/>
                    <a:gd name="connsiteX35" fmla="*/ 1539840 w 2401828"/>
                    <a:gd name="connsiteY35" fmla="*/ 1295468 h 1978462"/>
                    <a:gd name="connsiteX36" fmla="*/ 561063 w 2401828"/>
                    <a:gd name="connsiteY36" fmla="*/ 1643842 h 1978462"/>
                    <a:gd name="connsiteX37" fmla="*/ 59509 w 2401828"/>
                    <a:gd name="connsiteY37" fmla="*/ 1744861 h 1978462"/>
                    <a:gd name="connsiteX38" fmla="*/ 173992 w 2401828"/>
                    <a:gd name="connsiteY38" fmla="*/ 1800495 h 1978462"/>
                    <a:gd name="connsiteX39" fmla="*/ 116750 w 2401828"/>
                    <a:gd name="connsiteY39" fmla="*/ 1828311 h 1978462"/>
                    <a:gd name="connsiteX40" fmla="*/ 86985 w 2401828"/>
                    <a:gd name="connsiteY40" fmla="*/ 1825783 h 1978462"/>
                    <a:gd name="connsiteX41" fmla="*/ 68668 w 2401828"/>
                    <a:gd name="connsiteY41" fmla="*/ 1820725 h 1978462"/>
                    <a:gd name="connsiteX42" fmla="*/ 34323 w 2401828"/>
                    <a:gd name="connsiteY42" fmla="*/ 1808081 h 1978462"/>
                    <a:gd name="connsiteX43" fmla="*/ 13716 w 2401828"/>
                    <a:gd name="connsiteY43" fmla="*/ 1833369 h 1978462"/>
                    <a:gd name="connsiteX44" fmla="*/ 89276 w 2401828"/>
                    <a:gd name="connsiteY44" fmla="*/ 1891533 h 1978462"/>
                    <a:gd name="connsiteX45" fmla="*/ 11430 w 2401828"/>
                    <a:gd name="connsiteY45" fmla="*/ 1914289 h 1978462"/>
                    <a:gd name="connsiteX46" fmla="*/ 169415 w 2401828"/>
                    <a:gd name="connsiteY46" fmla="*/ 1972452 h 1978462"/>
                    <a:gd name="connsiteX47" fmla="*/ 551785 w 2401828"/>
                    <a:gd name="connsiteY47" fmla="*/ 1939580 h 1978462"/>
                    <a:gd name="connsiteX48" fmla="*/ 744114 w 2401828"/>
                    <a:gd name="connsiteY48" fmla="*/ 1911762 h 1978462"/>
                    <a:gd name="connsiteX49" fmla="*/ 867755 w 2401828"/>
                    <a:gd name="connsiteY49" fmla="*/ 1952222 h 1978462"/>
                    <a:gd name="connsiteX50" fmla="*/ 995975 w 2401828"/>
                    <a:gd name="connsiteY50" fmla="*/ 1894060 h 1978462"/>
                    <a:gd name="connsiteX51" fmla="*/ 1053216 w 2401828"/>
                    <a:gd name="connsiteY51" fmla="*/ 1833369 h 1978462"/>
                    <a:gd name="connsiteX52" fmla="*/ 1099009 w 2401828"/>
                    <a:gd name="connsiteY52" fmla="*/ 1851071 h 1978462"/>
                    <a:gd name="connsiteX53" fmla="*/ 1160829 w 2401828"/>
                    <a:gd name="connsiteY53" fmla="*/ 1813139 h 1978462"/>
                    <a:gd name="connsiteX54" fmla="*/ 1243257 w 2401828"/>
                    <a:gd name="connsiteY54" fmla="*/ 1711987 h 1978462"/>
                    <a:gd name="connsiteX55" fmla="*/ 1369450 w 2401828"/>
                    <a:gd name="connsiteY55" fmla="*/ 1719009 h 1978462"/>
                    <a:gd name="connsiteX56" fmla="*/ 1499697 w 2401828"/>
                    <a:gd name="connsiteY56" fmla="*/ 1656354 h 1978462"/>
                    <a:gd name="connsiteX57" fmla="*/ 1632973 w 2401828"/>
                    <a:gd name="connsiteY57" fmla="*/ 1583335 h 1978462"/>
                    <a:gd name="connsiteX58" fmla="*/ 1666840 w 2401828"/>
                    <a:gd name="connsiteY58" fmla="*/ 1591802 h 1978462"/>
                    <a:gd name="connsiteX59" fmla="*/ 1726106 w 2401828"/>
                    <a:gd name="connsiteY59" fmla="*/ 1557935 h 1978462"/>
                    <a:gd name="connsiteX60" fmla="*/ 1743040 w 2401828"/>
                    <a:gd name="connsiteY60" fmla="*/ 1532535 h 1978462"/>
                    <a:gd name="connsiteX61" fmla="*/ 1844640 w 2401828"/>
                    <a:gd name="connsiteY61" fmla="*/ 1524068 h 1978462"/>
                    <a:gd name="connsiteX62" fmla="*/ 1886973 w 2401828"/>
                    <a:gd name="connsiteY62" fmla="*/ 1515602 h 1978462"/>
                    <a:gd name="connsiteX63" fmla="*/ 1920840 w 2401828"/>
                    <a:gd name="connsiteY63" fmla="*/ 1481735 h 1978462"/>
                    <a:gd name="connsiteX64" fmla="*/ 1937773 w 2401828"/>
                    <a:gd name="connsiteY64" fmla="*/ 1422468 h 1978462"/>
                    <a:gd name="connsiteX65" fmla="*/ 1954706 w 2401828"/>
                    <a:gd name="connsiteY65" fmla="*/ 1363202 h 1978462"/>
                    <a:gd name="connsiteX66" fmla="*/ 1946240 w 2401828"/>
                    <a:gd name="connsiteY66" fmla="*/ 1295468 h 1978462"/>
                    <a:gd name="connsiteX67" fmla="*/ 2005506 w 2401828"/>
                    <a:gd name="connsiteY67" fmla="*/ 1219268 h 1978462"/>
                    <a:gd name="connsiteX68" fmla="*/ 2030906 w 2401828"/>
                    <a:gd name="connsiteY68" fmla="*/ 1193868 h 1978462"/>
                    <a:gd name="connsiteX69" fmla="*/ 2064773 w 2401828"/>
                    <a:gd name="connsiteY69" fmla="*/ 1168468 h 1978462"/>
                    <a:gd name="connsiteX70" fmla="*/ 2081706 w 2401828"/>
                    <a:gd name="connsiteY70" fmla="*/ 1143068 h 1978462"/>
                    <a:gd name="connsiteX71" fmla="*/ 2098640 w 2401828"/>
                    <a:gd name="connsiteY71" fmla="*/ 1109202 h 1978462"/>
                    <a:gd name="connsiteX72" fmla="*/ 2140973 w 2401828"/>
                    <a:gd name="connsiteY72" fmla="*/ 1100735 h 1978462"/>
                    <a:gd name="connsiteX73" fmla="*/ 2284906 w 2401828"/>
                    <a:gd name="connsiteY73" fmla="*/ 1092268 h 1978462"/>
                    <a:gd name="connsiteX74" fmla="*/ 2361106 w 2401828"/>
                    <a:gd name="connsiteY74" fmla="*/ 1066868 h 1978462"/>
                    <a:gd name="connsiteX75" fmla="*/ 2386506 w 2401828"/>
                    <a:gd name="connsiteY75" fmla="*/ 965268 h 1978462"/>
                    <a:gd name="connsiteX76" fmla="*/ 2369573 w 2401828"/>
                    <a:gd name="connsiteY76" fmla="*/ 804402 h 1978462"/>
                    <a:gd name="connsiteX77" fmla="*/ 2352640 w 2401828"/>
                    <a:gd name="connsiteY77" fmla="*/ 779002 h 1978462"/>
                    <a:gd name="connsiteX78" fmla="*/ 2344173 w 2401828"/>
                    <a:gd name="connsiteY78" fmla="*/ 745135 h 1978462"/>
                    <a:gd name="connsiteX79" fmla="*/ 2352640 w 2401828"/>
                    <a:gd name="connsiteY79" fmla="*/ 660468 h 1978462"/>
                    <a:gd name="connsiteX80" fmla="*/ 2393375 w 2401828"/>
                    <a:gd name="connsiteY80" fmla="*/ 630891 h 1978462"/>
                    <a:gd name="connsiteX81" fmla="*/ 2310306 w 2401828"/>
                    <a:gd name="connsiteY81" fmla="*/ 618135 h 1978462"/>
                    <a:gd name="connsiteX0" fmla="*/ 2310306 w 2401828"/>
                    <a:gd name="connsiteY0" fmla="*/ 618135 h 1978695"/>
                    <a:gd name="connsiteX1" fmla="*/ 2282758 w 2401828"/>
                    <a:gd name="connsiteY1" fmla="*/ 571505 h 1978695"/>
                    <a:gd name="connsiteX2" fmla="*/ 2305654 w 2401828"/>
                    <a:gd name="connsiteY2" fmla="*/ 553804 h 1978695"/>
                    <a:gd name="connsiteX3" fmla="*/ 2369764 w 2401828"/>
                    <a:gd name="connsiteY3" fmla="*/ 518401 h 1978695"/>
                    <a:gd name="connsiteX4" fmla="*/ 2401821 w 2401828"/>
                    <a:gd name="connsiteY4" fmla="*/ 434951 h 1978695"/>
                    <a:gd name="connsiteX5" fmla="*/ 2341874 w 2401828"/>
                    <a:gd name="connsiteY5" fmla="*/ 357708 h 1978695"/>
                    <a:gd name="connsiteX6" fmla="*/ 2346869 w 2401828"/>
                    <a:gd name="connsiteY6" fmla="*/ 285752 h 1978695"/>
                    <a:gd name="connsiteX7" fmla="*/ 2254427 w 2401828"/>
                    <a:gd name="connsiteY7" fmla="*/ 317093 h 1978695"/>
                    <a:gd name="connsiteX8" fmla="*/ 2204911 w 2401828"/>
                    <a:gd name="connsiteY8" fmla="*/ 255407 h 1978695"/>
                    <a:gd name="connsiteX9" fmla="*/ 2099587 w 2401828"/>
                    <a:gd name="connsiteY9" fmla="*/ 240234 h 1978695"/>
                    <a:gd name="connsiteX10" fmla="*/ 2069822 w 2401828"/>
                    <a:gd name="connsiteY10" fmla="*/ 209889 h 1978695"/>
                    <a:gd name="connsiteX11" fmla="*/ 2028608 w 2401828"/>
                    <a:gd name="connsiteY11" fmla="*/ 250348 h 1978695"/>
                    <a:gd name="connsiteX12" fmla="*/ 1925574 w 2401828"/>
                    <a:gd name="connsiteY12" fmla="*/ 197245 h 1978695"/>
                    <a:gd name="connsiteX13" fmla="*/ 1870622 w 2401828"/>
                    <a:gd name="connsiteY13" fmla="*/ 199774 h 1978695"/>
                    <a:gd name="connsiteX14" fmla="*/ 1843147 w 2401828"/>
                    <a:gd name="connsiteY14" fmla="*/ 159313 h 1978695"/>
                    <a:gd name="connsiteX15" fmla="*/ 1804223 w 2401828"/>
                    <a:gd name="connsiteY15" fmla="*/ 136554 h 1978695"/>
                    <a:gd name="connsiteX16" fmla="*/ 1788195 w 2401828"/>
                    <a:gd name="connsiteY16" fmla="*/ 164370 h 1978695"/>
                    <a:gd name="connsiteX17" fmla="*/ 1789272 w 2401828"/>
                    <a:gd name="connsiteY17" fmla="*/ 211993 h 1978695"/>
                    <a:gd name="connsiteX18" fmla="*/ 1642521 w 2401828"/>
                    <a:gd name="connsiteY18" fmla="*/ 115130 h 1978695"/>
                    <a:gd name="connsiteX19" fmla="*/ 1556940 w 2401828"/>
                    <a:gd name="connsiteY19" fmla="*/ 0 h 1978695"/>
                    <a:gd name="connsiteX20" fmla="*/ 1347214 w 2401828"/>
                    <a:gd name="connsiteY20" fmla="*/ 113173 h 1978695"/>
                    <a:gd name="connsiteX21" fmla="*/ 1591080 w 2401828"/>
                    <a:gd name="connsiteY21" fmla="*/ 358230 h 1978695"/>
                    <a:gd name="connsiteX22" fmla="*/ 1506569 w 2401828"/>
                    <a:gd name="connsiteY22" fmla="*/ 642312 h 1978695"/>
                    <a:gd name="connsiteX23" fmla="*/ 2062952 w 2401828"/>
                    <a:gd name="connsiteY23" fmla="*/ 606908 h 1978695"/>
                    <a:gd name="connsiteX24" fmla="*/ 1980106 w 2401828"/>
                    <a:gd name="connsiteY24" fmla="*/ 762068 h 1978695"/>
                    <a:gd name="connsiteX25" fmla="*/ 1963173 w 2401828"/>
                    <a:gd name="connsiteY25" fmla="*/ 804402 h 1978695"/>
                    <a:gd name="connsiteX26" fmla="*/ 1946240 w 2401828"/>
                    <a:gd name="connsiteY26" fmla="*/ 855202 h 1978695"/>
                    <a:gd name="connsiteX27" fmla="*/ 1853106 w 2401828"/>
                    <a:gd name="connsiteY27" fmla="*/ 914468 h 1978695"/>
                    <a:gd name="connsiteX28" fmla="*/ 1827706 w 2401828"/>
                    <a:gd name="connsiteY28" fmla="*/ 948335 h 1978695"/>
                    <a:gd name="connsiteX29" fmla="*/ 1802306 w 2401828"/>
                    <a:gd name="connsiteY29" fmla="*/ 965268 h 1978695"/>
                    <a:gd name="connsiteX30" fmla="*/ 1768440 w 2401828"/>
                    <a:gd name="connsiteY30" fmla="*/ 1041468 h 1978695"/>
                    <a:gd name="connsiteX31" fmla="*/ 1743040 w 2401828"/>
                    <a:gd name="connsiteY31" fmla="*/ 1126135 h 1978695"/>
                    <a:gd name="connsiteX32" fmla="*/ 1683773 w 2401828"/>
                    <a:gd name="connsiteY32" fmla="*/ 1176935 h 1978695"/>
                    <a:gd name="connsiteX33" fmla="*/ 1658373 w 2401828"/>
                    <a:gd name="connsiteY33" fmla="*/ 1202335 h 1978695"/>
                    <a:gd name="connsiteX34" fmla="*/ 1582173 w 2401828"/>
                    <a:gd name="connsiteY34" fmla="*/ 1253135 h 1978695"/>
                    <a:gd name="connsiteX35" fmla="*/ 1539840 w 2401828"/>
                    <a:gd name="connsiteY35" fmla="*/ 1295468 h 1978695"/>
                    <a:gd name="connsiteX36" fmla="*/ 561063 w 2401828"/>
                    <a:gd name="connsiteY36" fmla="*/ 1643842 h 1978695"/>
                    <a:gd name="connsiteX37" fmla="*/ 59509 w 2401828"/>
                    <a:gd name="connsiteY37" fmla="*/ 1744861 h 1978695"/>
                    <a:gd name="connsiteX38" fmla="*/ 173992 w 2401828"/>
                    <a:gd name="connsiteY38" fmla="*/ 1800495 h 1978695"/>
                    <a:gd name="connsiteX39" fmla="*/ 116750 w 2401828"/>
                    <a:gd name="connsiteY39" fmla="*/ 1828311 h 1978695"/>
                    <a:gd name="connsiteX40" fmla="*/ 86985 w 2401828"/>
                    <a:gd name="connsiteY40" fmla="*/ 1825783 h 1978695"/>
                    <a:gd name="connsiteX41" fmla="*/ 68668 w 2401828"/>
                    <a:gd name="connsiteY41" fmla="*/ 1820725 h 1978695"/>
                    <a:gd name="connsiteX42" fmla="*/ 34323 w 2401828"/>
                    <a:gd name="connsiteY42" fmla="*/ 1808081 h 1978695"/>
                    <a:gd name="connsiteX43" fmla="*/ 13716 w 2401828"/>
                    <a:gd name="connsiteY43" fmla="*/ 1833369 h 1978695"/>
                    <a:gd name="connsiteX44" fmla="*/ 89276 w 2401828"/>
                    <a:gd name="connsiteY44" fmla="*/ 1891533 h 1978695"/>
                    <a:gd name="connsiteX45" fmla="*/ 11430 w 2401828"/>
                    <a:gd name="connsiteY45" fmla="*/ 1914289 h 1978695"/>
                    <a:gd name="connsiteX46" fmla="*/ 169415 w 2401828"/>
                    <a:gd name="connsiteY46" fmla="*/ 1972452 h 1978695"/>
                    <a:gd name="connsiteX47" fmla="*/ 538047 w 2401828"/>
                    <a:gd name="connsiteY47" fmla="*/ 1942109 h 1978695"/>
                    <a:gd name="connsiteX48" fmla="*/ 744114 w 2401828"/>
                    <a:gd name="connsiteY48" fmla="*/ 1911762 h 1978695"/>
                    <a:gd name="connsiteX49" fmla="*/ 867755 w 2401828"/>
                    <a:gd name="connsiteY49" fmla="*/ 1952222 h 1978695"/>
                    <a:gd name="connsiteX50" fmla="*/ 995975 w 2401828"/>
                    <a:gd name="connsiteY50" fmla="*/ 1894060 h 1978695"/>
                    <a:gd name="connsiteX51" fmla="*/ 1053216 w 2401828"/>
                    <a:gd name="connsiteY51" fmla="*/ 1833369 h 1978695"/>
                    <a:gd name="connsiteX52" fmla="*/ 1099009 w 2401828"/>
                    <a:gd name="connsiteY52" fmla="*/ 1851071 h 1978695"/>
                    <a:gd name="connsiteX53" fmla="*/ 1160829 w 2401828"/>
                    <a:gd name="connsiteY53" fmla="*/ 1813139 h 1978695"/>
                    <a:gd name="connsiteX54" fmla="*/ 1243257 w 2401828"/>
                    <a:gd name="connsiteY54" fmla="*/ 1711987 h 1978695"/>
                    <a:gd name="connsiteX55" fmla="*/ 1369450 w 2401828"/>
                    <a:gd name="connsiteY55" fmla="*/ 1719009 h 1978695"/>
                    <a:gd name="connsiteX56" fmla="*/ 1499697 w 2401828"/>
                    <a:gd name="connsiteY56" fmla="*/ 1656354 h 1978695"/>
                    <a:gd name="connsiteX57" fmla="*/ 1632973 w 2401828"/>
                    <a:gd name="connsiteY57" fmla="*/ 1583335 h 1978695"/>
                    <a:gd name="connsiteX58" fmla="*/ 1666840 w 2401828"/>
                    <a:gd name="connsiteY58" fmla="*/ 1591802 h 1978695"/>
                    <a:gd name="connsiteX59" fmla="*/ 1726106 w 2401828"/>
                    <a:gd name="connsiteY59" fmla="*/ 1557935 h 1978695"/>
                    <a:gd name="connsiteX60" fmla="*/ 1743040 w 2401828"/>
                    <a:gd name="connsiteY60" fmla="*/ 1532535 h 1978695"/>
                    <a:gd name="connsiteX61" fmla="*/ 1844640 w 2401828"/>
                    <a:gd name="connsiteY61" fmla="*/ 1524068 h 1978695"/>
                    <a:gd name="connsiteX62" fmla="*/ 1886973 w 2401828"/>
                    <a:gd name="connsiteY62" fmla="*/ 1515602 h 1978695"/>
                    <a:gd name="connsiteX63" fmla="*/ 1920840 w 2401828"/>
                    <a:gd name="connsiteY63" fmla="*/ 1481735 h 1978695"/>
                    <a:gd name="connsiteX64" fmla="*/ 1937773 w 2401828"/>
                    <a:gd name="connsiteY64" fmla="*/ 1422468 h 1978695"/>
                    <a:gd name="connsiteX65" fmla="*/ 1954706 w 2401828"/>
                    <a:gd name="connsiteY65" fmla="*/ 1363202 h 1978695"/>
                    <a:gd name="connsiteX66" fmla="*/ 1946240 w 2401828"/>
                    <a:gd name="connsiteY66" fmla="*/ 1295468 h 1978695"/>
                    <a:gd name="connsiteX67" fmla="*/ 2005506 w 2401828"/>
                    <a:gd name="connsiteY67" fmla="*/ 1219268 h 1978695"/>
                    <a:gd name="connsiteX68" fmla="*/ 2030906 w 2401828"/>
                    <a:gd name="connsiteY68" fmla="*/ 1193868 h 1978695"/>
                    <a:gd name="connsiteX69" fmla="*/ 2064773 w 2401828"/>
                    <a:gd name="connsiteY69" fmla="*/ 1168468 h 1978695"/>
                    <a:gd name="connsiteX70" fmla="*/ 2081706 w 2401828"/>
                    <a:gd name="connsiteY70" fmla="*/ 1143068 h 1978695"/>
                    <a:gd name="connsiteX71" fmla="*/ 2098640 w 2401828"/>
                    <a:gd name="connsiteY71" fmla="*/ 1109202 h 1978695"/>
                    <a:gd name="connsiteX72" fmla="*/ 2140973 w 2401828"/>
                    <a:gd name="connsiteY72" fmla="*/ 1100735 h 1978695"/>
                    <a:gd name="connsiteX73" fmla="*/ 2284906 w 2401828"/>
                    <a:gd name="connsiteY73" fmla="*/ 1092268 h 1978695"/>
                    <a:gd name="connsiteX74" fmla="*/ 2361106 w 2401828"/>
                    <a:gd name="connsiteY74" fmla="*/ 1066868 h 1978695"/>
                    <a:gd name="connsiteX75" fmla="*/ 2386506 w 2401828"/>
                    <a:gd name="connsiteY75" fmla="*/ 965268 h 1978695"/>
                    <a:gd name="connsiteX76" fmla="*/ 2369573 w 2401828"/>
                    <a:gd name="connsiteY76" fmla="*/ 804402 h 1978695"/>
                    <a:gd name="connsiteX77" fmla="*/ 2352640 w 2401828"/>
                    <a:gd name="connsiteY77" fmla="*/ 779002 h 1978695"/>
                    <a:gd name="connsiteX78" fmla="*/ 2344173 w 2401828"/>
                    <a:gd name="connsiteY78" fmla="*/ 745135 h 1978695"/>
                    <a:gd name="connsiteX79" fmla="*/ 2352640 w 2401828"/>
                    <a:gd name="connsiteY79" fmla="*/ 660468 h 1978695"/>
                    <a:gd name="connsiteX80" fmla="*/ 2393375 w 2401828"/>
                    <a:gd name="connsiteY80" fmla="*/ 630891 h 1978695"/>
                    <a:gd name="connsiteX81" fmla="*/ 2310306 w 2401828"/>
                    <a:gd name="connsiteY81" fmla="*/ 618135 h 1978695"/>
                    <a:gd name="connsiteX0" fmla="*/ 2310306 w 2401828"/>
                    <a:gd name="connsiteY0" fmla="*/ 618135 h 2116989"/>
                    <a:gd name="connsiteX1" fmla="*/ 2282758 w 2401828"/>
                    <a:gd name="connsiteY1" fmla="*/ 571505 h 2116989"/>
                    <a:gd name="connsiteX2" fmla="*/ 2305654 w 2401828"/>
                    <a:gd name="connsiteY2" fmla="*/ 553804 h 2116989"/>
                    <a:gd name="connsiteX3" fmla="*/ 2369764 w 2401828"/>
                    <a:gd name="connsiteY3" fmla="*/ 518401 h 2116989"/>
                    <a:gd name="connsiteX4" fmla="*/ 2401821 w 2401828"/>
                    <a:gd name="connsiteY4" fmla="*/ 434951 h 2116989"/>
                    <a:gd name="connsiteX5" fmla="*/ 2341874 w 2401828"/>
                    <a:gd name="connsiteY5" fmla="*/ 357708 h 2116989"/>
                    <a:gd name="connsiteX6" fmla="*/ 2346869 w 2401828"/>
                    <a:gd name="connsiteY6" fmla="*/ 285752 h 2116989"/>
                    <a:gd name="connsiteX7" fmla="*/ 2254427 w 2401828"/>
                    <a:gd name="connsiteY7" fmla="*/ 317093 h 2116989"/>
                    <a:gd name="connsiteX8" fmla="*/ 2204911 w 2401828"/>
                    <a:gd name="connsiteY8" fmla="*/ 255407 h 2116989"/>
                    <a:gd name="connsiteX9" fmla="*/ 2099587 w 2401828"/>
                    <a:gd name="connsiteY9" fmla="*/ 240234 h 2116989"/>
                    <a:gd name="connsiteX10" fmla="*/ 2069822 w 2401828"/>
                    <a:gd name="connsiteY10" fmla="*/ 209889 h 2116989"/>
                    <a:gd name="connsiteX11" fmla="*/ 2028608 w 2401828"/>
                    <a:gd name="connsiteY11" fmla="*/ 250348 h 2116989"/>
                    <a:gd name="connsiteX12" fmla="*/ 1925574 w 2401828"/>
                    <a:gd name="connsiteY12" fmla="*/ 197245 h 2116989"/>
                    <a:gd name="connsiteX13" fmla="*/ 1870622 w 2401828"/>
                    <a:gd name="connsiteY13" fmla="*/ 199774 h 2116989"/>
                    <a:gd name="connsiteX14" fmla="*/ 1843147 w 2401828"/>
                    <a:gd name="connsiteY14" fmla="*/ 159313 h 2116989"/>
                    <a:gd name="connsiteX15" fmla="*/ 1804223 w 2401828"/>
                    <a:gd name="connsiteY15" fmla="*/ 136554 h 2116989"/>
                    <a:gd name="connsiteX16" fmla="*/ 1788195 w 2401828"/>
                    <a:gd name="connsiteY16" fmla="*/ 164370 h 2116989"/>
                    <a:gd name="connsiteX17" fmla="*/ 1789272 w 2401828"/>
                    <a:gd name="connsiteY17" fmla="*/ 211993 h 2116989"/>
                    <a:gd name="connsiteX18" fmla="*/ 1642521 w 2401828"/>
                    <a:gd name="connsiteY18" fmla="*/ 115130 h 2116989"/>
                    <a:gd name="connsiteX19" fmla="*/ 1556940 w 2401828"/>
                    <a:gd name="connsiteY19" fmla="*/ 0 h 2116989"/>
                    <a:gd name="connsiteX20" fmla="*/ 1347214 w 2401828"/>
                    <a:gd name="connsiteY20" fmla="*/ 113173 h 2116989"/>
                    <a:gd name="connsiteX21" fmla="*/ 1591080 w 2401828"/>
                    <a:gd name="connsiteY21" fmla="*/ 358230 h 2116989"/>
                    <a:gd name="connsiteX22" fmla="*/ 1506569 w 2401828"/>
                    <a:gd name="connsiteY22" fmla="*/ 642312 h 2116989"/>
                    <a:gd name="connsiteX23" fmla="*/ 2062952 w 2401828"/>
                    <a:gd name="connsiteY23" fmla="*/ 606908 h 2116989"/>
                    <a:gd name="connsiteX24" fmla="*/ 1980106 w 2401828"/>
                    <a:gd name="connsiteY24" fmla="*/ 762068 h 2116989"/>
                    <a:gd name="connsiteX25" fmla="*/ 1963173 w 2401828"/>
                    <a:gd name="connsiteY25" fmla="*/ 804402 h 2116989"/>
                    <a:gd name="connsiteX26" fmla="*/ 1946240 w 2401828"/>
                    <a:gd name="connsiteY26" fmla="*/ 855202 h 2116989"/>
                    <a:gd name="connsiteX27" fmla="*/ 1853106 w 2401828"/>
                    <a:gd name="connsiteY27" fmla="*/ 914468 h 2116989"/>
                    <a:gd name="connsiteX28" fmla="*/ 1827706 w 2401828"/>
                    <a:gd name="connsiteY28" fmla="*/ 948335 h 2116989"/>
                    <a:gd name="connsiteX29" fmla="*/ 1802306 w 2401828"/>
                    <a:gd name="connsiteY29" fmla="*/ 965268 h 2116989"/>
                    <a:gd name="connsiteX30" fmla="*/ 1768440 w 2401828"/>
                    <a:gd name="connsiteY30" fmla="*/ 1041468 h 2116989"/>
                    <a:gd name="connsiteX31" fmla="*/ 1743040 w 2401828"/>
                    <a:gd name="connsiteY31" fmla="*/ 1126135 h 2116989"/>
                    <a:gd name="connsiteX32" fmla="*/ 1683773 w 2401828"/>
                    <a:gd name="connsiteY32" fmla="*/ 1176935 h 2116989"/>
                    <a:gd name="connsiteX33" fmla="*/ 1658373 w 2401828"/>
                    <a:gd name="connsiteY33" fmla="*/ 1202335 h 2116989"/>
                    <a:gd name="connsiteX34" fmla="*/ 1582173 w 2401828"/>
                    <a:gd name="connsiteY34" fmla="*/ 1253135 h 2116989"/>
                    <a:gd name="connsiteX35" fmla="*/ 1539840 w 2401828"/>
                    <a:gd name="connsiteY35" fmla="*/ 1295468 h 2116989"/>
                    <a:gd name="connsiteX36" fmla="*/ 561063 w 2401828"/>
                    <a:gd name="connsiteY36" fmla="*/ 1643842 h 2116989"/>
                    <a:gd name="connsiteX37" fmla="*/ 59509 w 2401828"/>
                    <a:gd name="connsiteY37" fmla="*/ 1744861 h 2116989"/>
                    <a:gd name="connsiteX38" fmla="*/ 173992 w 2401828"/>
                    <a:gd name="connsiteY38" fmla="*/ 1800495 h 2116989"/>
                    <a:gd name="connsiteX39" fmla="*/ 116750 w 2401828"/>
                    <a:gd name="connsiteY39" fmla="*/ 1828311 h 2116989"/>
                    <a:gd name="connsiteX40" fmla="*/ 86985 w 2401828"/>
                    <a:gd name="connsiteY40" fmla="*/ 1825783 h 2116989"/>
                    <a:gd name="connsiteX41" fmla="*/ 68668 w 2401828"/>
                    <a:gd name="connsiteY41" fmla="*/ 1820725 h 2116989"/>
                    <a:gd name="connsiteX42" fmla="*/ 34323 w 2401828"/>
                    <a:gd name="connsiteY42" fmla="*/ 1808081 h 2116989"/>
                    <a:gd name="connsiteX43" fmla="*/ 13716 w 2401828"/>
                    <a:gd name="connsiteY43" fmla="*/ 1833369 h 2116989"/>
                    <a:gd name="connsiteX44" fmla="*/ 89276 w 2401828"/>
                    <a:gd name="connsiteY44" fmla="*/ 1891533 h 2116989"/>
                    <a:gd name="connsiteX45" fmla="*/ 11430 w 2401828"/>
                    <a:gd name="connsiteY45" fmla="*/ 1914289 h 2116989"/>
                    <a:gd name="connsiteX46" fmla="*/ 169415 w 2401828"/>
                    <a:gd name="connsiteY46" fmla="*/ 1972452 h 2116989"/>
                    <a:gd name="connsiteX47" fmla="*/ 538047 w 2401828"/>
                    <a:gd name="connsiteY47" fmla="*/ 1942109 h 2116989"/>
                    <a:gd name="connsiteX48" fmla="*/ 744114 w 2401828"/>
                    <a:gd name="connsiteY48" fmla="*/ 1911762 h 2116989"/>
                    <a:gd name="connsiteX49" fmla="*/ 867755 w 2401828"/>
                    <a:gd name="connsiteY49" fmla="*/ 1952222 h 2116989"/>
                    <a:gd name="connsiteX50" fmla="*/ 963920 w 2401828"/>
                    <a:gd name="connsiteY50" fmla="*/ 2116593 h 2116989"/>
                    <a:gd name="connsiteX51" fmla="*/ 995975 w 2401828"/>
                    <a:gd name="connsiteY51" fmla="*/ 1894060 h 2116989"/>
                    <a:gd name="connsiteX52" fmla="*/ 1053216 w 2401828"/>
                    <a:gd name="connsiteY52" fmla="*/ 1833369 h 2116989"/>
                    <a:gd name="connsiteX53" fmla="*/ 1099009 w 2401828"/>
                    <a:gd name="connsiteY53" fmla="*/ 1851071 h 2116989"/>
                    <a:gd name="connsiteX54" fmla="*/ 1160829 w 2401828"/>
                    <a:gd name="connsiteY54" fmla="*/ 1813139 h 2116989"/>
                    <a:gd name="connsiteX55" fmla="*/ 1243257 w 2401828"/>
                    <a:gd name="connsiteY55" fmla="*/ 1711987 h 2116989"/>
                    <a:gd name="connsiteX56" fmla="*/ 1369450 w 2401828"/>
                    <a:gd name="connsiteY56" fmla="*/ 1719009 h 2116989"/>
                    <a:gd name="connsiteX57" fmla="*/ 1499697 w 2401828"/>
                    <a:gd name="connsiteY57" fmla="*/ 1656354 h 2116989"/>
                    <a:gd name="connsiteX58" fmla="*/ 1632973 w 2401828"/>
                    <a:gd name="connsiteY58" fmla="*/ 1583335 h 2116989"/>
                    <a:gd name="connsiteX59" fmla="*/ 1666840 w 2401828"/>
                    <a:gd name="connsiteY59" fmla="*/ 1591802 h 2116989"/>
                    <a:gd name="connsiteX60" fmla="*/ 1726106 w 2401828"/>
                    <a:gd name="connsiteY60" fmla="*/ 1557935 h 2116989"/>
                    <a:gd name="connsiteX61" fmla="*/ 1743040 w 2401828"/>
                    <a:gd name="connsiteY61" fmla="*/ 1532535 h 2116989"/>
                    <a:gd name="connsiteX62" fmla="*/ 1844640 w 2401828"/>
                    <a:gd name="connsiteY62" fmla="*/ 1524068 h 2116989"/>
                    <a:gd name="connsiteX63" fmla="*/ 1886973 w 2401828"/>
                    <a:gd name="connsiteY63" fmla="*/ 1515602 h 2116989"/>
                    <a:gd name="connsiteX64" fmla="*/ 1920840 w 2401828"/>
                    <a:gd name="connsiteY64" fmla="*/ 1481735 h 2116989"/>
                    <a:gd name="connsiteX65" fmla="*/ 1937773 w 2401828"/>
                    <a:gd name="connsiteY65" fmla="*/ 1422468 h 2116989"/>
                    <a:gd name="connsiteX66" fmla="*/ 1954706 w 2401828"/>
                    <a:gd name="connsiteY66" fmla="*/ 1363202 h 2116989"/>
                    <a:gd name="connsiteX67" fmla="*/ 1946240 w 2401828"/>
                    <a:gd name="connsiteY67" fmla="*/ 1295468 h 2116989"/>
                    <a:gd name="connsiteX68" fmla="*/ 2005506 w 2401828"/>
                    <a:gd name="connsiteY68" fmla="*/ 1219268 h 2116989"/>
                    <a:gd name="connsiteX69" fmla="*/ 2030906 w 2401828"/>
                    <a:gd name="connsiteY69" fmla="*/ 1193868 h 2116989"/>
                    <a:gd name="connsiteX70" fmla="*/ 2064773 w 2401828"/>
                    <a:gd name="connsiteY70" fmla="*/ 1168468 h 2116989"/>
                    <a:gd name="connsiteX71" fmla="*/ 2081706 w 2401828"/>
                    <a:gd name="connsiteY71" fmla="*/ 1143068 h 2116989"/>
                    <a:gd name="connsiteX72" fmla="*/ 2098640 w 2401828"/>
                    <a:gd name="connsiteY72" fmla="*/ 1109202 h 2116989"/>
                    <a:gd name="connsiteX73" fmla="*/ 2140973 w 2401828"/>
                    <a:gd name="connsiteY73" fmla="*/ 1100735 h 2116989"/>
                    <a:gd name="connsiteX74" fmla="*/ 2284906 w 2401828"/>
                    <a:gd name="connsiteY74" fmla="*/ 1092268 h 2116989"/>
                    <a:gd name="connsiteX75" fmla="*/ 2361106 w 2401828"/>
                    <a:gd name="connsiteY75" fmla="*/ 1066868 h 2116989"/>
                    <a:gd name="connsiteX76" fmla="*/ 2386506 w 2401828"/>
                    <a:gd name="connsiteY76" fmla="*/ 965268 h 2116989"/>
                    <a:gd name="connsiteX77" fmla="*/ 2369573 w 2401828"/>
                    <a:gd name="connsiteY77" fmla="*/ 804402 h 2116989"/>
                    <a:gd name="connsiteX78" fmla="*/ 2352640 w 2401828"/>
                    <a:gd name="connsiteY78" fmla="*/ 779002 h 2116989"/>
                    <a:gd name="connsiteX79" fmla="*/ 2344173 w 2401828"/>
                    <a:gd name="connsiteY79" fmla="*/ 745135 h 2116989"/>
                    <a:gd name="connsiteX80" fmla="*/ 2352640 w 2401828"/>
                    <a:gd name="connsiteY80" fmla="*/ 660468 h 2116989"/>
                    <a:gd name="connsiteX81" fmla="*/ 2393375 w 2401828"/>
                    <a:gd name="connsiteY81" fmla="*/ 630891 h 2116989"/>
                    <a:gd name="connsiteX82" fmla="*/ 2310306 w 2401828"/>
                    <a:gd name="connsiteY82" fmla="*/ 618135 h 2116989"/>
                    <a:gd name="connsiteX0" fmla="*/ 2310306 w 2401828"/>
                    <a:gd name="connsiteY0" fmla="*/ 618135 h 2116989"/>
                    <a:gd name="connsiteX1" fmla="*/ 2282758 w 2401828"/>
                    <a:gd name="connsiteY1" fmla="*/ 571505 h 2116989"/>
                    <a:gd name="connsiteX2" fmla="*/ 2305654 w 2401828"/>
                    <a:gd name="connsiteY2" fmla="*/ 553804 h 2116989"/>
                    <a:gd name="connsiteX3" fmla="*/ 2369764 w 2401828"/>
                    <a:gd name="connsiteY3" fmla="*/ 518401 h 2116989"/>
                    <a:gd name="connsiteX4" fmla="*/ 2401821 w 2401828"/>
                    <a:gd name="connsiteY4" fmla="*/ 434951 h 2116989"/>
                    <a:gd name="connsiteX5" fmla="*/ 2341874 w 2401828"/>
                    <a:gd name="connsiteY5" fmla="*/ 357708 h 2116989"/>
                    <a:gd name="connsiteX6" fmla="*/ 2346869 w 2401828"/>
                    <a:gd name="connsiteY6" fmla="*/ 285752 h 2116989"/>
                    <a:gd name="connsiteX7" fmla="*/ 2254427 w 2401828"/>
                    <a:gd name="connsiteY7" fmla="*/ 317093 h 2116989"/>
                    <a:gd name="connsiteX8" fmla="*/ 2204911 w 2401828"/>
                    <a:gd name="connsiteY8" fmla="*/ 255407 h 2116989"/>
                    <a:gd name="connsiteX9" fmla="*/ 2099587 w 2401828"/>
                    <a:gd name="connsiteY9" fmla="*/ 240234 h 2116989"/>
                    <a:gd name="connsiteX10" fmla="*/ 2069822 w 2401828"/>
                    <a:gd name="connsiteY10" fmla="*/ 209889 h 2116989"/>
                    <a:gd name="connsiteX11" fmla="*/ 2028608 w 2401828"/>
                    <a:gd name="connsiteY11" fmla="*/ 250348 h 2116989"/>
                    <a:gd name="connsiteX12" fmla="*/ 1925574 w 2401828"/>
                    <a:gd name="connsiteY12" fmla="*/ 197245 h 2116989"/>
                    <a:gd name="connsiteX13" fmla="*/ 1870622 w 2401828"/>
                    <a:gd name="connsiteY13" fmla="*/ 199774 h 2116989"/>
                    <a:gd name="connsiteX14" fmla="*/ 1843147 w 2401828"/>
                    <a:gd name="connsiteY14" fmla="*/ 159313 h 2116989"/>
                    <a:gd name="connsiteX15" fmla="*/ 1804223 w 2401828"/>
                    <a:gd name="connsiteY15" fmla="*/ 136554 h 2116989"/>
                    <a:gd name="connsiteX16" fmla="*/ 1788195 w 2401828"/>
                    <a:gd name="connsiteY16" fmla="*/ 164370 h 2116989"/>
                    <a:gd name="connsiteX17" fmla="*/ 1789272 w 2401828"/>
                    <a:gd name="connsiteY17" fmla="*/ 211993 h 2116989"/>
                    <a:gd name="connsiteX18" fmla="*/ 1642521 w 2401828"/>
                    <a:gd name="connsiteY18" fmla="*/ 115130 h 2116989"/>
                    <a:gd name="connsiteX19" fmla="*/ 1556940 w 2401828"/>
                    <a:gd name="connsiteY19" fmla="*/ 0 h 2116989"/>
                    <a:gd name="connsiteX20" fmla="*/ 1347214 w 2401828"/>
                    <a:gd name="connsiteY20" fmla="*/ 113173 h 2116989"/>
                    <a:gd name="connsiteX21" fmla="*/ 1591080 w 2401828"/>
                    <a:gd name="connsiteY21" fmla="*/ 358230 h 2116989"/>
                    <a:gd name="connsiteX22" fmla="*/ 1506569 w 2401828"/>
                    <a:gd name="connsiteY22" fmla="*/ 642312 h 2116989"/>
                    <a:gd name="connsiteX23" fmla="*/ 2062952 w 2401828"/>
                    <a:gd name="connsiteY23" fmla="*/ 606908 h 2116989"/>
                    <a:gd name="connsiteX24" fmla="*/ 1980106 w 2401828"/>
                    <a:gd name="connsiteY24" fmla="*/ 762068 h 2116989"/>
                    <a:gd name="connsiteX25" fmla="*/ 1963173 w 2401828"/>
                    <a:gd name="connsiteY25" fmla="*/ 804402 h 2116989"/>
                    <a:gd name="connsiteX26" fmla="*/ 1946240 w 2401828"/>
                    <a:gd name="connsiteY26" fmla="*/ 855202 h 2116989"/>
                    <a:gd name="connsiteX27" fmla="*/ 1853106 w 2401828"/>
                    <a:gd name="connsiteY27" fmla="*/ 914468 h 2116989"/>
                    <a:gd name="connsiteX28" fmla="*/ 1827706 w 2401828"/>
                    <a:gd name="connsiteY28" fmla="*/ 948335 h 2116989"/>
                    <a:gd name="connsiteX29" fmla="*/ 1802306 w 2401828"/>
                    <a:gd name="connsiteY29" fmla="*/ 965268 h 2116989"/>
                    <a:gd name="connsiteX30" fmla="*/ 1768440 w 2401828"/>
                    <a:gd name="connsiteY30" fmla="*/ 1041468 h 2116989"/>
                    <a:gd name="connsiteX31" fmla="*/ 1743040 w 2401828"/>
                    <a:gd name="connsiteY31" fmla="*/ 1126135 h 2116989"/>
                    <a:gd name="connsiteX32" fmla="*/ 1683773 w 2401828"/>
                    <a:gd name="connsiteY32" fmla="*/ 1176935 h 2116989"/>
                    <a:gd name="connsiteX33" fmla="*/ 1658373 w 2401828"/>
                    <a:gd name="connsiteY33" fmla="*/ 1202335 h 2116989"/>
                    <a:gd name="connsiteX34" fmla="*/ 1582173 w 2401828"/>
                    <a:gd name="connsiteY34" fmla="*/ 1253135 h 2116989"/>
                    <a:gd name="connsiteX35" fmla="*/ 1539840 w 2401828"/>
                    <a:gd name="connsiteY35" fmla="*/ 1295468 h 2116989"/>
                    <a:gd name="connsiteX36" fmla="*/ 561063 w 2401828"/>
                    <a:gd name="connsiteY36" fmla="*/ 1643842 h 2116989"/>
                    <a:gd name="connsiteX37" fmla="*/ 59509 w 2401828"/>
                    <a:gd name="connsiteY37" fmla="*/ 1744861 h 2116989"/>
                    <a:gd name="connsiteX38" fmla="*/ 173992 w 2401828"/>
                    <a:gd name="connsiteY38" fmla="*/ 1800495 h 2116989"/>
                    <a:gd name="connsiteX39" fmla="*/ 116750 w 2401828"/>
                    <a:gd name="connsiteY39" fmla="*/ 1828311 h 2116989"/>
                    <a:gd name="connsiteX40" fmla="*/ 86985 w 2401828"/>
                    <a:gd name="connsiteY40" fmla="*/ 1825783 h 2116989"/>
                    <a:gd name="connsiteX41" fmla="*/ 68668 w 2401828"/>
                    <a:gd name="connsiteY41" fmla="*/ 1820725 h 2116989"/>
                    <a:gd name="connsiteX42" fmla="*/ 34323 w 2401828"/>
                    <a:gd name="connsiteY42" fmla="*/ 1808081 h 2116989"/>
                    <a:gd name="connsiteX43" fmla="*/ 13716 w 2401828"/>
                    <a:gd name="connsiteY43" fmla="*/ 1833369 h 2116989"/>
                    <a:gd name="connsiteX44" fmla="*/ 89276 w 2401828"/>
                    <a:gd name="connsiteY44" fmla="*/ 1891533 h 2116989"/>
                    <a:gd name="connsiteX45" fmla="*/ 11430 w 2401828"/>
                    <a:gd name="connsiteY45" fmla="*/ 1914289 h 2116989"/>
                    <a:gd name="connsiteX46" fmla="*/ 169415 w 2401828"/>
                    <a:gd name="connsiteY46" fmla="*/ 1972452 h 2116989"/>
                    <a:gd name="connsiteX47" fmla="*/ 538047 w 2401828"/>
                    <a:gd name="connsiteY47" fmla="*/ 1942109 h 2116989"/>
                    <a:gd name="connsiteX48" fmla="*/ 744114 w 2401828"/>
                    <a:gd name="connsiteY48" fmla="*/ 1911762 h 2116989"/>
                    <a:gd name="connsiteX49" fmla="*/ 867755 w 2401828"/>
                    <a:gd name="connsiteY49" fmla="*/ 1952222 h 2116989"/>
                    <a:gd name="connsiteX50" fmla="*/ 963920 w 2401828"/>
                    <a:gd name="connsiteY50" fmla="*/ 2116593 h 2116989"/>
                    <a:gd name="connsiteX51" fmla="*/ 936444 w 2401828"/>
                    <a:gd name="connsiteY51" fmla="*/ 1969924 h 2116989"/>
                    <a:gd name="connsiteX52" fmla="*/ 995975 w 2401828"/>
                    <a:gd name="connsiteY52" fmla="*/ 1894060 h 2116989"/>
                    <a:gd name="connsiteX53" fmla="*/ 1053216 w 2401828"/>
                    <a:gd name="connsiteY53" fmla="*/ 1833369 h 2116989"/>
                    <a:gd name="connsiteX54" fmla="*/ 1099009 w 2401828"/>
                    <a:gd name="connsiteY54" fmla="*/ 1851071 h 2116989"/>
                    <a:gd name="connsiteX55" fmla="*/ 1160829 w 2401828"/>
                    <a:gd name="connsiteY55" fmla="*/ 1813139 h 2116989"/>
                    <a:gd name="connsiteX56" fmla="*/ 1243257 w 2401828"/>
                    <a:gd name="connsiteY56" fmla="*/ 1711987 h 2116989"/>
                    <a:gd name="connsiteX57" fmla="*/ 1369450 w 2401828"/>
                    <a:gd name="connsiteY57" fmla="*/ 1719009 h 2116989"/>
                    <a:gd name="connsiteX58" fmla="*/ 1499697 w 2401828"/>
                    <a:gd name="connsiteY58" fmla="*/ 1656354 h 2116989"/>
                    <a:gd name="connsiteX59" fmla="*/ 1632973 w 2401828"/>
                    <a:gd name="connsiteY59" fmla="*/ 1583335 h 2116989"/>
                    <a:gd name="connsiteX60" fmla="*/ 1666840 w 2401828"/>
                    <a:gd name="connsiteY60" fmla="*/ 1591802 h 2116989"/>
                    <a:gd name="connsiteX61" fmla="*/ 1726106 w 2401828"/>
                    <a:gd name="connsiteY61" fmla="*/ 1557935 h 2116989"/>
                    <a:gd name="connsiteX62" fmla="*/ 1743040 w 2401828"/>
                    <a:gd name="connsiteY62" fmla="*/ 1532535 h 2116989"/>
                    <a:gd name="connsiteX63" fmla="*/ 1844640 w 2401828"/>
                    <a:gd name="connsiteY63" fmla="*/ 1524068 h 2116989"/>
                    <a:gd name="connsiteX64" fmla="*/ 1886973 w 2401828"/>
                    <a:gd name="connsiteY64" fmla="*/ 1515602 h 2116989"/>
                    <a:gd name="connsiteX65" fmla="*/ 1920840 w 2401828"/>
                    <a:gd name="connsiteY65" fmla="*/ 1481735 h 2116989"/>
                    <a:gd name="connsiteX66" fmla="*/ 1937773 w 2401828"/>
                    <a:gd name="connsiteY66" fmla="*/ 1422468 h 2116989"/>
                    <a:gd name="connsiteX67" fmla="*/ 1954706 w 2401828"/>
                    <a:gd name="connsiteY67" fmla="*/ 1363202 h 2116989"/>
                    <a:gd name="connsiteX68" fmla="*/ 1946240 w 2401828"/>
                    <a:gd name="connsiteY68" fmla="*/ 1295468 h 2116989"/>
                    <a:gd name="connsiteX69" fmla="*/ 2005506 w 2401828"/>
                    <a:gd name="connsiteY69" fmla="*/ 1219268 h 2116989"/>
                    <a:gd name="connsiteX70" fmla="*/ 2030906 w 2401828"/>
                    <a:gd name="connsiteY70" fmla="*/ 1193868 h 2116989"/>
                    <a:gd name="connsiteX71" fmla="*/ 2064773 w 2401828"/>
                    <a:gd name="connsiteY71" fmla="*/ 1168468 h 2116989"/>
                    <a:gd name="connsiteX72" fmla="*/ 2081706 w 2401828"/>
                    <a:gd name="connsiteY72" fmla="*/ 1143068 h 2116989"/>
                    <a:gd name="connsiteX73" fmla="*/ 2098640 w 2401828"/>
                    <a:gd name="connsiteY73" fmla="*/ 1109202 h 2116989"/>
                    <a:gd name="connsiteX74" fmla="*/ 2140973 w 2401828"/>
                    <a:gd name="connsiteY74" fmla="*/ 1100735 h 2116989"/>
                    <a:gd name="connsiteX75" fmla="*/ 2284906 w 2401828"/>
                    <a:gd name="connsiteY75" fmla="*/ 1092268 h 2116989"/>
                    <a:gd name="connsiteX76" fmla="*/ 2361106 w 2401828"/>
                    <a:gd name="connsiteY76" fmla="*/ 1066868 h 2116989"/>
                    <a:gd name="connsiteX77" fmla="*/ 2386506 w 2401828"/>
                    <a:gd name="connsiteY77" fmla="*/ 965268 h 2116989"/>
                    <a:gd name="connsiteX78" fmla="*/ 2369573 w 2401828"/>
                    <a:gd name="connsiteY78" fmla="*/ 804402 h 2116989"/>
                    <a:gd name="connsiteX79" fmla="*/ 2352640 w 2401828"/>
                    <a:gd name="connsiteY79" fmla="*/ 779002 h 2116989"/>
                    <a:gd name="connsiteX80" fmla="*/ 2344173 w 2401828"/>
                    <a:gd name="connsiteY80" fmla="*/ 745135 h 2116989"/>
                    <a:gd name="connsiteX81" fmla="*/ 2352640 w 2401828"/>
                    <a:gd name="connsiteY81" fmla="*/ 660468 h 2116989"/>
                    <a:gd name="connsiteX82" fmla="*/ 2393375 w 2401828"/>
                    <a:gd name="connsiteY82" fmla="*/ 630891 h 2116989"/>
                    <a:gd name="connsiteX83" fmla="*/ 2310306 w 2401828"/>
                    <a:gd name="connsiteY83" fmla="*/ 618135 h 2116989"/>
                    <a:gd name="connsiteX0" fmla="*/ 2310306 w 2401828"/>
                    <a:gd name="connsiteY0" fmla="*/ 618135 h 2121692"/>
                    <a:gd name="connsiteX1" fmla="*/ 2282758 w 2401828"/>
                    <a:gd name="connsiteY1" fmla="*/ 571505 h 2121692"/>
                    <a:gd name="connsiteX2" fmla="*/ 2305654 w 2401828"/>
                    <a:gd name="connsiteY2" fmla="*/ 553804 h 2121692"/>
                    <a:gd name="connsiteX3" fmla="*/ 2369764 w 2401828"/>
                    <a:gd name="connsiteY3" fmla="*/ 518401 h 2121692"/>
                    <a:gd name="connsiteX4" fmla="*/ 2401821 w 2401828"/>
                    <a:gd name="connsiteY4" fmla="*/ 434951 h 2121692"/>
                    <a:gd name="connsiteX5" fmla="*/ 2341874 w 2401828"/>
                    <a:gd name="connsiteY5" fmla="*/ 357708 h 2121692"/>
                    <a:gd name="connsiteX6" fmla="*/ 2346869 w 2401828"/>
                    <a:gd name="connsiteY6" fmla="*/ 285752 h 2121692"/>
                    <a:gd name="connsiteX7" fmla="*/ 2254427 w 2401828"/>
                    <a:gd name="connsiteY7" fmla="*/ 317093 h 2121692"/>
                    <a:gd name="connsiteX8" fmla="*/ 2204911 w 2401828"/>
                    <a:gd name="connsiteY8" fmla="*/ 255407 h 2121692"/>
                    <a:gd name="connsiteX9" fmla="*/ 2099587 w 2401828"/>
                    <a:gd name="connsiteY9" fmla="*/ 240234 h 2121692"/>
                    <a:gd name="connsiteX10" fmla="*/ 2069822 w 2401828"/>
                    <a:gd name="connsiteY10" fmla="*/ 209889 h 2121692"/>
                    <a:gd name="connsiteX11" fmla="*/ 2028608 w 2401828"/>
                    <a:gd name="connsiteY11" fmla="*/ 250348 h 2121692"/>
                    <a:gd name="connsiteX12" fmla="*/ 1925574 w 2401828"/>
                    <a:gd name="connsiteY12" fmla="*/ 197245 h 2121692"/>
                    <a:gd name="connsiteX13" fmla="*/ 1870622 w 2401828"/>
                    <a:gd name="connsiteY13" fmla="*/ 199774 h 2121692"/>
                    <a:gd name="connsiteX14" fmla="*/ 1843147 w 2401828"/>
                    <a:gd name="connsiteY14" fmla="*/ 159313 h 2121692"/>
                    <a:gd name="connsiteX15" fmla="*/ 1804223 w 2401828"/>
                    <a:gd name="connsiteY15" fmla="*/ 136554 h 2121692"/>
                    <a:gd name="connsiteX16" fmla="*/ 1788195 w 2401828"/>
                    <a:gd name="connsiteY16" fmla="*/ 164370 h 2121692"/>
                    <a:gd name="connsiteX17" fmla="*/ 1789272 w 2401828"/>
                    <a:gd name="connsiteY17" fmla="*/ 211993 h 2121692"/>
                    <a:gd name="connsiteX18" fmla="*/ 1642521 w 2401828"/>
                    <a:gd name="connsiteY18" fmla="*/ 115130 h 2121692"/>
                    <a:gd name="connsiteX19" fmla="*/ 1556940 w 2401828"/>
                    <a:gd name="connsiteY19" fmla="*/ 0 h 2121692"/>
                    <a:gd name="connsiteX20" fmla="*/ 1347214 w 2401828"/>
                    <a:gd name="connsiteY20" fmla="*/ 113173 h 2121692"/>
                    <a:gd name="connsiteX21" fmla="*/ 1591080 w 2401828"/>
                    <a:gd name="connsiteY21" fmla="*/ 358230 h 2121692"/>
                    <a:gd name="connsiteX22" fmla="*/ 1506569 w 2401828"/>
                    <a:gd name="connsiteY22" fmla="*/ 642312 h 2121692"/>
                    <a:gd name="connsiteX23" fmla="*/ 2062952 w 2401828"/>
                    <a:gd name="connsiteY23" fmla="*/ 606908 h 2121692"/>
                    <a:gd name="connsiteX24" fmla="*/ 1980106 w 2401828"/>
                    <a:gd name="connsiteY24" fmla="*/ 762068 h 2121692"/>
                    <a:gd name="connsiteX25" fmla="*/ 1963173 w 2401828"/>
                    <a:gd name="connsiteY25" fmla="*/ 804402 h 2121692"/>
                    <a:gd name="connsiteX26" fmla="*/ 1946240 w 2401828"/>
                    <a:gd name="connsiteY26" fmla="*/ 855202 h 2121692"/>
                    <a:gd name="connsiteX27" fmla="*/ 1853106 w 2401828"/>
                    <a:gd name="connsiteY27" fmla="*/ 914468 h 2121692"/>
                    <a:gd name="connsiteX28" fmla="*/ 1827706 w 2401828"/>
                    <a:gd name="connsiteY28" fmla="*/ 948335 h 2121692"/>
                    <a:gd name="connsiteX29" fmla="*/ 1802306 w 2401828"/>
                    <a:gd name="connsiteY29" fmla="*/ 965268 h 2121692"/>
                    <a:gd name="connsiteX30" fmla="*/ 1768440 w 2401828"/>
                    <a:gd name="connsiteY30" fmla="*/ 1041468 h 2121692"/>
                    <a:gd name="connsiteX31" fmla="*/ 1743040 w 2401828"/>
                    <a:gd name="connsiteY31" fmla="*/ 1126135 h 2121692"/>
                    <a:gd name="connsiteX32" fmla="*/ 1683773 w 2401828"/>
                    <a:gd name="connsiteY32" fmla="*/ 1176935 h 2121692"/>
                    <a:gd name="connsiteX33" fmla="*/ 1658373 w 2401828"/>
                    <a:gd name="connsiteY33" fmla="*/ 1202335 h 2121692"/>
                    <a:gd name="connsiteX34" fmla="*/ 1582173 w 2401828"/>
                    <a:gd name="connsiteY34" fmla="*/ 1253135 h 2121692"/>
                    <a:gd name="connsiteX35" fmla="*/ 1539840 w 2401828"/>
                    <a:gd name="connsiteY35" fmla="*/ 1295468 h 2121692"/>
                    <a:gd name="connsiteX36" fmla="*/ 561063 w 2401828"/>
                    <a:gd name="connsiteY36" fmla="*/ 1643842 h 2121692"/>
                    <a:gd name="connsiteX37" fmla="*/ 59509 w 2401828"/>
                    <a:gd name="connsiteY37" fmla="*/ 1744861 h 2121692"/>
                    <a:gd name="connsiteX38" fmla="*/ 173992 w 2401828"/>
                    <a:gd name="connsiteY38" fmla="*/ 1800495 h 2121692"/>
                    <a:gd name="connsiteX39" fmla="*/ 116750 w 2401828"/>
                    <a:gd name="connsiteY39" fmla="*/ 1828311 h 2121692"/>
                    <a:gd name="connsiteX40" fmla="*/ 86985 w 2401828"/>
                    <a:gd name="connsiteY40" fmla="*/ 1825783 h 2121692"/>
                    <a:gd name="connsiteX41" fmla="*/ 68668 w 2401828"/>
                    <a:gd name="connsiteY41" fmla="*/ 1820725 h 2121692"/>
                    <a:gd name="connsiteX42" fmla="*/ 34323 w 2401828"/>
                    <a:gd name="connsiteY42" fmla="*/ 1808081 h 2121692"/>
                    <a:gd name="connsiteX43" fmla="*/ 13716 w 2401828"/>
                    <a:gd name="connsiteY43" fmla="*/ 1833369 h 2121692"/>
                    <a:gd name="connsiteX44" fmla="*/ 89276 w 2401828"/>
                    <a:gd name="connsiteY44" fmla="*/ 1891533 h 2121692"/>
                    <a:gd name="connsiteX45" fmla="*/ 11430 w 2401828"/>
                    <a:gd name="connsiteY45" fmla="*/ 1914289 h 2121692"/>
                    <a:gd name="connsiteX46" fmla="*/ 169415 w 2401828"/>
                    <a:gd name="connsiteY46" fmla="*/ 1972452 h 2121692"/>
                    <a:gd name="connsiteX47" fmla="*/ 538047 w 2401828"/>
                    <a:gd name="connsiteY47" fmla="*/ 1942109 h 2121692"/>
                    <a:gd name="connsiteX48" fmla="*/ 744114 w 2401828"/>
                    <a:gd name="connsiteY48" fmla="*/ 1911762 h 2121692"/>
                    <a:gd name="connsiteX49" fmla="*/ 867755 w 2401828"/>
                    <a:gd name="connsiteY49" fmla="*/ 1952222 h 2121692"/>
                    <a:gd name="connsiteX50" fmla="*/ 963920 w 2401828"/>
                    <a:gd name="connsiteY50" fmla="*/ 2116593 h 2121692"/>
                    <a:gd name="connsiteX51" fmla="*/ 973078 w 2401828"/>
                    <a:gd name="connsiteY51" fmla="*/ 2076133 h 2121692"/>
                    <a:gd name="connsiteX52" fmla="*/ 936444 w 2401828"/>
                    <a:gd name="connsiteY52" fmla="*/ 1969924 h 2121692"/>
                    <a:gd name="connsiteX53" fmla="*/ 995975 w 2401828"/>
                    <a:gd name="connsiteY53" fmla="*/ 1894060 h 2121692"/>
                    <a:gd name="connsiteX54" fmla="*/ 1053216 w 2401828"/>
                    <a:gd name="connsiteY54" fmla="*/ 1833369 h 2121692"/>
                    <a:gd name="connsiteX55" fmla="*/ 1099009 w 2401828"/>
                    <a:gd name="connsiteY55" fmla="*/ 1851071 h 2121692"/>
                    <a:gd name="connsiteX56" fmla="*/ 1160829 w 2401828"/>
                    <a:gd name="connsiteY56" fmla="*/ 1813139 h 2121692"/>
                    <a:gd name="connsiteX57" fmla="*/ 1243257 w 2401828"/>
                    <a:gd name="connsiteY57" fmla="*/ 1711987 h 2121692"/>
                    <a:gd name="connsiteX58" fmla="*/ 1369450 w 2401828"/>
                    <a:gd name="connsiteY58" fmla="*/ 1719009 h 2121692"/>
                    <a:gd name="connsiteX59" fmla="*/ 1499697 w 2401828"/>
                    <a:gd name="connsiteY59" fmla="*/ 1656354 h 2121692"/>
                    <a:gd name="connsiteX60" fmla="*/ 1632973 w 2401828"/>
                    <a:gd name="connsiteY60" fmla="*/ 1583335 h 2121692"/>
                    <a:gd name="connsiteX61" fmla="*/ 1666840 w 2401828"/>
                    <a:gd name="connsiteY61" fmla="*/ 1591802 h 2121692"/>
                    <a:gd name="connsiteX62" fmla="*/ 1726106 w 2401828"/>
                    <a:gd name="connsiteY62" fmla="*/ 1557935 h 2121692"/>
                    <a:gd name="connsiteX63" fmla="*/ 1743040 w 2401828"/>
                    <a:gd name="connsiteY63" fmla="*/ 1532535 h 2121692"/>
                    <a:gd name="connsiteX64" fmla="*/ 1844640 w 2401828"/>
                    <a:gd name="connsiteY64" fmla="*/ 1524068 h 2121692"/>
                    <a:gd name="connsiteX65" fmla="*/ 1886973 w 2401828"/>
                    <a:gd name="connsiteY65" fmla="*/ 1515602 h 2121692"/>
                    <a:gd name="connsiteX66" fmla="*/ 1920840 w 2401828"/>
                    <a:gd name="connsiteY66" fmla="*/ 1481735 h 2121692"/>
                    <a:gd name="connsiteX67" fmla="*/ 1937773 w 2401828"/>
                    <a:gd name="connsiteY67" fmla="*/ 1422468 h 2121692"/>
                    <a:gd name="connsiteX68" fmla="*/ 1954706 w 2401828"/>
                    <a:gd name="connsiteY68" fmla="*/ 1363202 h 2121692"/>
                    <a:gd name="connsiteX69" fmla="*/ 1946240 w 2401828"/>
                    <a:gd name="connsiteY69" fmla="*/ 1295468 h 2121692"/>
                    <a:gd name="connsiteX70" fmla="*/ 2005506 w 2401828"/>
                    <a:gd name="connsiteY70" fmla="*/ 1219268 h 2121692"/>
                    <a:gd name="connsiteX71" fmla="*/ 2030906 w 2401828"/>
                    <a:gd name="connsiteY71" fmla="*/ 1193868 h 2121692"/>
                    <a:gd name="connsiteX72" fmla="*/ 2064773 w 2401828"/>
                    <a:gd name="connsiteY72" fmla="*/ 1168468 h 2121692"/>
                    <a:gd name="connsiteX73" fmla="*/ 2081706 w 2401828"/>
                    <a:gd name="connsiteY73" fmla="*/ 1143068 h 2121692"/>
                    <a:gd name="connsiteX74" fmla="*/ 2098640 w 2401828"/>
                    <a:gd name="connsiteY74" fmla="*/ 1109202 h 2121692"/>
                    <a:gd name="connsiteX75" fmla="*/ 2140973 w 2401828"/>
                    <a:gd name="connsiteY75" fmla="*/ 1100735 h 2121692"/>
                    <a:gd name="connsiteX76" fmla="*/ 2284906 w 2401828"/>
                    <a:gd name="connsiteY76" fmla="*/ 1092268 h 2121692"/>
                    <a:gd name="connsiteX77" fmla="*/ 2361106 w 2401828"/>
                    <a:gd name="connsiteY77" fmla="*/ 1066868 h 2121692"/>
                    <a:gd name="connsiteX78" fmla="*/ 2386506 w 2401828"/>
                    <a:gd name="connsiteY78" fmla="*/ 965268 h 2121692"/>
                    <a:gd name="connsiteX79" fmla="*/ 2369573 w 2401828"/>
                    <a:gd name="connsiteY79" fmla="*/ 804402 h 2121692"/>
                    <a:gd name="connsiteX80" fmla="*/ 2352640 w 2401828"/>
                    <a:gd name="connsiteY80" fmla="*/ 779002 h 2121692"/>
                    <a:gd name="connsiteX81" fmla="*/ 2344173 w 2401828"/>
                    <a:gd name="connsiteY81" fmla="*/ 745135 h 2121692"/>
                    <a:gd name="connsiteX82" fmla="*/ 2352640 w 2401828"/>
                    <a:gd name="connsiteY82" fmla="*/ 660468 h 2121692"/>
                    <a:gd name="connsiteX83" fmla="*/ 2393375 w 2401828"/>
                    <a:gd name="connsiteY83" fmla="*/ 630891 h 2121692"/>
                    <a:gd name="connsiteX84" fmla="*/ 2310306 w 2401828"/>
                    <a:gd name="connsiteY84" fmla="*/ 618135 h 2121692"/>
                    <a:gd name="connsiteX0" fmla="*/ 2310306 w 2401828"/>
                    <a:gd name="connsiteY0" fmla="*/ 618135 h 2121692"/>
                    <a:gd name="connsiteX1" fmla="*/ 2282758 w 2401828"/>
                    <a:gd name="connsiteY1" fmla="*/ 571505 h 2121692"/>
                    <a:gd name="connsiteX2" fmla="*/ 2305654 w 2401828"/>
                    <a:gd name="connsiteY2" fmla="*/ 553804 h 2121692"/>
                    <a:gd name="connsiteX3" fmla="*/ 2369764 w 2401828"/>
                    <a:gd name="connsiteY3" fmla="*/ 518401 h 2121692"/>
                    <a:gd name="connsiteX4" fmla="*/ 2401821 w 2401828"/>
                    <a:gd name="connsiteY4" fmla="*/ 434951 h 2121692"/>
                    <a:gd name="connsiteX5" fmla="*/ 2341874 w 2401828"/>
                    <a:gd name="connsiteY5" fmla="*/ 357708 h 2121692"/>
                    <a:gd name="connsiteX6" fmla="*/ 2346869 w 2401828"/>
                    <a:gd name="connsiteY6" fmla="*/ 285752 h 2121692"/>
                    <a:gd name="connsiteX7" fmla="*/ 2254427 w 2401828"/>
                    <a:gd name="connsiteY7" fmla="*/ 317093 h 2121692"/>
                    <a:gd name="connsiteX8" fmla="*/ 2204911 w 2401828"/>
                    <a:gd name="connsiteY8" fmla="*/ 255407 h 2121692"/>
                    <a:gd name="connsiteX9" fmla="*/ 2099587 w 2401828"/>
                    <a:gd name="connsiteY9" fmla="*/ 240234 h 2121692"/>
                    <a:gd name="connsiteX10" fmla="*/ 2069822 w 2401828"/>
                    <a:gd name="connsiteY10" fmla="*/ 209889 h 2121692"/>
                    <a:gd name="connsiteX11" fmla="*/ 2028608 w 2401828"/>
                    <a:gd name="connsiteY11" fmla="*/ 250348 h 2121692"/>
                    <a:gd name="connsiteX12" fmla="*/ 1925574 w 2401828"/>
                    <a:gd name="connsiteY12" fmla="*/ 197245 h 2121692"/>
                    <a:gd name="connsiteX13" fmla="*/ 1870622 w 2401828"/>
                    <a:gd name="connsiteY13" fmla="*/ 199774 h 2121692"/>
                    <a:gd name="connsiteX14" fmla="*/ 1843147 w 2401828"/>
                    <a:gd name="connsiteY14" fmla="*/ 159313 h 2121692"/>
                    <a:gd name="connsiteX15" fmla="*/ 1804223 w 2401828"/>
                    <a:gd name="connsiteY15" fmla="*/ 136554 h 2121692"/>
                    <a:gd name="connsiteX16" fmla="*/ 1788195 w 2401828"/>
                    <a:gd name="connsiteY16" fmla="*/ 164370 h 2121692"/>
                    <a:gd name="connsiteX17" fmla="*/ 1789272 w 2401828"/>
                    <a:gd name="connsiteY17" fmla="*/ 211993 h 2121692"/>
                    <a:gd name="connsiteX18" fmla="*/ 1642521 w 2401828"/>
                    <a:gd name="connsiteY18" fmla="*/ 115130 h 2121692"/>
                    <a:gd name="connsiteX19" fmla="*/ 1556940 w 2401828"/>
                    <a:gd name="connsiteY19" fmla="*/ 0 h 2121692"/>
                    <a:gd name="connsiteX20" fmla="*/ 1347214 w 2401828"/>
                    <a:gd name="connsiteY20" fmla="*/ 113173 h 2121692"/>
                    <a:gd name="connsiteX21" fmla="*/ 1591080 w 2401828"/>
                    <a:gd name="connsiteY21" fmla="*/ 358230 h 2121692"/>
                    <a:gd name="connsiteX22" fmla="*/ 1506569 w 2401828"/>
                    <a:gd name="connsiteY22" fmla="*/ 642312 h 2121692"/>
                    <a:gd name="connsiteX23" fmla="*/ 2062952 w 2401828"/>
                    <a:gd name="connsiteY23" fmla="*/ 606908 h 2121692"/>
                    <a:gd name="connsiteX24" fmla="*/ 1980106 w 2401828"/>
                    <a:gd name="connsiteY24" fmla="*/ 762068 h 2121692"/>
                    <a:gd name="connsiteX25" fmla="*/ 1963173 w 2401828"/>
                    <a:gd name="connsiteY25" fmla="*/ 804402 h 2121692"/>
                    <a:gd name="connsiteX26" fmla="*/ 1946240 w 2401828"/>
                    <a:gd name="connsiteY26" fmla="*/ 855202 h 2121692"/>
                    <a:gd name="connsiteX27" fmla="*/ 1853106 w 2401828"/>
                    <a:gd name="connsiteY27" fmla="*/ 914468 h 2121692"/>
                    <a:gd name="connsiteX28" fmla="*/ 1827706 w 2401828"/>
                    <a:gd name="connsiteY28" fmla="*/ 948335 h 2121692"/>
                    <a:gd name="connsiteX29" fmla="*/ 1802306 w 2401828"/>
                    <a:gd name="connsiteY29" fmla="*/ 965268 h 2121692"/>
                    <a:gd name="connsiteX30" fmla="*/ 1768440 w 2401828"/>
                    <a:gd name="connsiteY30" fmla="*/ 1041468 h 2121692"/>
                    <a:gd name="connsiteX31" fmla="*/ 1743040 w 2401828"/>
                    <a:gd name="connsiteY31" fmla="*/ 1126135 h 2121692"/>
                    <a:gd name="connsiteX32" fmla="*/ 1683773 w 2401828"/>
                    <a:gd name="connsiteY32" fmla="*/ 1176935 h 2121692"/>
                    <a:gd name="connsiteX33" fmla="*/ 1658373 w 2401828"/>
                    <a:gd name="connsiteY33" fmla="*/ 1202335 h 2121692"/>
                    <a:gd name="connsiteX34" fmla="*/ 1582173 w 2401828"/>
                    <a:gd name="connsiteY34" fmla="*/ 1253135 h 2121692"/>
                    <a:gd name="connsiteX35" fmla="*/ 1539840 w 2401828"/>
                    <a:gd name="connsiteY35" fmla="*/ 1295468 h 2121692"/>
                    <a:gd name="connsiteX36" fmla="*/ 561063 w 2401828"/>
                    <a:gd name="connsiteY36" fmla="*/ 1643842 h 2121692"/>
                    <a:gd name="connsiteX37" fmla="*/ 59509 w 2401828"/>
                    <a:gd name="connsiteY37" fmla="*/ 1744861 h 2121692"/>
                    <a:gd name="connsiteX38" fmla="*/ 173992 w 2401828"/>
                    <a:gd name="connsiteY38" fmla="*/ 1800495 h 2121692"/>
                    <a:gd name="connsiteX39" fmla="*/ 116750 w 2401828"/>
                    <a:gd name="connsiteY39" fmla="*/ 1828311 h 2121692"/>
                    <a:gd name="connsiteX40" fmla="*/ 86985 w 2401828"/>
                    <a:gd name="connsiteY40" fmla="*/ 1825783 h 2121692"/>
                    <a:gd name="connsiteX41" fmla="*/ 68668 w 2401828"/>
                    <a:gd name="connsiteY41" fmla="*/ 1820725 h 2121692"/>
                    <a:gd name="connsiteX42" fmla="*/ 34323 w 2401828"/>
                    <a:gd name="connsiteY42" fmla="*/ 1808081 h 2121692"/>
                    <a:gd name="connsiteX43" fmla="*/ 13716 w 2401828"/>
                    <a:gd name="connsiteY43" fmla="*/ 1833369 h 2121692"/>
                    <a:gd name="connsiteX44" fmla="*/ 89276 w 2401828"/>
                    <a:gd name="connsiteY44" fmla="*/ 1891533 h 2121692"/>
                    <a:gd name="connsiteX45" fmla="*/ 11430 w 2401828"/>
                    <a:gd name="connsiteY45" fmla="*/ 1914289 h 2121692"/>
                    <a:gd name="connsiteX46" fmla="*/ 169415 w 2401828"/>
                    <a:gd name="connsiteY46" fmla="*/ 1972452 h 2121692"/>
                    <a:gd name="connsiteX47" fmla="*/ 538047 w 2401828"/>
                    <a:gd name="connsiteY47" fmla="*/ 1942109 h 2121692"/>
                    <a:gd name="connsiteX48" fmla="*/ 744114 w 2401828"/>
                    <a:gd name="connsiteY48" fmla="*/ 1911762 h 2121692"/>
                    <a:gd name="connsiteX49" fmla="*/ 867755 w 2401828"/>
                    <a:gd name="connsiteY49" fmla="*/ 1952222 h 2121692"/>
                    <a:gd name="connsiteX50" fmla="*/ 963920 w 2401828"/>
                    <a:gd name="connsiteY50" fmla="*/ 2116593 h 2121692"/>
                    <a:gd name="connsiteX51" fmla="*/ 973078 w 2401828"/>
                    <a:gd name="connsiteY51" fmla="*/ 2076133 h 2121692"/>
                    <a:gd name="connsiteX52" fmla="*/ 936444 w 2401828"/>
                    <a:gd name="connsiteY52" fmla="*/ 1969924 h 2121692"/>
                    <a:gd name="connsiteX53" fmla="*/ 995975 w 2401828"/>
                    <a:gd name="connsiteY53" fmla="*/ 1894060 h 2121692"/>
                    <a:gd name="connsiteX54" fmla="*/ 1032609 w 2401828"/>
                    <a:gd name="connsiteY54" fmla="*/ 1889003 h 2121692"/>
                    <a:gd name="connsiteX55" fmla="*/ 1053216 w 2401828"/>
                    <a:gd name="connsiteY55" fmla="*/ 1833369 h 2121692"/>
                    <a:gd name="connsiteX56" fmla="*/ 1099009 w 2401828"/>
                    <a:gd name="connsiteY56" fmla="*/ 1851071 h 2121692"/>
                    <a:gd name="connsiteX57" fmla="*/ 1160829 w 2401828"/>
                    <a:gd name="connsiteY57" fmla="*/ 1813139 h 2121692"/>
                    <a:gd name="connsiteX58" fmla="*/ 1243257 w 2401828"/>
                    <a:gd name="connsiteY58" fmla="*/ 1711987 h 2121692"/>
                    <a:gd name="connsiteX59" fmla="*/ 1369450 w 2401828"/>
                    <a:gd name="connsiteY59" fmla="*/ 1719009 h 2121692"/>
                    <a:gd name="connsiteX60" fmla="*/ 1499697 w 2401828"/>
                    <a:gd name="connsiteY60" fmla="*/ 1656354 h 2121692"/>
                    <a:gd name="connsiteX61" fmla="*/ 1632973 w 2401828"/>
                    <a:gd name="connsiteY61" fmla="*/ 1583335 h 2121692"/>
                    <a:gd name="connsiteX62" fmla="*/ 1666840 w 2401828"/>
                    <a:gd name="connsiteY62" fmla="*/ 1591802 h 2121692"/>
                    <a:gd name="connsiteX63" fmla="*/ 1726106 w 2401828"/>
                    <a:gd name="connsiteY63" fmla="*/ 1557935 h 2121692"/>
                    <a:gd name="connsiteX64" fmla="*/ 1743040 w 2401828"/>
                    <a:gd name="connsiteY64" fmla="*/ 1532535 h 2121692"/>
                    <a:gd name="connsiteX65" fmla="*/ 1844640 w 2401828"/>
                    <a:gd name="connsiteY65" fmla="*/ 1524068 h 2121692"/>
                    <a:gd name="connsiteX66" fmla="*/ 1886973 w 2401828"/>
                    <a:gd name="connsiteY66" fmla="*/ 1515602 h 2121692"/>
                    <a:gd name="connsiteX67" fmla="*/ 1920840 w 2401828"/>
                    <a:gd name="connsiteY67" fmla="*/ 1481735 h 2121692"/>
                    <a:gd name="connsiteX68" fmla="*/ 1937773 w 2401828"/>
                    <a:gd name="connsiteY68" fmla="*/ 1422468 h 2121692"/>
                    <a:gd name="connsiteX69" fmla="*/ 1954706 w 2401828"/>
                    <a:gd name="connsiteY69" fmla="*/ 1363202 h 2121692"/>
                    <a:gd name="connsiteX70" fmla="*/ 1946240 w 2401828"/>
                    <a:gd name="connsiteY70" fmla="*/ 1295468 h 2121692"/>
                    <a:gd name="connsiteX71" fmla="*/ 2005506 w 2401828"/>
                    <a:gd name="connsiteY71" fmla="*/ 1219268 h 2121692"/>
                    <a:gd name="connsiteX72" fmla="*/ 2030906 w 2401828"/>
                    <a:gd name="connsiteY72" fmla="*/ 1193868 h 2121692"/>
                    <a:gd name="connsiteX73" fmla="*/ 2064773 w 2401828"/>
                    <a:gd name="connsiteY73" fmla="*/ 1168468 h 2121692"/>
                    <a:gd name="connsiteX74" fmla="*/ 2081706 w 2401828"/>
                    <a:gd name="connsiteY74" fmla="*/ 1143068 h 2121692"/>
                    <a:gd name="connsiteX75" fmla="*/ 2098640 w 2401828"/>
                    <a:gd name="connsiteY75" fmla="*/ 1109202 h 2121692"/>
                    <a:gd name="connsiteX76" fmla="*/ 2140973 w 2401828"/>
                    <a:gd name="connsiteY76" fmla="*/ 1100735 h 2121692"/>
                    <a:gd name="connsiteX77" fmla="*/ 2284906 w 2401828"/>
                    <a:gd name="connsiteY77" fmla="*/ 1092268 h 2121692"/>
                    <a:gd name="connsiteX78" fmla="*/ 2361106 w 2401828"/>
                    <a:gd name="connsiteY78" fmla="*/ 1066868 h 2121692"/>
                    <a:gd name="connsiteX79" fmla="*/ 2386506 w 2401828"/>
                    <a:gd name="connsiteY79" fmla="*/ 965268 h 2121692"/>
                    <a:gd name="connsiteX80" fmla="*/ 2369573 w 2401828"/>
                    <a:gd name="connsiteY80" fmla="*/ 804402 h 2121692"/>
                    <a:gd name="connsiteX81" fmla="*/ 2352640 w 2401828"/>
                    <a:gd name="connsiteY81" fmla="*/ 779002 h 2121692"/>
                    <a:gd name="connsiteX82" fmla="*/ 2344173 w 2401828"/>
                    <a:gd name="connsiteY82" fmla="*/ 745135 h 2121692"/>
                    <a:gd name="connsiteX83" fmla="*/ 2352640 w 2401828"/>
                    <a:gd name="connsiteY83" fmla="*/ 660468 h 2121692"/>
                    <a:gd name="connsiteX84" fmla="*/ 2393375 w 2401828"/>
                    <a:gd name="connsiteY84" fmla="*/ 630891 h 2121692"/>
                    <a:gd name="connsiteX85" fmla="*/ 2310306 w 2401828"/>
                    <a:gd name="connsiteY85" fmla="*/ 618135 h 2121692"/>
                    <a:gd name="connsiteX0" fmla="*/ 2310306 w 2401828"/>
                    <a:gd name="connsiteY0" fmla="*/ 618135 h 2121692"/>
                    <a:gd name="connsiteX1" fmla="*/ 2282758 w 2401828"/>
                    <a:gd name="connsiteY1" fmla="*/ 571505 h 2121692"/>
                    <a:gd name="connsiteX2" fmla="*/ 2305654 w 2401828"/>
                    <a:gd name="connsiteY2" fmla="*/ 553804 h 2121692"/>
                    <a:gd name="connsiteX3" fmla="*/ 2369764 w 2401828"/>
                    <a:gd name="connsiteY3" fmla="*/ 518401 h 2121692"/>
                    <a:gd name="connsiteX4" fmla="*/ 2401821 w 2401828"/>
                    <a:gd name="connsiteY4" fmla="*/ 434951 h 2121692"/>
                    <a:gd name="connsiteX5" fmla="*/ 2341874 w 2401828"/>
                    <a:gd name="connsiteY5" fmla="*/ 357708 h 2121692"/>
                    <a:gd name="connsiteX6" fmla="*/ 2346869 w 2401828"/>
                    <a:gd name="connsiteY6" fmla="*/ 285752 h 2121692"/>
                    <a:gd name="connsiteX7" fmla="*/ 2254427 w 2401828"/>
                    <a:gd name="connsiteY7" fmla="*/ 317093 h 2121692"/>
                    <a:gd name="connsiteX8" fmla="*/ 2204911 w 2401828"/>
                    <a:gd name="connsiteY8" fmla="*/ 255407 h 2121692"/>
                    <a:gd name="connsiteX9" fmla="*/ 2099587 w 2401828"/>
                    <a:gd name="connsiteY9" fmla="*/ 240234 h 2121692"/>
                    <a:gd name="connsiteX10" fmla="*/ 2069822 w 2401828"/>
                    <a:gd name="connsiteY10" fmla="*/ 209889 h 2121692"/>
                    <a:gd name="connsiteX11" fmla="*/ 2028608 w 2401828"/>
                    <a:gd name="connsiteY11" fmla="*/ 250348 h 2121692"/>
                    <a:gd name="connsiteX12" fmla="*/ 1925574 w 2401828"/>
                    <a:gd name="connsiteY12" fmla="*/ 197245 h 2121692"/>
                    <a:gd name="connsiteX13" fmla="*/ 1870622 w 2401828"/>
                    <a:gd name="connsiteY13" fmla="*/ 199774 h 2121692"/>
                    <a:gd name="connsiteX14" fmla="*/ 1843147 w 2401828"/>
                    <a:gd name="connsiteY14" fmla="*/ 159313 h 2121692"/>
                    <a:gd name="connsiteX15" fmla="*/ 1804223 w 2401828"/>
                    <a:gd name="connsiteY15" fmla="*/ 136554 h 2121692"/>
                    <a:gd name="connsiteX16" fmla="*/ 1788195 w 2401828"/>
                    <a:gd name="connsiteY16" fmla="*/ 164370 h 2121692"/>
                    <a:gd name="connsiteX17" fmla="*/ 1789272 w 2401828"/>
                    <a:gd name="connsiteY17" fmla="*/ 211993 h 2121692"/>
                    <a:gd name="connsiteX18" fmla="*/ 1642521 w 2401828"/>
                    <a:gd name="connsiteY18" fmla="*/ 115130 h 2121692"/>
                    <a:gd name="connsiteX19" fmla="*/ 1556940 w 2401828"/>
                    <a:gd name="connsiteY19" fmla="*/ 0 h 2121692"/>
                    <a:gd name="connsiteX20" fmla="*/ 1347214 w 2401828"/>
                    <a:gd name="connsiteY20" fmla="*/ 113173 h 2121692"/>
                    <a:gd name="connsiteX21" fmla="*/ 1591080 w 2401828"/>
                    <a:gd name="connsiteY21" fmla="*/ 358230 h 2121692"/>
                    <a:gd name="connsiteX22" fmla="*/ 1506569 w 2401828"/>
                    <a:gd name="connsiteY22" fmla="*/ 642312 h 2121692"/>
                    <a:gd name="connsiteX23" fmla="*/ 2062952 w 2401828"/>
                    <a:gd name="connsiteY23" fmla="*/ 606908 h 2121692"/>
                    <a:gd name="connsiteX24" fmla="*/ 1980106 w 2401828"/>
                    <a:gd name="connsiteY24" fmla="*/ 762068 h 2121692"/>
                    <a:gd name="connsiteX25" fmla="*/ 1963173 w 2401828"/>
                    <a:gd name="connsiteY25" fmla="*/ 804402 h 2121692"/>
                    <a:gd name="connsiteX26" fmla="*/ 1946240 w 2401828"/>
                    <a:gd name="connsiteY26" fmla="*/ 855202 h 2121692"/>
                    <a:gd name="connsiteX27" fmla="*/ 1853106 w 2401828"/>
                    <a:gd name="connsiteY27" fmla="*/ 914468 h 2121692"/>
                    <a:gd name="connsiteX28" fmla="*/ 1827706 w 2401828"/>
                    <a:gd name="connsiteY28" fmla="*/ 948335 h 2121692"/>
                    <a:gd name="connsiteX29" fmla="*/ 1802306 w 2401828"/>
                    <a:gd name="connsiteY29" fmla="*/ 965268 h 2121692"/>
                    <a:gd name="connsiteX30" fmla="*/ 1768440 w 2401828"/>
                    <a:gd name="connsiteY30" fmla="*/ 1041468 h 2121692"/>
                    <a:gd name="connsiteX31" fmla="*/ 1743040 w 2401828"/>
                    <a:gd name="connsiteY31" fmla="*/ 1126135 h 2121692"/>
                    <a:gd name="connsiteX32" fmla="*/ 1683773 w 2401828"/>
                    <a:gd name="connsiteY32" fmla="*/ 1176935 h 2121692"/>
                    <a:gd name="connsiteX33" fmla="*/ 1658373 w 2401828"/>
                    <a:gd name="connsiteY33" fmla="*/ 1202335 h 2121692"/>
                    <a:gd name="connsiteX34" fmla="*/ 1582173 w 2401828"/>
                    <a:gd name="connsiteY34" fmla="*/ 1253135 h 2121692"/>
                    <a:gd name="connsiteX35" fmla="*/ 1539840 w 2401828"/>
                    <a:gd name="connsiteY35" fmla="*/ 1295468 h 2121692"/>
                    <a:gd name="connsiteX36" fmla="*/ 561063 w 2401828"/>
                    <a:gd name="connsiteY36" fmla="*/ 1643842 h 2121692"/>
                    <a:gd name="connsiteX37" fmla="*/ 59509 w 2401828"/>
                    <a:gd name="connsiteY37" fmla="*/ 1744861 h 2121692"/>
                    <a:gd name="connsiteX38" fmla="*/ 173992 w 2401828"/>
                    <a:gd name="connsiteY38" fmla="*/ 1800495 h 2121692"/>
                    <a:gd name="connsiteX39" fmla="*/ 116750 w 2401828"/>
                    <a:gd name="connsiteY39" fmla="*/ 1828311 h 2121692"/>
                    <a:gd name="connsiteX40" fmla="*/ 86985 w 2401828"/>
                    <a:gd name="connsiteY40" fmla="*/ 1825783 h 2121692"/>
                    <a:gd name="connsiteX41" fmla="*/ 68668 w 2401828"/>
                    <a:gd name="connsiteY41" fmla="*/ 1820725 h 2121692"/>
                    <a:gd name="connsiteX42" fmla="*/ 34323 w 2401828"/>
                    <a:gd name="connsiteY42" fmla="*/ 1808081 h 2121692"/>
                    <a:gd name="connsiteX43" fmla="*/ 13716 w 2401828"/>
                    <a:gd name="connsiteY43" fmla="*/ 1833369 h 2121692"/>
                    <a:gd name="connsiteX44" fmla="*/ 89276 w 2401828"/>
                    <a:gd name="connsiteY44" fmla="*/ 1891533 h 2121692"/>
                    <a:gd name="connsiteX45" fmla="*/ 11430 w 2401828"/>
                    <a:gd name="connsiteY45" fmla="*/ 1914289 h 2121692"/>
                    <a:gd name="connsiteX46" fmla="*/ 169415 w 2401828"/>
                    <a:gd name="connsiteY46" fmla="*/ 1972452 h 2121692"/>
                    <a:gd name="connsiteX47" fmla="*/ 533468 w 2401828"/>
                    <a:gd name="connsiteY47" fmla="*/ 1942109 h 2121692"/>
                    <a:gd name="connsiteX48" fmla="*/ 744114 w 2401828"/>
                    <a:gd name="connsiteY48" fmla="*/ 1911762 h 2121692"/>
                    <a:gd name="connsiteX49" fmla="*/ 867755 w 2401828"/>
                    <a:gd name="connsiteY49" fmla="*/ 1952222 h 2121692"/>
                    <a:gd name="connsiteX50" fmla="*/ 963920 w 2401828"/>
                    <a:gd name="connsiteY50" fmla="*/ 2116593 h 2121692"/>
                    <a:gd name="connsiteX51" fmla="*/ 973078 w 2401828"/>
                    <a:gd name="connsiteY51" fmla="*/ 2076133 h 2121692"/>
                    <a:gd name="connsiteX52" fmla="*/ 936444 w 2401828"/>
                    <a:gd name="connsiteY52" fmla="*/ 1969924 h 2121692"/>
                    <a:gd name="connsiteX53" fmla="*/ 995975 w 2401828"/>
                    <a:gd name="connsiteY53" fmla="*/ 1894060 h 2121692"/>
                    <a:gd name="connsiteX54" fmla="*/ 1032609 w 2401828"/>
                    <a:gd name="connsiteY54" fmla="*/ 1889003 h 2121692"/>
                    <a:gd name="connsiteX55" fmla="*/ 1053216 w 2401828"/>
                    <a:gd name="connsiteY55" fmla="*/ 1833369 h 2121692"/>
                    <a:gd name="connsiteX56" fmla="*/ 1099009 w 2401828"/>
                    <a:gd name="connsiteY56" fmla="*/ 1851071 h 2121692"/>
                    <a:gd name="connsiteX57" fmla="*/ 1160829 w 2401828"/>
                    <a:gd name="connsiteY57" fmla="*/ 1813139 h 2121692"/>
                    <a:gd name="connsiteX58" fmla="*/ 1243257 w 2401828"/>
                    <a:gd name="connsiteY58" fmla="*/ 1711987 h 2121692"/>
                    <a:gd name="connsiteX59" fmla="*/ 1369450 w 2401828"/>
                    <a:gd name="connsiteY59" fmla="*/ 1719009 h 2121692"/>
                    <a:gd name="connsiteX60" fmla="*/ 1499697 w 2401828"/>
                    <a:gd name="connsiteY60" fmla="*/ 1656354 h 2121692"/>
                    <a:gd name="connsiteX61" fmla="*/ 1632973 w 2401828"/>
                    <a:gd name="connsiteY61" fmla="*/ 1583335 h 2121692"/>
                    <a:gd name="connsiteX62" fmla="*/ 1666840 w 2401828"/>
                    <a:gd name="connsiteY62" fmla="*/ 1591802 h 2121692"/>
                    <a:gd name="connsiteX63" fmla="*/ 1726106 w 2401828"/>
                    <a:gd name="connsiteY63" fmla="*/ 1557935 h 2121692"/>
                    <a:gd name="connsiteX64" fmla="*/ 1743040 w 2401828"/>
                    <a:gd name="connsiteY64" fmla="*/ 1532535 h 2121692"/>
                    <a:gd name="connsiteX65" fmla="*/ 1844640 w 2401828"/>
                    <a:gd name="connsiteY65" fmla="*/ 1524068 h 2121692"/>
                    <a:gd name="connsiteX66" fmla="*/ 1886973 w 2401828"/>
                    <a:gd name="connsiteY66" fmla="*/ 1515602 h 2121692"/>
                    <a:gd name="connsiteX67" fmla="*/ 1920840 w 2401828"/>
                    <a:gd name="connsiteY67" fmla="*/ 1481735 h 2121692"/>
                    <a:gd name="connsiteX68" fmla="*/ 1937773 w 2401828"/>
                    <a:gd name="connsiteY68" fmla="*/ 1422468 h 2121692"/>
                    <a:gd name="connsiteX69" fmla="*/ 1954706 w 2401828"/>
                    <a:gd name="connsiteY69" fmla="*/ 1363202 h 2121692"/>
                    <a:gd name="connsiteX70" fmla="*/ 1946240 w 2401828"/>
                    <a:gd name="connsiteY70" fmla="*/ 1295468 h 2121692"/>
                    <a:gd name="connsiteX71" fmla="*/ 2005506 w 2401828"/>
                    <a:gd name="connsiteY71" fmla="*/ 1219268 h 2121692"/>
                    <a:gd name="connsiteX72" fmla="*/ 2030906 w 2401828"/>
                    <a:gd name="connsiteY72" fmla="*/ 1193868 h 2121692"/>
                    <a:gd name="connsiteX73" fmla="*/ 2064773 w 2401828"/>
                    <a:gd name="connsiteY73" fmla="*/ 1168468 h 2121692"/>
                    <a:gd name="connsiteX74" fmla="*/ 2081706 w 2401828"/>
                    <a:gd name="connsiteY74" fmla="*/ 1143068 h 2121692"/>
                    <a:gd name="connsiteX75" fmla="*/ 2098640 w 2401828"/>
                    <a:gd name="connsiteY75" fmla="*/ 1109202 h 2121692"/>
                    <a:gd name="connsiteX76" fmla="*/ 2140973 w 2401828"/>
                    <a:gd name="connsiteY76" fmla="*/ 1100735 h 2121692"/>
                    <a:gd name="connsiteX77" fmla="*/ 2284906 w 2401828"/>
                    <a:gd name="connsiteY77" fmla="*/ 1092268 h 2121692"/>
                    <a:gd name="connsiteX78" fmla="*/ 2361106 w 2401828"/>
                    <a:gd name="connsiteY78" fmla="*/ 1066868 h 2121692"/>
                    <a:gd name="connsiteX79" fmla="*/ 2386506 w 2401828"/>
                    <a:gd name="connsiteY79" fmla="*/ 965268 h 2121692"/>
                    <a:gd name="connsiteX80" fmla="*/ 2369573 w 2401828"/>
                    <a:gd name="connsiteY80" fmla="*/ 804402 h 2121692"/>
                    <a:gd name="connsiteX81" fmla="*/ 2352640 w 2401828"/>
                    <a:gd name="connsiteY81" fmla="*/ 779002 h 2121692"/>
                    <a:gd name="connsiteX82" fmla="*/ 2344173 w 2401828"/>
                    <a:gd name="connsiteY82" fmla="*/ 745135 h 2121692"/>
                    <a:gd name="connsiteX83" fmla="*/ 2352640 w 2401828"/>
                    <a:gd name="connsiteY83" fmla="*/ 660468 h 2121692"/>
                    <a:gd name="connsiteX84" fmla="*/ 2393375 w 2401828"/>
                    <a:gd name="connsiteY84" fmla="*/ 630891 h 2121692"/>
                    <a:gd name="connsiteX85" fmla="*/ 2310306 w 2401828"/>
                    <a:gd name="connsiteY85" fmla="*/ 618135 h 2121692"/>
                    <a:gd name="connsiteX0" fmla="*/ 2310520 w 2402042"/>
                    <a:gd name="connsiteY0" fmla="*/ 618135 h 2121692"/>
                    <a:gd name="connsiteX1" fmla="*/ 2282972 w 2402042"/>
                    <a:gd name="connsiteY1" fmla="*/ 571505 h 2121692"/>
                    <a:gd name="connsiteX2" fmla="*/ 2305868 w 2402042"/>
                    <a:gd name="connsiteY2" fmla="*/ 553804 h 2121692"/>
                    <a:gd name="connsiteX3" fmla="*/ 2369978 w 2402042"/>
                    <a:gd name="connsiteY3" fmla="*/ 518401 h 2121692"/>
                    <a:gd name="connsiteX4" fmla="*/ 2402035 w 2402042"/>
                    <a:gd name="connsiteY4" fmla="*/ 434951 h 2121692"/>
                    <a:gd name="connsiteX5" fmla="*/ 2342088 w 2402042"/>
                    <a:gd name="connsiteY5" fmla="*/ 357708 h 2121692"/>
                    <a:gd name="connsiteX6" fmla="*/ 2347083 w 2402042"/>
                    <a:gd name="connsiteY6" fmla="*/ 285752 h 2121692"/>
                    <a:gd name="connsiteX7" fmla="*/ 2254641 w 2402042"/>
                    <a:gd name="connsiteY7" fmla="*/ 317093 h 2121692"/>
                    <a:gd name="connsiteX8" fmla="*/ 2205125 w 2402042"/>
                    <a:gd name="connsiteY8" fmla="*/ 255407 h 2121692"/>
                    <a:gd name="connsiteX9" fmla="*/ 2099801 w 2402042"/>
                    <a:gd name="connsiteY9" fmla="*/ 240234 h 2121692"/>
                    <a:gd name="connsiteX10" fmla="*/ 2070036 w 2402042"/>
                    <a:gd name="connsiteY10" fmla="*/ 209889 h 2121692"/>
                    <a:gd name="connsiteX11" fmla="*/ 2028822 w 2402042"/>
                    <a:gd name="connsiteY11" fmla="*/ 250348 h 2121692"/>
                    <a:gd name="connsiteX12" fmla="*/ 1925788 w 2402042"/>
                    <a:gd name="connsiteY12" fmla="*/ 197245 h 2121692"/>
                    <a:gd name="connsiteX13" fmla="*/ 1870836 w 2402042"/>
                    <a:gd name="connsiteY13" fmla="*/ 199774 h 2121692"/>
                    <a:gd name="connsiteX14" fmla="*/ 1843361 w 2402042"/>
                    <a:gd name="connsiteY14" fmla="*/ 159313 h 2121692"/>
                    <a:gd name="connsiteX15" fmla="*/ 1804437 w 2402042"/>
                    <a:gd name="connsiteY15" fmla="*/ 136554 h 2121692"/>
                    <a:gd name="connsiteX16" fmla="*/ 1788409 w 2402042"/>
                    <a:gd name="connsiteY16" fmla="*/ 164370 h 2121692"/>
                    <a:gd name="connsiteX17" fmla="*/ 1789486 w 2402042"/>
                    <a:gd name="connsiteY17" fmla="*/ 211993 h 2121692"/>
                    <a:gd name="connsiteX18" fmla="*/ 1642735 w 2402042"/>
                    <a:gd name="connsiteY18" fmla="*/ 115130 h 2121692"/>
                    <a:gd name="connsiteX19" fmla="*/ 1557154 w 2402042"/>
                    <a:gd name="connsiteY19" fmla="*/ 0 h 2121692"/>
                    <a:gd name="connsiteX20" fmla="*/ 1347428 w 2402042"/>
                    <a:gd name="connsiteY20" fmla="*/ 113173 h 2121692"/>
                    <a:gd name="connsiteX21" fmla="*/ 1591294 w 2402042"/>
                    <a:gd name="connsiteY21" fmla="*/ 358230 h 2121692"/>
                    <a:gd name="connsiteX22" fmla="*/ 1506783 w 2402042"/>
                    <a:gd name="connsiteY22" fmla="*/ 642312 h 2121692"/>
                    <a:gd name="connsiteX23" fmla="*/ 2063166 w 2402042"/>
                    <a:gd name="connsiteY23" fmla="*/ 606908 h 2121692"/>
                    <a:gd name="connsiteX24" fmla="*/ 1980320 w 2402042"/>
                    <a:gd name="connsiteY24" fmla="*/ 762068 h 2121692"/>
                    <a:gd name="connsiteX25" fmla="*/ 1963387 w 2402042"/>
                    <a:gd name="connsiteY25" fmla="*/ 804402 h 2121692"/>
                    <a:gd name="connsiteX26" fmla="*/ 1946454 w 2402042"/>
                    <a:gd name="connsiteY26" fmla="*/ 855202 h 2121692"/>
                    <a:gd name="connsiteX27" fmla="*/ 1853320 w 2402042"/>
                    <a:gd name="connsiteY27" fmla="*/ 914468 h 2121692"/>
                    <a:gd name="connsiteX28" fmla="*/ 1827920 w 2402042"/>
                    <a:gd name="connsiteY28" fmla="*/ 948335 h 2121692"/>
                    <a:gd name="connsiteX29" fmla="*/ 1802520 w 2402042"/>
                    <a:gd name="connsiteY29" fmla="*/ 965268 h 2121692"/>
                    <a:gd name="connsiteX30" fmla="*/ 1768654 w 2402042"/>
                    <a:gd name="connsiteY30" fmla="*/ 1041468 h 2121692"/>
                    <a:gd name="connsiteX31" fmla="*/ 1743254 w 2402042"/>
                    <a:gd name="connsiteY31" fmla="*/ 1126135 h 2121692"/>
                    <a:gd name="connsiteX32" fmla="*/ 1683987 w 2402042"/>
                    <a:gd name="connsiteY32" fmla="*/ 1176935 h 2121692"/>
                    <a:gd name="connsiteX33" fmla="*/ 1658587 w 2402042"/>
                    <a:gd name="connsiteY33" fmla="*/ 1202335 h 2121692"/>
                    <a:gd name="connsiteX34" fmla="*/ 1582387 w 2402042"/>
                    <a:gd name="connsiteY34" fmla="*/ 1253135 h 2121692"/>
                    <a:gd name="connsiteX35" fmla="*/ 1540054 w 2402042"/>
                    <a:gd name="connsiteY35" fmla="*/ 1295468 h 2121692"/>
                    <a:gd name="connsiteX36" fmla="*/ 561277 w 2402042"/>
                    <a:gd name="connsiteY36" fmla="*/ 1643842 h 2121692"/>
                    <a:gd name="connsiteX37" fmla="*/ 59723 w 2402042"/>
                    <a:gd name="connsiteY37" fmla="*/ 1744861 h 2121692"/>
                    <a:gd name="connsiteX38" fmla="*/ 174206 w 2402042"/>
                    <a:gd name="connsiteY38" fmla="*/ 1800495 h 2121692"/>
                    <a:gd name="connsiteX39" fmla="*/ 116964 w 2402042"/>
                    <a:gd name="connsiteY39" fmla="*/ 1828311 h 2121692"/>
                    <a:gd name="connsiteX40" fmla="*/ 87199 w 2402042"/>
                    <a:gd name="connsiteY40" fmla="*/ 1825783 h 2121692"/>
                    <a:gd name="connsiteX41" fmla="*/ 68882 w 2402042"/>
                    <a:gd name="connsiteY41" fmla="*/ 1820725 h 2121692"/>
                    <a:gd name="connsiteX42" fmla="*/ 34537 w 2402042"/>
                    <a:gd name="connsiteY42" fmla="*/ 1808081 h 2121692"/>
                    <a:gd name="connsiteX43" fmla="*/ 13930 w 2402042"/>
                    <a:gd name="connsiteY43" fmla="*/ 1833369 h 2121692"/>
                    <a:gd name="connsiteX44" fmla="*/ 89490 w 2402042"/>
                    <a:gd name="connsiteY44" fmla="*/ 1891533 h 2121692"/>
                    <a:gd name="connsiteX45" fmla="*/ 11644 w 2402042"/>
                    <a:gd name="connsiteY45" fmla="*/ 1914289 h 2121692"/>
                    <a:gd name="connsiteX46" fmla="*/ 169629 w 2402042"/>
                    <a:gd name="connsiteY46" fmla="*/ 1972452 h 2121692"/>
                    <a:gd name="connsiteX47" fmla="*/ 510784 w 2402042"/>
                    <a:gd name="connsiteY47" fmla="*/ 2012913 h 2121692"/>
                    <a:gd name="connsiteX48" fmla="*/ 533682 w 2402042"/>
                    <a:gd name="connsiteY48" fmla="*/ 1942109 h 2121692"/>
                    <a:gd name="connsiteX49" fmla="*/ 744328 w 2402042"/>
                    <a:gd name="connsiteY49" fmla="*/ 1911762 h 2121692"/>
                    <a:gd name="connsiteX50" fmla="*/ 867969 w 2402042"/>
                    <a:gd name="connsiteY50" fmla="*/ 1952222 h 2121692"/>
                    <a:gd name="connsiteX51" fmla="*/ 964134 w 2402042"/>
                    <a:gd name="connsiteY51" fmla="*/ 2116593 h 2121692"/>
                    <a:gd name="connsiteX52" fmla="*/ 973292 w 2402042"/>
                    <a:gd name="connsiteY52" fmla="*/ 2076133 h 2121692"/>
                    <a:gd name="connsiteX53" fmla="*/ 936658 w 2402042"/>
                    <a:gd name="connsiteY53" fmla="*/ 1969924 h 2121692"/>
                    <a:gd name="connsiteX54" fmla="*/ 996189 w 2402042"/>
                    <a:gd name="connsiteY54" fmla="*/ 1894060 h 2121692"/>
                    <a:gd name="connsiteX55" fmla="*/ 1032823 w 2402042"/>
                    <a:gd name="connsiteY55" fmla="*/ 1889003 h 2121692"/>
                    <a:gd name="connsiteX56" fmla="*/ 1053430 w 2402042"/>
                    <a:gd name="connsiteY56" fmla="*/ 1833369 h 2121692"/>
                    <a:gd name="connsiteX57" fmla="*/ 1099223 w 2402042"/>
                    <a:gd name="connsiteY57" fmla="*/ 1851071 h 2121692"/>
                    <a:gd name="connsiteX58" fmla="*/ 1161043 w 2402042"/>
                    <a:gd name="connsiteY58" fmla="*/ 1813139 h 2121692"/>
                    <a:gd name="connsiteX59" fmla="*/ 1243471 w 2402042"/>
                    <a:gd name="connsiteY59" fmla="*/ 1711987 h 2121692"/>
                    <a:gd name="connsiteX60" fmla="*/ 1369664 w 2402042"/>
                    <a:gd name="connsiteY60" fmla="*/ 1719009 h 2121692"/>
                    <a:gd name="connsiteX61" fmla="*/ 1499911 w 2402042"/>
                    <a:gd name="connsiteY61" fmla="*/ 1656354 h 2121692"/>
                    <a:gd name="connsiteX62" fmla="*/ 1633187 w 2402042"/>
                    <a:gd name="connsiteY62" fmla="*/ 1583335 h 2121692"/>
                    <a:gd name="connsiteX63" fmla="*/ 1667054 w 2402042"/>
                    <a:gd name="connsiteY63" fmla="*/ 1591802 h 2121692"/>
                    <a:gd name="connsiteX64" fmla="*/ 1726320 w 2402042"/>
                    <a:gd name="connsiteY64" fmla="*/ 1557935 h 2121692"/>
                    <a:gd name="connsiteX65" fmla="*/ 1743254 w 2402042"/>
                    <a:gd name="connsiteY65" fmla="*/ 1532535 h 2121692"/>
                    <a:gd name="connsiteX66" fmla="*/ 1844854 w 2402042"/>
                    <a:gd name="connsiteY66" fmla="*/ 1524068 h 2121692"/>
                    <a:gd name="connsiteX67" fmla="*/ 1887187 w 2402042"/>
                    <a:gd name="connsiteY67" fmla="*/ 1515602 h 2121692"/>
                    <a:gd name="connsiteX68" fmla="*/ 1921054 w 2402042"/>
                    <a:gd name="connsiteY68" fmla="*/ 1481735 h 2121692"/>
                    <a:gd name="connsiteX69" fmla="*/ 1937987 w 2402042"/>
                    <a:gd name="connsiteY69" fmla="*/ 1422468 h 2121692"/>
                    <a:gd name="connsiteX70" fmla="*/ 1954920 w 2402042"/>
                    <a:gd name="connsiteY70" fmla="*/ 1363202 h 2121692"/>
                    <a:gd name="connsiteX71" fmla="*/ 1946454 w 2402042"/>
                    <a:gd name="connsiteY71" fmla="*/ 1295468 h 2121692"/>
                    <a:gd name="connsiteX72" fmla="*/ 2005720 w 2402042"/>
                    <a:gd name="connsiteY72" fmla="*/ 1219268 h 2121692"/>
                    <a:gd name="connsiteX73" fmla="*/ 2031120 w 2402042"/>
                    <a:gd name="connsiteY73" fmla="*/ 1193868 h 2121692"/>
                    <a:gd name="connsiteX74" fmla="*/ 2064987 w 2402042"/>
                    <a:gd name="connsiteY74" fmla="*/ 1168468 h 2121692"/>
                    <a:gd name="connsiteX75" fmla="*/ 2081920 w 2402042"/>
                    <a:gd name="connsiteY75" fmla="*/ 1143068 h 2121692"/>
                    <a:gd name="connsiteX76" fmla="*/ 2098854 w 2402042"/>
                    <a:gd name="connsiteY76" fmla="*/ 1109202 h 2121692"/>
                    <a:gd name="connsiteX77" fmla="*/ 2141187 w 2402042"/>
                    <a:gd name="connsiteY77" fmla="*/ 1100735 h 2121692"/>
                    <a:gd name="connsiteX78" fmla="*/ 2285120 w 2402042"/>
                    <a:gd name="connsiteY78" fmla="*/ 1092268 h 2121692"/>
                    <a:gd name="connsiteX79" fmla="*/ 2361320 w 2402042"/>
                    <a:gd name="connsiteY79" fmla="*/ 1066868 h 2121692"/>
                    <a:gd name="connsiteX80" fmla="*/ 2386720 w 2402042"/>
                    <a:gd name="connsiteY80" fmla="*/ 965268 h 2121692"/>
                    <a:gd name="connsiteX81" fmla="*/ 2369787 w 2402042"/>
                    <a:gd name="connsiteY81" fmla="*/ 804402 h 2121692"/>
                    <a:gd name="connsiteX82" fmla="*/ 2352854 w 2402042"/>
                    <a:gd name="connsiteY82" fmla="*/ 779002 h 2121692"/>
                    <a:gd name="connsiteX83" fmla="*/ 2344387 w 2402042"/>
                    <a:gd name="connsiteY83" fmla="*/ 745135 h 2121692"/>
                    <a:gd name="connsiteX84" fmla="*/ 2352854 w 2402042"/>
                    <a:gd name="connsiteY84" fmla="*/ 660468 h 2121692"/>
                    <a:gd name="connsiteX85" fmla="*/ 2393589 w 2402042"/>
                    <a:gd name="connsiteY85" fmla="*/ 630891 h 2121692"/>
                    <a:gd name="connsiteX86" fmla="*/ 2310520 w 2402042"/>
                    <a:gd name="connsiteY86" fmla="*/ 618135 h 2121692"/>
                    <a:gd name="connsiteX0" fmla="*/ 2310520 w 2402042"/>
                    <a:gd name="connsiteY0" fmla="*/ 618135 h 2121692"/>
                    <a:gd name="connsiteX1" fmla="*/ 2282972 w 2402042"/>
                    <a:gd name="connsiteY1" fmla="*/ 571505 h 2121692"/>
                    <a:gd name="connsiteX2" fmla="*/ 2305868 w 2402042"/>
                    <a:gd name="connsiteY2" fmla="*/ 553804 h 2121692"/>
                    <a:gd name="connsiteX3" fmla="*/ 2369978 w 2402042"/>
                    <a:gd name="connsiteY3" fmla="*/ 518401 h 2121692"/>
                    <a:gd name="connsiteX4" fmla="*/ 2402035 w 2402042"/>
                    <a:gd name="connsiteY4" fmla="*/ 434951 h 2121692"/>
                    <a:gd name="connsiteX5" fmla="*/ 2342088 w 2402042"/>
                    <a:gd name="connsiteY5" fmla="*/ 357708 h 2121692"/>
                    <a:gd name="connsiteX6" fmla="*/ 2347083 w 2402042"/>
                    <a:gd name="connsiteY6" fmla="*/ 285752 h 2121692"/>
                    <a:gd name="connsiteX7" fmla="*/ 2254641 w 2402042"/>
                    <a:gd name="connsiteY7" fmla="*/ 317093 h 2121692"/>
                    <a:gd name="connsiteX8" fmla="*/ 2205125 w 2402042"/>
                    <a:gd name="connsiteY8" fmla="*/ 255407 h 2121692"/>
                    <a:gd name="connsiteX9" fmla="*/ 2099801 w 2402042"/>
                    <a:gd name="connsiteY9" fmla="*/ 240234 h 2121692"/>
                    <a:gd name="connsiteX10" fmla="*/ 2070036 w 2402042"/>
                    <a:gd name="connsiteY10" fmla="*/ 209889 h 2121692"/>
                    <a:gd name="connsiteX11" fmla="*/ 2028822 w 2402042"/>
                    <a:gd name="connsiteY11" fmla="*/ 250348 h 2121692"/>
                    <a:gd name="connsiteX12" fmla="*/ 1925788 w 2402042"/>
                    <a:gd name="connsiteY12" fmla="*/ 197245 h 2121692"/>
                    <a:gd name="connsiteX13" fmla="*/ 1870836 w 2402042"/>
                    <a:gd name="connsiteY13" fmla="*/ 199774 h 2121692"/>
                    <a:gd name="connsiteX14" fmla="*/ 1843361 w 2402042"/>
                    <a:gd name="connsiteY14" fmla="*/ 159313 h 2121692"/>
                    <a:gd name="connsiteX15" fmla="*/ 1804437 w 2402042"/>
                    <a:gd name="connsiteY15" fmla="*/ 136554 h 2121692"/>
                    <a:gd name="connsiteX16" fmla="*/ 1788409 w 2402042"/>
                    <a:gd name="connsiteY16" fmla="*/ 164370 h 2121692"/>
                    <a:gd name="connsiteX17" fmla="*/ 1789486 w 2402042"/>
                    <a:gd name="connsiteY17" fmla="*/ 211993 h 2121692"/>
                    <a:gd name="connsiteX18" fmla="*/ 1642735 w 2402042"/>
                    <a:gd name="connsiteY18" fmla="*/ 115130 h 2121692"/>
                    <a:gd name="connsiteX19" fmla="*/ 1557154 w 2402042"/>
                    <a:gd name="connsiteY19" fmla="*/ 0 h 2121692"/>
                    <a:gd name="connsiteX20" fmla="*/ 1347428 w 2402042"/>
                    <a:gd name="connsiteY20" fmla="*/ 113173 h 2121692"/>
                    <a:gd name="connsiteX21" fmla="*/ 1591294 w 2402042"/>
                    <a:gd name="connsiteY21" fmla="*/ 358230 h 2121692"/>
                    <a:gd name="connsiteX22" fmla="*/ 1506783 w 2402042"/>
                    <a:gd name="connsiteY22" fmla="*/ 642312 h 2121692"/>
                    <a:gd name="connsiteX23" fmla="*/ 2063166 w 2402042"/>
                    <a:gd name="connsiteY23" fmla="*/ 606908 h 2121692"/>
                    <a:gd name="connsiteX24" fmla="*/ 1980320 w 2402042"/>
                    <a:gd name="connsiteY24" fmla="*/ 762068 h 2121692"/>
                    <a:gd name="connsiteX25" fmla="*/ 1963387 w 2402042"/>
                    <a:gd name="connsiteY25" fmla="*/ 804402 h 2121692"/>
                    <a:gd name="connsiteX26" fmla="*/ 1946454 w 2402042"/>
                    <a:gd name="connsiteY26" fmla="*/ 855202 h 2121692"/>
                    <a:gd name="connsiteX27" fmla="*/ 1853320 w 2402042"/>
                    <a:gd name="connsiteY27" fmla="*/ 914468 h 2121692"/>
                    <a:gd name="connsiteX28" fmla="*/ 1827920 w 2402042"/>
                    <a:gd name="connsiteY28" fmla="*/ 948335 h 2121692"/>
                    <a:gd name="connsiteX29" fmla="*/ 1802520 w 2402042"/>
                    <a:gd name="connsiteY29" fmla="*/ 965268 h 2121692"/>
                    <a:gd name="connsiteX30" fmla="*/ 1768654 w 2402042"/>
                    <a:gd name="connsiteY30" fmla="*/ 1041468 h 2121692"/>
                    <a:gd name="connsiteX31" fmla="*/ 1743254 w 2402042"/>
                    <a:gd name="connsiteY31" fmla="*/ 1126135 h 2121692"/>
                    <a:gd name="connsiteX32" fmla="*/ 1683987 w 2402042"/>
                    <a:gd name="connsiteY32" fmla="*/ 1176935 h 2121692"/>
                    <a:gd name="connsiteX33" fmla="*/ 1658587 w 2402042"/>
                    <a:gd name="connsiteY33" fmla="*/ 1202335 h 2121692"/>
                    <a:gd name="connsiteX34" fmla="*/ 1582387 w 2402042"/>
                    <a:gd name="connsiteY34" fmla="*/ 1253135 h 2121692"/>
                    <a:gd name="connsiteX35" fmla="*/ 1540054 w 2402042"/>
                    <a:gd name="connsiteY35" fmla="*/ 1295468 h 2121692"/>
                    <a:gd name="connsiteX36" fmla="*/ 561277 w 2402042"/>
                    <a:gd name="connsiteY36" fmla="*/ 1643842 h 2121692"/>
                    <a:gd name="connsiteX37" fmla="*/ 59723 w 2402042"/>
                    <a:gd name="connsiteY37" fmla="*/ 1744861 h 2121692"/>
                    <a:gd name="connsiteX38" fmla="*/ 174206 w 2402042"/>
                    <a:gd name="connsiteY38" fmla="*/ 1800495 h 2121692"/>
                    <a:gd name="connsiteX39" fmla="*/ 116964 w 2402042"/>
                    <a:gd name="connsiteY39" fmla="*/ 1828311 h 2121692"/>
                    <a:gd name="connsiteX40" fmla="*/ 87199 w 2402042"/>
                    <a:gd name="connsiteY40" fmla="*/ 1825783 h 2121692"/>
                    <a:gd name="connsiteX41" fmla="*/ 68882 w 2402042"/>
                    <a:gd name="connsiteY41" fmla="*/ 1820725 h 2121692"/>
                    <a:gd name="connsiteX42" fmla="*/ 34537 w 2402042"/>
                    <a:gd name="connsiteY42" fmla="*/ 1808081 h 2121692"/>
                    <a:gd name="connsiteX43" fmla="*/ 13930 w 2402042"/>
                    <a:gd name="connsiteY43" fmla="*/ 1833369 h 2121692"/>
                    <a:gd name="connsiteX44" fmla="*/ 89490 w 2402042"/>
                    <a:gd name="connsiteY44" fmla="*/ 1891533 h 2121692"/>
                    <a:gd name="connsiteX45" fmla="*/ 11644 w 2402042"/>
                    <a:gd name="connsiteY45" fmla="*/ 1914289 h 2121692"/>
                    <a:gd name="connsiteX46" fmla="*/ 169629 w 2402042"/>
                    <a:gd name="connsiteY46" fmla="*/ 1972452 h 2121692"/>
                    <a:gd name="connsiteX47" fmla="*/ 510784 w 2402042"/>
                    <a:gd name="connsiteY47" fmla="*/ 2012913 h 2121692"/>
                    <a:gd name="connsiteX48" fmla="*/ 533682 w 2402042"/>
                    <a:gd name="connsiteY48" fmla="*/ 1942109 h 2121692"/>
                    <a:gd name="connsiteX49" fmla="*/ 744328 w 2402042"/>
                    <a:gd name="connsiteY49" fmla="*/ 1911762 h 2121692"/>
                    <a:gd name="connsiteX50" fmla="*/ 867969 w 2402042"/>
                    <a:gd name="connsiteY50" fmla="*/ 1952222 h 2121692"/>
                    <a:gd name="connsiteX51" fmla="*/ 964134 w 2402042"/>
                    <a:gd name="connsiteY51" fmla="*/ 2116593 h 2121692"/>
                    <a:gd name="connsiteX52" fmla="*/ 973292 w 2402042"/>
                    <a:gd name="connsiteY52" fmla="*/ 2076133 h 2121692"/>
                    <a:gd name="connsiteX53" fmla="*/ 936658 w 2402042"/>
                    <a:gd name="connsiteY53" fmla="*/ 1969924 h 2121692"/>
                    <a:gd name="connsiteX54" fmla="*/ 996189 w 2402042"/>
                    <a:gd name="connsiteY54" fmla="*/ 1894060 h 2121692"/>
                    <a:gd name="connsiteX55" fmla="*/ 1032823 w 2402042"/>
                    <a:gd name="connsiteY55" fmla="*/ 1889003 h 2121692"/>
                    <a:gd name="connsiteX56" fmla="*/ 1053430 w 2402042"/>
                    <a:gd name="connsiteY56" fmla="*/ 1833369 h 2121692"/>
                    <a:gd name="connsiteX57" fmla="*/ 1099223 w 2402042"/>
                    <a:gd name="connsiteY57" fmla="*/ 1851071 h 2121692"/>
                    <a:gd name="connsiteX58" fmla="*/ 1161043 w 2402042"/>
                    <a:gd name="connsiteY58" fmla="*/ 1813139 h 2121692"/>
                    <a:gd name="connsiteX59" fmla="*/ 1243471 w 2402042"/>
                    <a:gd name="connsiteY59" fmla="*/ 1711987 h 2121692"/>
                    <a:gd name="connsiteX60" fmla="*/ 1369664 w 2402042"/>
                    <a:gd name="connsiteY60" fmla="*/ 1719009 h 2121692"/>
                    <a:gd name="connsiteX61" fmla="*/ 1499911 w 2402042"/>
                    <a:gd name="connsiteY61" fmla="*/ 1656354 h 2121692"/>
                    <a:gd name="connsiteX62" fmla="*/ 1633187 w 2402042"/>
                    <a:gd name="connsiteY62" fmla="*/ 1583335 h 2121692"/>
                    <a:gd name="connsiteX63" fmla="*/ 1667054 w 2402042"/>
                    <a:gd name="connsiteY63" fmla="*/ 1591802 h 2121692"/>
                    <a:gd name="connsiteX64" fmla="*/ 1726320 w 2402042"/>
                    <a:gd name="connsiteY64" fmla="*/ 1557935 h 2121692"/>
                    <a:gd name="connsiteX65" fmla="*/ 1743254 w 2402042"/>
                    <a:gd name="connsiteY65" fmla="*/ 1532535 h 2121692"/>
                    <a:gd name="connsiteX66" fmla="*/ 1844854 w 2402042"/>
                    <a:gd name="connsiteY66" fmla="*/ 1524068 h 2121692"/>
                    <a:gd name="connsiteX67" fmla="*/ 1887187 w 2402042"/>
                    <a:gd name="connsiteY67" fmla="*/ 1515602 h 2121692"/>
                    <a:gd name="connsiteX68" fmla="*/ 1921054 w 2402042"/>
                    <a:gd name="connsiteY68" fmla="*/ 1481735 h 2121692"/>
                    <a:gd name="connsiteX69" fmla="*/ 1937987 w 2402042"/>
                    <a:gd name="connsiteY69" fmla="*/ 1422468 h 2121692"/>
                    <a:gd name="connsiteX70" fmla="*/ 1954920 w 2402042"/>
                    <a:gd name="connsiteY70" fmla="*/ 1363202 h 2121692"/>
                    <a:gd name="connsiteX71" fmla="*/ 1946454 w 2402042"/>
                    <a:gd name="connsiteY71" fmla="*/ 1295468 h 2121692"/>
                    <a:gd name="connsiteX72" fmla="*/ 2005720 w 2402042"/>
                    <a:gd name="connsiteY72" fmla="*/ 1219268 h 2121692"/>
                    <a:gd name="connsiteX73" fmla="*/ 2031120 w 2402042"/>
                    <a:gd name="connsiteY73" fmla="*/ 1193868 h 2121692"/>
                    <a:gd name="connsiteX74" fmla="*/ 2064987 w 2402042"/>
                    <a:gd name="connsiteY74" fmla="*/ 1168468 h 2121692"/>
                    <a:gd name="connsiteX75" fmla="*/ 2081920 w 2402042"/>
                    <a:gd name="connsiteY75" fmla="*/ 1143068 h 2121692"/>
                    <a:gd name="connsiteX76" fmla="*/ 2098854 w 2402042"/>
                    <a:gd name="connsiteY76" fmla="*/ 1109202 h 2121692"/>
                    <a:gd name="connsiteX77" fmla="*/ 2141187 w 2402042"/>
                    <a:gd name="connsiteY77" fmla="*/ 1100735 h 2121692"/>
                    <a:gd name="connsiteX78" fmla="*/ 2285120 w 2402042"/>
                    <a:gd name="connsiteY78" fmla="*/ 1092268 h 2121692"/>
                    <a:gd name="connsiteX79" fmla="*/ 2361320 w 2402042"/>
                    <a:gd name="connsiteY79" fmla="*/ 1066868 h 2121692"/>
                    <a:gd name="connsiteX80" fmla="*/ 2386720 w 2402042"/>
                    <a:gd name="connsiteY80" fmla="*/ 965268 h 2121692"/>
                    <a:gd name="connsiteX81" fmla="*/ 2369787 w 2402042"/>
                    <a:gd name="connsiteY81" fmla="*/ 804402 h 2121692"/>
                    <a:gd name="connsiteX82" fmla="*/ 2352854 w 2402042"/>
                    <a:gd name="connsiteY82" fmla="*/ 779002 h 2121692"/>
                    <a:gd name="connsiteX83" fmla="*/ 2344387 w 2402042"/>
                    <a:gd name="connsiteY83" fmla="*/ 745135 h 2121692"/>
                    <a:gd name="connsiteX84" fmla="*/ 2352854 w 2402042"/>
                    <a:gd name="connsiteY84" fmla="*/ 660468 h 2121692"/>
                    <a:gd name="connsiteX85" fmla="*/ 2393589 w 2402042"/>
                    <a:gd name="connsiteY85" fmla="*/ 630891 h 2121692"/>
                    <a:gd name="connsiteX86" fmla="*/ 2310520 w 2402042"/>
                    <a:gd name="connsiteY86" fmla="*/ 618135 h 2121692"/>
                    <a:gd name="connsiteX0" fmla="*/ 2310520 w 2402042"/>
                    <a:gd name="connsiteY0" fmla="*/ 618135 h 2121692"/>
                    <a:gd name="connsiteX1" fmla="*/ 2282972 w 2402042"/>
                    <a:gd name="connsiteY1" fmla="*/ 571505 h 2121692"/>
                    <a:gd name="connsiteX2" fmla="*/ 2305868 w 2402042"/>
                    <a:gd name="connsiteY2" fmla="*/ 553804 h 2121692"/>
                    <a:gd name="connsiteX3" fmla="*/ 2369978 w 2402042"/>
                    <a:gd name="connsiteY3" fmla="*/ 518401 h 2121692"/>
                    <a:gd name="connsiteX4" fmla="*/ 2402035 w 2402042"/>
                    <a:gd name="connsiteY4" fmla="*/ 434951 h 2121692"/>
                    <a:gd name="connsiteX5" fmla="*/ 2342088 w 2402042"/>
                    <a:gd name="connsiteY5" fmla="*/ 357708 h 2121692"/>
                    <a:gd name="connsiteX6" fmla="*/ 2347083 w 2402042"/>
                    <a:gd name="connsiteY6" fmla="*/ 285752 h 2121692"/>
                    <a:gd name="connsiteX7" fmla="*/ 2254641 w 2402042"/>
                    <a:gd name="connsiteY7" fmla="*/ 317093 h 2121692"/>
                    <a:gd name="connsiteX8" fmla="*/ 2205125 w 2402042"/>
                    <a:gd name="connsiteY8" fmla="*/ 255407 h 2121692"/>
                    <a:gd name="connsiteX9" fmla="*/ 2099801 w 2402042"/>
                    <a:gd name="connsiteY9" fmla="*/ 240234 h 2121692"/>
                    <a:gd name="connsiteX10" fmla="*/ 2070036 w 2402042"/>
                    <a:gd name="connsiteY10" fmla="*/ 209889 h 2121692"/>
                    <a:gd name="connsiteX11" fmla="*/ 2028822 w 2402042"/>
                    <a:gd name="connsiteY11" fmla="*/ 250348 h 2121692"/>
                    <a:gd name="connsiteX12" fmla="*/ 1925788 w 2402042"/>
                    <a:gd name="connsiteY12" fmla="*/ 197245 h 2121692"/>
                    <a:gd name="connsiteX13" fmla="*/ 1870836 w 2402042"/>
                    <a:gd name="connsiteY13" fmla="*/ 199774 h 2121692"/>
                    <a:gd name="connsiteX14" fmla="*/ 1843361 w 2402042"/>
                    <a:gd name="connsiteY14" fmla="*/ 159313 h 2121692"/>
                    <a:gd name="connsiteX15" fmla="*/ 1804437 w 2402042"/>
                    <a:gd name="connsiteY15" fmla="*/ 136554 h 2121692"/>
                    <a:gd name="connsiteX16" fmla="*/ 1788409 w 2402042"/>
                    <a:gd name="connsiteY16" fmla="*/ 164370 h 2121692"/>
                    <a:gd name="connsiteX17" fmla="*/ 1789486 w 2402042"/>
                    <a:gd name="connsiteY17" fmla="*/ 211993 h 2121692"/>
                    <a:gd name="connsiteX18" fmla="*/ 1642735 w 2402042"/>
                    <a:gd name="connsiteY18" fmla="*/ 115130 h 2121692"/>
                    <a:gd name="connsiteX19" fmla="*/ 1557154 w 2402042"/>
                    <a:gd name="connsiteY19" fmla="*/ 0 h 2121692"/>
                    <a:gd name="connsiteX20" fmla="*/ 1347428 w 2402042"/>
                    <a:gd name="connsiteY20" fmla="*/ 113173 h 2121692"/>
                    <a:gd name="connsiteX21" fmla="*/ 1591294 w 2402042"/>
                    <a:gd name="connsiteY21" fmla="*/ 358230 h 2121692"/>
                    <a:gd name="connsiteX22" fmla="*/ 1506783 w 2402042"/>
                    <a:gd name="connsiteY22" fmla="*/ 642312 h 2121692"/>
                    <a:gd name="connsiteX23" fmla="*/ 2063166 w 2402042"/>
                    <a:gd name="connsiteY23" fmla="*/ 606908 h 2121692"/>
                    <a:gd name="connsiteX24" fmla="*/ 1980320 w 2402042"/>
                    <a:gd name="connsiteY24" fmla="*/ 762068 h 2121692"/>
                    <a:gd name="connsiteX25" fmla="*/ 1963387 w 2402042"/>
                    <a:gd name="connsiteY25" fmla="*/ 804402 h 2121692"/>
                    <a:gd name="connsiteX26" fmla="*/ 1946454 w 2402042"/>
                    <a:gd name="connsiteY26" fmla="*/ 855202 h 2121692"/>
                    <a:gd name="connsiteX27" fmla="*/ 1853320 w 2402042"/>
                    <a:gd name="connsiteY27" fmla="*/ 914468 h 2121692"/>
                    <a:gd name="connsiteX28" fmla="*/ 1827920 w 2402042"/>
                    <a:gd name="connsiteY28" fmla="*/ 948335 h 2121692"/>
                    <a:gd name="connsiteX29" fmla="*/ 1802520 w 2402042"/>
                    <a:gd name="connsiteY29" fmla="*/ 965268 h 2121692"/>
                    <a:gd name="connsiteX30" fmla="*/ 1768654 w 2402042"/>
                    <a:gd name="connsiteY30" fmla="*/ 1041468 h 2121692"/>
                    <a:gd name="connsiteX31" fmla="*/ 1743254 w 2402042"/>
                    <a:gd name="connsiteY31" fmla="*/ 1126135 h 2121692"/>
                    <a:gd name="connsiteX32" fmla="*/ 1683987 w 2402042"/>
                    <a:gd name="connsiteY32" fmla="*/ 1176935 h 2121692"/>
                    <a:gd name="connsiteX33" fmla="*/ 1658587 w 2402042"/>
                    <a:gd name="connsiteY33" fmla="*/ 1202335 h 2121692"/>
                    <a:gd name="connsiteX34" fmla="*/ 1582387 w 2402042"/>
                    <a:gd name="connsiteY34" fmla="*/ 1253135 h 2121692"/>
                    <a:gd name="connsiteX35" fmla="*/ 1540054 w 2402042"/>
                    <a:gd name="connsiteY35" fmla="*/ 1295468 h 2121692"/>
                    <a:gd name="connsiteX36" fmla="*/ 561277 w 2402042"/>
                    <a:gd name="connsiteY36" fmla="*/ 1643842 h 2121692"/>
                    <a:gd name="connsiteX37" fmla="*/ 59723 w 2402042"/>
                    <a:gd name="connsiteY37" fmla="*/ 1744861 h 2121692"/>
                    <a:gd name="connsiteX38" fmla="*/ 174206 w 2402042"/>
                    <a:gd name="connsiteY38" fmla="*/ 1800495 h 2121692"/>
                    <a:gd name="connsiteX39" fmla="*/ 116964 w 2402042"/>
                    <a:gd name="connsiteY39" fmla="*/ 1828311 h 2121692"/>
                    <a:gd name="connsiteX40" fmla="*/ 87199 w 2402042"/>
                    <a:gd name="connsiteY40" fmla="*/ 1825783 h 2121692"/>
                    <a:gd name="connsiteX41" fmla="*/ 68882 w 2402042"/>
                    <a:gd name="connsiteY41" fmla="*/ 1820725 h 2121692"/>
                    <a:gd name="connsiteX42" fmla="*/ 34537 w 2402042"/>
                    <a:gd name="connsiteY42" fmla="*/ 1808081 h 2121692"/>
                    <a:gd name="connsiteX43" fmla="*/ 13930 w 2402042"/>
                    <a:gd name="connsiteY43" fmla="*/ 1833369 h 2121692"/>
                    <a:gd name="connsiteX44" fmla="*/ 89490 w 2402042"/>
                    <a:gd name="connsiteY44" fmla="*/ 1891533 h 2121692"/>
                    <a:gd name="connsiteX45" fmla="*/ 11644 w 2402042"/>
                    <a:gd name="connsiteY45" fmla="*/ 1914289 h 2121692"/>
                    <a:gd name="connsiteX46" fmla="*/ 169629 w 2402042"/>
                    <a:gd name="connsiteY46" fmla="*/ 1972452 h 2121692"/>
                    <a:gd name="connsiteX47" fmla="*/ 510784 w 2402042"/>
                    <a:gd name="connsiteY47" fmla="*/ 2012913 h 2121692"/>
                    <a:gd name="connsiteX48" fmla="*/ 577185 w 2402042"/>
                    <a:gd name="connsiteY48" fmla="*/ 1939580 h 2121692"/>
                    <a:gd name="connsiteX49" fmla="*/ 744328 w 2402042"/>
                    <a:gd name="connsiteY49" fmla="*/ 1911762 h 2121692"/>
                    <a:gd name="connsiteX50" fmla="*/ 867969 w 2402042"/>
                    <a:gd name="connsiteY50" fmla="*/ 1952222 h 2121692"/>
                    <a:gd name="connsiteX51" fmla="*/ 964134 w 2402042"/>
                    <a:gd name="connsiteY51" fmla="*/ 2116593 h 2121692"/>
                    <a:gd name="connsiteX52" fmla="*/ 973292 w 2402042"/>
                    <a:gd name="connsiteY52" fmla="*/ 2076133 h 2121692"/>
                    <a:gd name="connsiteX53" fmla="*/ 936658 w 2402042"/>
                    <a:gd name="connsiteY53" fmla="*/ 1969924 h 2121692"/>
                    <a:gd name="connsiteX54" fmla="*/ 996189 w 2402042"/>
                    <a:gd name="connsiteY54" fmla="*/ 1894060 h 2121692"/>
                    <a:gd name="connsiteX55" fmla="*/ 1032823 w 2402042"/>
                    <a:gd name="connsiteY55" fmla="*/ 1889003 h 2121692"/>
                    <a:gd name="connsiteX56" fmla="*/ 1053430 w 2402042"/>
                    <a:gd name="connsiteY56" fmla="*/ 1833369 h 2121692"/>
                    <a:gd name="connsiteX57" fmla="*/ 1099223 w 2402042"/>
                    <a:gd name="connsiteY57" fmla="*/ 1851071 h 2121692"/>
                    <a:gd name="connsiteX58" fmla="*/ 1161043 w 2402042"/>
                    <a:gd name="connsiteY58" fmla="*/ 1813139 h 2121692"/>
                    <a:gd name="connsiteX59" fmla="*/ 1243471 w 2402042"/>
                    <a:gd name="connsiteY59" fmla="*/ 1711987 h 2121692"/>
                    <a:gd name="connsiteX60" fmla="*/ 1369664 w 2402042"/>
                    <a:gd name="connsiteY60" fmla="*/ 1719009 h 2121692"/>
                    <a:gd name="connsiteX61" fmla="*/ 1499911 w 2402042"/>
                    <a:gd name="connsiteY61" fmla="*/ 1656354 h 2121692"/>
                    <a:gd name="connsiteX62" fmla="*/ 1633187 w 2402042"/>
                    <a:gd name="connsiteY62" fmla="*/ 1583335 h 2121692"/>
                    <a:gd name="connsiteX63" fmla="*/ 1667054 w 2402042"/>
                    <a:gd name="connsiteY63" fmla="*/ 1591802 h 2121692"/>
                    <a:gd name="connsiteX64" fmla="*/ 1726320 w 2402042"/>
                    <a:gd name="connsiteY64" fmla="*/ 1557935 h 2121692"/>
                    <a:gd name="connsiteX65" fmla="*/ 1743254 w 2402042"/>
                    <a:gd name="connsiteY65" fmla="*/ 1532535 h 2121692"/>
                    <a:gd name="connsiteX66" fmla="*/ 1844854 w 2402042"/>
                    <a:gd name="connsiteY66" fmla="*/ 1524068 h 2121692"/>
                    <a:gd name="connsiteX67" fmla="*/ 1887187 w 2402042"/>
                    <a:gd name="connsiteY67" fmla="*/ 1515602 h 2121692"/>
                    <a:gd name="connsiteX68" fmla="*/ 1921054 w 2402042"/>
                    <a:gd name="connsiteY68" fmla="*/ 1481735 h 2121692"/>
                    <a:gd name="connsiteX69" fmla="*/ 1937987 w 2402042"/>
                    <a:gd name="connsiteY69" fmla="*/ 1422468 h 2121692"/>
                    <a:gd name="connsiteX70" fmla="*/ 1954920 w 2402042"/>
                    <a:gd name="connsiteY70" fmla="*/ 1363202 h 2121692"/>
                    <a:gd name="connsiteX71" fmla="*/ 1946454 w 2402042"/>
                    <a:gd name="connsiteY71" fmla="*/ 1295468 h 2121692"/>
                    <a:gd name="connsiteX72" fmla="*/ 2005720 w 2402042"/>
                    <a:gd name="connsiteY72" fmla="*/ 1219268 h 2121692"/>
                    <a:gd name="connsiteX73" fmla="*/ 2031120 w 2402042"/>
                    <a:gd name="connsiteY73" fmla="*/ 1193868 h 2121692"/>
                    <a:gd name="connsiteX74" fmla="*/ 2064987 w 2402042"/>
                    <a:gd name="connsiteY74" fmla="*/ 1168468 h 2121692"/>
                    <a:gd name="connsiteX75" fmla="*/ 2081920 w 2402042"/>
                    <a:gd name="connsiteY75" fmla="*/ 1143068 h 2121692"/>
                    <a:gd name="connsiteX76" fmla="*/ 2098854 w 2402042"/>
                    <a:gd name="connsiteY76" fmla="*/ 1109202 h 2121692"/>
                    <a:gd name="connsiteX77" fmla="*/ 2141187 w 2402042"/>
                    <a:gd name="connsiteY77" fmla="*/ 1100735 h 2121692"/>
                    <a:gd name="connsiteX78" fmla="*/ 2285120 w 2402042"/>
                    <a:gd name="connsiteY78" fmla="*/ 1092268 h 2121692"/>
                    <a:gd name="connsiteX79" fmla="*/ 2361320 w 2402042"/>
                    <a:gd name="connsiteY79" fmla="*/ 1066868 h 2121692"/>
                    <a:gd name="connsiteX80" fmla="*/ 2386720 w 2402042"/>
                    <a:gd name="connsiteY80" fmla="*/ 965268 h 2121692"/>
                    <a:gd name="connsiteX81" fmla="*/ 2369787 w 2402042"/>
                    <a:gd name="connsiteY81" fmla="*/ 804402 h 2121692"/>
                    <a:gd name="connsiteX82" fmla="*/ 2352854 w 2402042"/>
                    <a:gd name="connsiteY82" fmla="*/ 779002 h 2121692"/>
                    <a:gd name="connsiteX83" fmla="*/ 2344387 w 2402042"/>
                    <a:gd name="connsiteY83" fmla="*/ 745135 h 2121692"/>
                    <a:gd name="connsiteX84" fmla="*/ 2352854 w 2402042"/>
                    <a:gd name="connsiteY84" fmla="*/ 660468 h 2121692"/>
                    <a:gd name="connsiteX85" fmla="*/ 2393589 w 2402042"/>
                    <a:gd name="connsiteY85" fmla="*/ 630891 h 2121692"/>
                    <a:gd name="connsiteX86" fmla="*/ 2310520 w 2402042"/>
                    <a:gd name="connsiteY86" fmla="*/ 618135 h 2121692"/>
                    <a:gd name="connsiteX0" fmla="*/ 2310520 w 2402042"/>
                    <a:gd name="connsiteY0" fmla="*/ 618135 h 2121692"/>
                    <a:gd name="connsiteX1" fmla="*/ 2282972 w 2402042"/>
                    <a:gd name="connsiteY1" fmla="*/ 571505 h 2121692"/>
                    <a:gd name="connsiteX2" fmla="*/ 2305868 w 2402042"/>
                    <a:gd name="connsiteY2" fmla="*/ 553804 h 2121692"/>
                    <a:gd name="connsiteX3" fmla="*/ 2369978 w 2402042"/>
                    <a:gd name="connsiteY3" fmla="*/ 518401 h 2121692"/>
                    <a:gd name="connsiteX4" fmla="*/ 2402035 w 2402042"/>
                    <a:gd name="connsiteY4" fmla="*/ 434951 h 2121692"/>
                    <a:gd name="connsiteX5" fmla="*/ 2342088 w 2402042"/>
                    <a:gd name="connsiteY5" fmla="*/ 357708 h 2121692"/>
                    <a:gd name="connsiteX6" fmla="*/ 2347083 w 2402042"/>
                    <a:gd name="connsiteY6" fmla="*/ 285752 h 2121692"/>
                    <a:gd name="connsiteX7" fmla="*/ 2254641 w 2402042"/>
                    <a:gd name="connsiteY7" fmla="*/ 317093 h 2121692"/>
                    <a:gd name="connsiteX8" fmla="*/ 2205125 w 2402042"/>
                    <a:gd name="connsiteY8" fmla="*/ 255407 h 2121692"/>
                    <a:gd name="connsiteX9" fmla="*/ 2099801 w 2402042"/>
                    <a:gd name="connsiteY9" fmla="*/ 240234 h 2121692"/>
                    <a:gd name="connsiteX10" fmla="*/ 2070036 w 2402042"/>
                    <a:gd name="connsiteY10" fmla="*/ 209889 h 2121692"/>
                    <a:gd name="connsiteX11" fmla="*/ 2028822 w 2402042"/>
                    <a:gd name="connsiteY11" fmla="*/ 250348 h 2121692"/>
                    <a:gd name="connsiteX12" fmla="*/ 1925788 w 2402042"/>
                    <a:gd name="connsiteY12" fmla="*/ 197245 h 2121692"/>
                    <a:gd name="connsiteX13" fmla="*/ 1870836 w 2402042"/>
                    <a:gd name="connsiteY13" fmla="*/ 199774 h 2121692"/>
                    <a:gd name="connsiteX14" fmla="*/ 1843361 w 2402042"/>
                    <a:gd name="connsiteY14" fmla="*/ 159313 h 2121692"/>
                    <a:gd name="connsiteX15" fmla="*/ 1804437 w 2402042"/>
                    <a:gd name="connsiteY15" fmla="*/ 136554 h 2121692"/>
                    <a:gd name="connsiteX16" fmla="*/ 1788409 w 2402042"/>
                    <a:gd name="connsiteY16" fmla="*/ 164370 h 2121692"/>
                    <a:gd name="connsiteX17" fmla="*/ 1789486 w 2402042"/>
                    <a:gd name="connsiteY17" fmla="*/ 211993 h 2121692"/>
                    <a:gd name="connsiteX18" fmla="*/ 1642735 w 2402042"/>
                    <a:gd name="connsiteY18" fmla="*/ 115130 h 2121692"/>
                    <a:gd name="connsiteX19" fmla="*/ 1557154 w 2402042"/>
                    <a:gd name="connsiteY19" fmla="*/ 0 h 2121692"/>
                    <a:gd name="connsiteX20" fmla="*/ 1347428 w 2402042"/>
                    <a:gd name="connsiteY20" fmla="*/ 113173 h 2121692"/>
                    <a:gd name="connsiteX21" fmla="*/ 1591294 w 2402042"/>
                    <a:gd name="connsiteY21" fmla="*/ 358230 h 2121692"/>
                    <a:gd name="connsiteX22" fmla="*/ 1506783 w 2402042"/>
                    <a:gd name="connsiteY22" fmla="*/ 642312 h 2121692"/>
                    <a:gd name="connsiteX23" fmla="*/ 2063166 w 2402042"/>
                    <a:gd name="connsiteY23" fmla="*/ 606908 h 2121692"/>
                    <a:gd name="connsiteX24" fmla="*/ 1980320 w 2402042"/>
                    <a:gd name="connsiteY24" fmla="*/ 762068 h 2121692"/>
                    <a:gd name="connsiteX25" fmla="*/ 1963387 w 2402042"/>
                    <a:gd name="connsiteY25" fmla="*/ 804402 h 2121692"/>
                    <a:gd name="connsiteX26" fmla="*/ 1946454 w 2402042"/>
                    <a:gd name="connsiteY26" fmla="*/ 855202 h 2121692"/>
                    <a:gd name="connsiteX27" fmla="*/ 1853320 w 2402042"/>
                    <a:gd name="connsiteY27" fmla="*/ 914468 h 2121692"/>
                    <a:gd name="connsiteX28" fmla="*/ 1827920 w 2402042"/>
                    <a:gd name="connsiteY28" fmla="*/ 948335 h 2121692"/>
                    <a:gd name="connsiteX29" fmla="*/ 1802520 w 2402042"/>
                    <a:gd name="connsiteY29" fmla="*/ 965268 h 2121692"/>
                    <a:gd name="connsiteX30" fmla="*/ 1768654 w 2402042"/>
                    <a:gd name="connsiteY30" fmla="*/ 1041468 h 2121692"/>
                    <a:gd name="connsiteX31" fmla="*/ 1743254 w 2402042"/>
                    <a:gd name="connsiteY31" fmla="*/ 1126135 h 2121692"/>
                    <a:gd name="connsiteX32" fmla="*/ 1683987 w 2402042"/>
                    <a:gd name="connsiteY32" fmla="*/ 1176935 h 2121692"/>
                    <a:gd name="connsiteX33" fmla="*/ 1658587 w 2402042"/>
                    <a:gd name="connsiteY33" fmla="*/ 1202335 h 2121692"/>
                    <a:gd name="connsiteX34" fmla="*/ 1582387 w 2402042"/>
                    <a:gd name="connsiteY34" fmla="*/ 1253135 h 2121692"/>
                    <a:gd name="connsiteX35" fmla="*/ 1540054 w 2402042"/>
                    <a:gd name="connsiteY35" fmla="*/ 1295468 h 2121692"/>
                    <a:gd name="connsiteX36" fmla="*/ 561277 w 2402042"/>
                    <a:gd name="connsiteY36" fmla="*/ 1643842 h 2121692"/>
                    <a:gd name="connsiteX37" fmla="*/ 59723 w 2402042"/>
                    <a:gd name="connsiteY37" fmla="*/ 1744861 h 2121692"/>
                    <a:gd name="connsiteX38" fmla="*/ 174206 w 2402042"/>
                    <a:gd name="connsiteY38" fmla="*/ 1800495 h 2121692"/>
                    <a:gd name="connsiteX39" fmla="*/ 116964 w 2402042"/>
                    <a:gd name="connsiteY39" fmla="*/ 1828311 h 2121692"/>
                    <a:gd name="connsiteX40" fmla="*/ 87199 w 2402042"/>
                    <a:gd name="connsiteY40" fmla="*/ 1825783 h 2121692"/>
                    <a:gd name="connsiteX41" fmla="*/ 68882 w 2402042"/>
                    <a:gd name="connsiteY41" fmla="*/ 1820725 h 2121692"/>
                    <a:gd name="connsiteX42" fmla="*/ 34537 w 2402042"/>
                    <a:gd name="connsiteY42" fmla="*/ 1808081 h 2121692"/>
                    <a:gd name="connsiteX43" fmla="*/ 13930 w 2402042"/>
                    <a:gd name="connsiteY43" fmla="*/ 1833369 h 2121692"/>
                    <a:gd name="connsiteX44" fmla="*/ 89490 w 2402042"/>
                    <a:gd name="connsiteY44" fmla="*/ 1891533 h 2121692"/>
                    <a:gd name="connsiteX45" fmla="*/ 11644 w 2402042"/>
                    <a:gd name="connsiteY45" fmla="*/ 1914289 h 2121692"/>
                    <a:gd name="connsiteX46" fmla="*/ 169629 w 2402042"/>
                    <a:gd name="connsiteY46" fmla="*/ 1972452 h 2121692"/>
                    <a:gd name="connsiteX47" fmla="*/ 510784 w 2402042"/>
                    <a:gd name="connsiteY47" fmla="*/ 2012913 h 2121692"/>
                    <a:gd name="connsiteX48" fmla="*/ 577185 w 2402042"/>
                    <a:gd name="connsiteY48" fmla="*/ 1939580 h 2121692"/>
                    <a:gd name="connsiteX49" fmla="*/ 703114 w 2402042"/>
                    <a:gd name="connsiteY49" fmla="*/ 1942107 h 2121692"/>
                    <a:gd name="connsiteX50" fmla="*/ 744328 w 2402042"/>
                    <a:gd name="connsiteY50" fmla="*/ 1911762 h 2121692"/>
                    <a:gd name="connsiteX51" fmla="*/ 867969 w 2402042"/>
                    <a:gd name="connsiteY51" fmla="*/ 1952222 h 2121692"/>
                    <a:gd name="connsiteX52" fmla="*/ 964134 w 2402042"/>
                    <a:gd name="connsiteY52" fmla="*/ 2116593 h 2121692"/>
                    <a:gd name="connsiteX53" fmla="*/ 973292 w 2402042"/>
                    <a:gd name="connsiteY53" fmla="*/ 2076133 h 2121692"/>
                    <a:gd name="connsiteX54" fmla="*/ 936658 w 2402042"/>
                    <a:gd name="connsiteY54" fmla="*/ 1969924 h 2121692"/>
                    <a:gd name="connsiteX55" fmla="*/ 996189 w 2402042"/>
                    <a:gd name="connsiteY55" fmla="*/ 1894060 h 2121692"/>
                    <a:gd name="connsiteX56" fmla="*/ 1032823 w 2402042"/>
                    <a:gd name="connsiteY56" fmla="*/ 1889003 h 2121692"/>
                    <a:gd name="connsiteX57" fmla="*/ 1053430 w 2402042"/>
                    <a:gd name="connsiteY57" fmla="*/ 1833369 h 2121692"/>
                    <a:gd name="connsiteX58" fmla="*/ 1099223 w 2402042"/>
                    <a:gd name="connsiteY58" fmla="*/ 1851071 h 2121692"/>
                    <a:gd name="connsiteX59" fmla="*/ 1161043 w 2402042"/>
                    <a:gd name="connsiteY59" fmla="*/ 1813139 h 2121692"/>
                    <a:gd name="connsiteX60" fmla="*/ 1243471 w 2402042"/>
                    <a:gd name="connsiteY60" fmla="*/ 1711987 h 2121692"/>
                    <a:gd name="connsiteX61" fmla="*/ 1369664 w 2402042"/>
                    <a:gd name="connsiteY61" fmla="*/ 1719009 h 2121692"/>
                    <a:gd name="connsiteX62" fmla="*/ 1499911 w 2402042"/>
                    <a:gd name="connsiteY62" fmla="*/ 1656354 h 2121692"/>
                    <a:gd name="connsiteX63" fmla="*/ 1633187 w 2402042"/>
                    <a:gd name="connsiteY63" fmla="*/ 1583335 h 2121692"/>
                    <a:gd name="connsiteX64" fmla="*/ 1667054 w 2402042"/>
                    <a:gd name="connsiteY64" fmla="*/ 1591802 h 2121692"/>
                    <a:gd name="connsiteX65" fmla="*/ 1726320 w 2402042"/>
                    <a:gd name="connsiteY65" fmla="*/ 1557935 h 2121692"/>
                    <a:gd name="connsiteX66" fmla="*/ 1743254 w 2402042"/>
                    <a:gd name="connsiteY66" fmla="*/ 1532535 h 2121692"/>
                    <a:gd name="connsiteX67" fmla="*/ 1844854 w 2402042"/>
                    <a:gd name="connsiteY67" fmla="*/ 1524068 h 2121692"/>
                    <a:gd name="connsiteX68" fmla="*/ 1887187 w 2402042"/>
                    <a:gd name="connsiteY68" fmla="*/ 1515602 h 2121692"/>
                    <a:gd name="connsiteX69" fmla="*/ 1921054 w 2402042"/>
                    <a:gd name="connsiteY69" fmla="*/ 1481735 h 2121692"/>
                    <a:gd name="connsiteX70" fmla="*/ 1937987 w 2402042"/>
                    <a:gd name="connsiteY70" fmla="*/ 1422468 h 2121692"/>
                    <a:gd name="connsiteX71" fmla="*/ 1954920 w 2402042"/>
                    <a:gd name="connsiteY71" fmla="*/ 1363202 h 2121692"/>
                    <a:gd name="connsiteX72" fmla="*/ 1946454 w 2402042"/>
                    <a:gd name="connsiteY72" fmla="*/ 1295468 h 2121692"/>
                    <a:gd name="connsiteX73" fmla="*/ 2005720 w 2402042"/>
                    <a:gd name="connsiteY73" fmla="*/ 1219268 h 2121692"/>
                    <a:gd name="connsiteX74" fmla="*/ 2031120 w 2402042"/>
                    <a:gd name="connsiteY74" fmla="*/ 1193868 h 2121692"/>
                    <a:gd name="connsiteX75" fmla="*/ 2064987 w 2402042"/>
                    <a:gd name="connsiteY75" fmla="*/ 1168468 h 2121692"/>
                    <a:gd name="connsiteX76" fmla="*/ 2081920 w 2402042"/>
                    <a:gd name="connsiteY76" fmla="*/ 1143068 h 2121692"/>
                    <a:gd name="connsiteX77" fmla="*/ 2098854 w 2402042"/>
                    <a:gd name="connsiteY77" fmla="*/ 1109202 h 2121692"/>
                    <a:gd name="connsiteX78" fmla="*/ 2141187 w 2402042"/>
                    <a:gd name="connsiteY78" fmla="*/ 1100735 h 2121692"/>
                    <a:gd name="connsiteX79" fmla="*/ 2285120 w 2402042"/>
                    <a:gd name="connsiteY79" fmla="*/ 1092268 h 2121692"/>
                    <a:gd name="connsiteX80" fmla="*/ 2361320 w 2402042"/>
                    <a:gd name="connsiteY80" fmla="*/ 1066868 h 2121692"/>
                    <a:gd name="connsiteX81" fmla="*/ 2386720 w 2402042"/>
                    <a:gd name="connsiteY81" fmla="*/ 965268 h 2121692"/>
                    <a:gd name="connsiteX82" fmla="*/ 2369787 w 2402042"/>
                    <a:gd name="connsiteY82" fmla="*/ 804402 h 2121692"/>
                    <a:gd name="connsiteX83" fmla="*/ 2352854 w 2402042"/>
                    <a:gd name="connsiteY83" fmla="*/ 779002 h 2121692"/>
                    <a:gd name="connsiteX84" fmla="*/ 2344387 w 2402042"/>
                    <a:gd name="connsiteY84" fmla="*/ 745135 h 2121692"/>
                    <a:gd name="connsiteX85" fmla="*/ 2352854 w 2402042"/>
                    <a:gd name="connsiteY85" fmla="*/ 660468 h 2121692"/>
                    <a:gd name="connsiteX86" fmla="*/ 2393589 w 2402042"/>
                    <a:gd name="connsiteY86" fmla="*/ 630891 h 2121692"/>
                    <a:gd name="connsiteX87" fmla="*/ 2310520 w 2402042"/>
                    <a:gd name="connsiteY87" fmla="*/ 618135 h 2121692"/>
                    <a:gd name="connsiteX0" fmla="*/ 2310520 w 2402042"/>
                    <a:gd name="connsiteY0" fmla="*/ 618135 h 2121692"/>
                    <a:gd name="connsiteX1" fmla="*/ 2282972 w 2402042"/>
                    <a:gd name="connsiteY1" fmla="*/ 571505 h 2121692"/>
                    <a:gd name="connsiteX2" fmla="*/ 2305868 w 2402042"/>
                    <a:gd name="connsiteY2" fmla="*/ 553804 h 2121692"/>
                    <a:gd name="connsiteX3" fmla="*/ 2369978 w 2402042"/>
                    <a:gd name="connsiteY3" fmla="*/ 518401 h 2121692"/>
                    <a:gd name="connsiteX4" fmla="*/ 2402035 w 2402042"/>
                    <a:gd name="connsiteY4" fmla="*/ 434951 h 2121692"/>
                    <a:gd name="connsiteX5" fmla="*/ 2342088 w 2402042"/>
                    <a:gd name="connsiteY5" fmla="*/ 357708 h 2121692"/>
                    <a:gd name="connsiteX6" fmla="*/ 2347083 w 2402042"/>
                    <a:gd name="connsiteY6" fmla="*/ 285752 h 2121692"/>
                    <a:gd name="connsiteX7" fmla="*/ 2254641 w 2402042"/>
                    <a:gd name="connsiteY7" fmla="*/ 317093 h 2121692"/>
                    <a:gd name="connsiteX8" fmla="*/ 2205125 w 2402042"/>
                    <a:gd name="connsiteY8" fmla="*/ 255407 h 2121692"/>
                    <a:gd name="connsiteX9" fmla="*/ 2099801 w 2402042"/>
                    <a:gd name="connsiteY9" fmla="*/ 240234 h 2121692"/>
                    <a:gd name="connsiteX10" fmla="*/ 2070036 w 2402042"/>
                    <a:gd name="connsiteY10" fmla="*/ 209889 h 2121692"/>
                    <a:gd name="connsiteX11" fmla="*/ 2028822 w 2402042"/>
                    <a:gd name="connsiteY11" fmla="*/ 250348 h 2121692"/>
                    <a:gd name="connsiteX12" fmla="*/ 1925788 w 2402042"/>
                    <a:gd name="connsiteY12" fmla="*/ 197245 h 2121692"/>
                    <a:gd name="connsiteX13" fmla="*/ 1870836 w 2402042"/>
                    <a:gd name="connsiteY13" fmla="*/ 199774 h 2121692"/>
                    <a:gd name="connsiteX14" fmla="*/ 1843361 w 2402042"/>
                    <a:gd name="connsiteY14" fmla="*/ 159313 h 2121692"/>
                    <a:gd name="connsiteX15" fmla="*/ 1804437 w 2402042"/>
                    <a:gd name="connsiteY15" fmla="*/ 136554 h 2121692"/>
                    <a:gd name="connsiteX16" fmla="*/ 1788409 w 2402042"/>
                    <a:gd name="connsiteY16" fmla="*/ 164370 h 2121692"/>
                    <a:gd name="connsiteX17" fmla="*/ 1789486 w 2402042"/>
                    <a:gd name="connsiteY17" fmla="*/ 211993 h 2121692"/>
                    <a:gd name="connsiteX18" fmla="*/ 1642735 w 2402042"/>
                    <a:gd name="connsiteY18" fmla="*/ 115130 h 2121692"/>
                    <a:gd name="connsiteX19" fmla="*/ 1557154 w 2402042"/>
                    <a:gd name="connsiteY19" fmla="*/ 0 h 2121692"/>
                    <a:gd name="connsiteX20" fmla="*/ 1347428 w 2402042"/>
                    <a:gd name="connsiteY20" fmla="*/ 113173 h 2121692"/>
                    <a:gd name="connsiteX21" fmla="*/ 1591294 w 2402042"/>
                    <a:gd name="connsiteY21" fmla="*/ 358230 h 2121692"/>
                    <a:gd name="connsiteX22" fmla="*/ 1506783 w 2402042"/>
                    <a:gd name="connsiteY22" fmla="*/ 642312 h 2121692"/>
                    <a:gd name="connsiteX23" fmla="*/ 2063166 w 2402042"/>
                    <a:gd name="connsiteY23" fmla="*/ 606908 h 2121692"/>
                    <a:gd name="connsiteX24" fmla="*/ 1980320 w 2402042"/>
                    <a:gd name="connsiteY24" fmla="*/ 762068 h 2121692"/>
                    <a:gd name="connsiteX25" fmla="*/ 1963387 w 2402042"/>
                    <a:gd name="connsiteY25" fmla="*/ 804402 h 2121692"/>
                    <a:gd name="connsiteX26" fmla="*/ 1946454 w 2402042"/>
                    <a:gd name="connsiteY26" fmla="*/ 855202 h 2121692"/>
                    <a:gd name="connsiteX27" fmla="*/ 1853320 w 2402042"/>
                    <a:gd name="connsiteY27" fmla="*/ 914468 h 2121692"/>
                    <a:gd name="connsiteX28" fmla="*/ 1827920 w 2402042"/>
                    <a:gd name="connsiteY28" fmla="*/ 948335 h 2121692"/>
                    <a:gd name="connsiteX29" fmla="*/ 1802520 w 2402042"/>
                    <a:gd name="connsiteY29" fmla="*/ 965268 h 2121692"/>
                    <a:gd name="connsiteX30" fmla="*/ 1768654 w 2402042"/>
                    <a:gd name="connsiteY30" fmla="*/ 1041468 h 2121692"/>
                    <a:gd name="connsiteX31" fmla="*/ 1743254 w 2402042"/>
                    <a:gd name="connsiteY31" fmla="*/ 1126135 h 2121692"/>
                    <a:gd name="connsiteX32" fmla="*/ 1683987 w 2402042"/>
                    <a:gd name="connsiteY32" fmla="*/ 1176935 h 2121692"/>
                    <a:gd name="connsiteX33" fmla="*/ 1658587 w 2402042"/>
                    <a:gd name="connsiteY33" fmla="*/ 1202335 h 2121692"/>
                    <a:gd name="connsiteX34" fmla="*/ 1582387 w 2402042"/>
                    <a:gd name="connsiteY34" fmla="*/ 1253135 h 2121692"/>
                    <a:gd name="connsiteX35" fmla="*/ 1540054 w 2402042"/>
                    <a:gd name="connsiteY35" fmla="*/ 1295468 h 2121692"/>
                    <a:gd name="connsiteX36" fmla="*/ 561277 w 2402042"/>
                    <a:gd name="connsiteY36" fmla="*/ 1643842 h 2121692"/>
                    <a:gd name="connsiteX37" fmla="*/ 59723 w 2402042"/>
                    <a:gd name="connsiteY37" fmla="*/ 1744861 h 2121692"/>
                    <a:gd name="connsiteX38" fmla="*/ 174206 w 2402042"/>
                    <a:gd name="connsiteY38" fmla="*/ 1800495 h 2121692"/>
                    <a:gd name="connsiteX39" fmla="*/ 116964 w 2402042"/>
                    <a:gd name="connsiteY39" fmla="*/ 1828311 h 2121692"/>
                    <a:gd name="connsiteX40" fmla="*/ 87199 w 2402042"/>
                    <a:gd name="connsiteY40" fmla="*/ 1825783 h 2121692"/>
                    <a:gd name="connsiteX41" fmla="*/ 68882 w 2402042"/>
                    <a:gd name="connsiteY41" fmla="*/ 1820725 h 2121692"/>
                    <a:gd name="connsiteX42" fmla="*/ 34537 w 2402042"/>
                    <a:gd name="connsiteY42" fmla="*/ 1808081 h 2121692"/>
                    <a:gd name="connsiteX43" fmla="*/ 13930 w 2402042"/>
                    <a:gd name="connsiteY43" fmla="*/ 1833369 h 2121692"/>
                    <a:gd name="connsiteX44" fmla="*/ 89490 w 2402042"/>
                    <a:gd name="connsiteY44" fmla="*/ 1891533 h 2121692"/>
                    <a:gd name="connsiteX45" fmla="*/ 11644 w 2402042"/>
                    <a:gd name="connsiteY45" fmla="*/ 1914289 h 2121692"/>
                    <a:gd name="connsiteX46" fmla="*/ 169629 w 2402042"/>
                    <a:gd name="connsiteY46" fmla="*/ 1972452 h 2121692"/>
                    <a:gd name="connsiteX47" fmla="*/ 510784 w 2402042"/>
                    <a:gd name="connsiteY47" fmla="*/ 2012913 h 2121692"/>
                    <a:gd name="connsiteX48" fmla="*/ 590923 w 2402042"/>
                    <a:gd name="connsiteY48" fmla="*/ 1947167 h 2121692"/>
                    <a:gd name="connsiteX49" fmla="*/ 703114 w 2402042"/>
                    <a:gd name="connsiteY49" fmla="*/ 1942107 h 2121692"/>
                    <a:gd name="connsiteX50" fmla="*/ 744328 w 2402042"/>
                    <a:gd name="connsiteY50" fmla="*/ 1911762 h 2121692"/>
                    <a:gd name="connsiteX51" fmla="*/ 867969 w 2402042"/>
                    <a:gd name="connsiteY51" fmla="*/ 1952222 h 2121692"/>
                    <a:gd name="connsiteX52" fmla="*/ 964134 w 2402042"/>
                    <a:gd name="connsiteY52" fmla="*/ 2116593 h 2121692"/>
                    <a:gd name="connsiteX53" fmla="*/ 973292 w 2402042"/>
                    <a:gd name="connsiteY53" fmla="*/ 2076133 h 2121692"/>
                    <a:gd name="connsiteX54" fmla="*/ 936658 w 2402042"/>
                    <a:gd name="connsiteY54" fmla="*/ 1969924 h 2121692"/>
                    <a:gd name="connsiteX55" fmla="*/ 996189 w 2402042"/>
                    <a:gd name="connsiteY55" fmla="*/ 1894060 h 2121692"/>
                    <a:gd name="connsiteX56" fmla="*/ 1032823 w 2402042"/>
                    <a:gd name="connsiteY56" fmla="*/ 1889003 h 2121692"/>
                    <a:gd name="connsiteX57" fmla="*/ 1053430 w 2402042"/>
                    <a:gd name="connsiteY57" fmla="*/ 1833369 h 2121692"/>
                    <a:gd name="connsiteX58" fmla="*/ 1099223 w 2402042"/>
                    <a:gd name="connsiteY58" fmla="*/ 1851071 h 2121692"/>
                    <a:gd name="connsiteX59" fmla="*/ 1161043 w 2402042"/>
                    <a:gd name="connsiteY59" fmla="*/ 1813139 h 2121692"/>
                    <a:gd name="connsiteX60" fmla="*/ 1243471 w 2402042"/>
                    <a:gd name="connsiteY60" fmla="*/ 1711987 h 2121692"/>
                    <a:gd name="connsiteX61" fmla="*/ 1369664 w 2402042"/>
                    <a:gd name="connsiteY61" fmla="*/ 1719009 h 2121692"/>
                    <a:gd name="connsiteX62" fmla="*/ 1499911 w 2402042"/>
                    <a:gd name="connsiteY62" fmla="*/ 1656354 h 2121692"/>
                    <a:gd name="connsiteX63" fmla="*/ 1633187 w 2402042"/>
                    <a:gd name="connsiteY63" fmla="*/ 1583335 h 2121692"/>
                    <a:gd name="connsiteX64" fmla="*/ 1667054 w 2402042"/>
                    <a:gd name="connsiteY64" fmla="*/ 1591802 h 2121692"/>
                    <a:gd name="connsiteX65" fmla="*/ 1726320 w 2402042"/>
                    <a:gd name="connsiteY65" fmla="*/ 1557935 h 2121692"/>
                    <a:gd name="connsiteX66" fmla="*/ 1743254 w 2402042"/>
                    <a:gd name="connsiteY66" fmla="*/ 1532535 h 2121692"/>
                    <a:gd name="connsiteX67" fmla="*/ 1844854 w 2402042"/>
                    <a:gd name="connsiteY67" fmla="*/ 1524068 h 2121692"/>
                    <a:gd name="connsiteX68" fmla="*/ 1887187 w 2402042"/>
                    <a:gd name="connsiteY68" fmla="*/ 1515602 h 2121692"/>
                    <a:gd name="connsiteX69" fmla="*/ 1921054 w 2402042"/>
                    <a:gd name="connsiteY69" fmla="*/ 1481735 h 2121692"/>
                    <a:gd name="connsiteX70" fmla="*/ 1937987 w 2402042"/>
                    <a:gd name="connsiteY70" fmla="*/ 1422468 h 2121692"/>
                    <a:gd name="connsiteX71" fmla="*/ 1954920 w 2402042"/>
                    <a:gd name="connsiteY71" fmla="*/ 1363202 h 2121692"/>
                    <a:gd name="connsiteX72" fmla="*/ 1946454 w 2402042"/>
                    <a:gd name="connsiteY72" fmla="*/ 1295468 h 2121692"/>
                    <a:gd name="connsiteX73" fmla="*/ 2005720 w 2402042"/>
                    <a:gd name="connsiteY73" fmla="*/ 1219268 h 2121692"/>
                    <a:gd name="connsiteX74" fmla="*/ 2031120 w 2402042"/>
                    <a:gd name="connsiteY74" fmla="*/ 1193868 h 2121692"/>
                    <a:gd name="connsiteX75" fmla="*/ 2064987 w 2402042"/>
                    <a:gd name="connsiteY75" fmla="*/ 1168468 h 2121692"/>
                    <a:gd name="connsiteX76" fmla="*/ 2081920 w 2402042"/>
                    <a:gd name="connsiteY76" fmla="*/ 1143068 h 2121692"/>
                    <a:gd name="connsiteX77" fmla="*/ 2098854 w 2402042"/>
                    <a:gd name="connsiteY77" fmla="*/ 1109202 h 2121692"/>
                    <a:gd name="connsiteX78" fmla="*/ 2141187 w 2402042"/>
                    <a:gd name="connsiteY78" fmla="*/ 1100735 h 2121692"/>
                    <a:gd name="connsiteX79" fmla="*/ 2285120 w 2402042"/>
                    <a:gd name="connsiteY79" fmla="*/ 1092268 h 2121692"/>
                    <a:gd name="connsiteX80" fmla="*/ 2361320 w 2402042"/>
                    <a:gd name="connsiteY80" fmla="*/ 1066868 h 2121692"/>
                    <a:gd name="connsiteX81" fmla="*/ 2386720 w 2402042"/>
                    <a:gd name="connsiteY81" fmla="*/ 965268 h 2121692"/>
                    <a:gd name="connsiteX82" fmla="*/ 2369787 w 2402042"/>
                    <a:gd name="connsiteY82" fmla="*/ 804402 h 2121692"/>
                    <a:gd name="connsiteX83" fmla="*/ 2352854 w 2402042"/>
                    <a:gd name="connsiteY83" fmla="*/ 779002 h 2121692"/>
                    <a:gd name="connsiteX84" fmla="*/ 2344387 w 2402042"/>
                    <a:gd name="connsiteY84" fmla="*/ 745135 h 2121692"/>
                    <a:gd name="connsiteX85" fmla="*/ 2352854 w 2402042"/>
                    <a:gd name="connsiteY85" fmla="*/ 660468 h 2121692"/>
                    <a:gd name="connsiteX86" fmla="*/ 2393589 w 2402042"/>
                    <a:gd name="connsiteY86" fmla="*/ 630891 h 2121692"/>
                    <a:gd name="connsiteX87" fmla="*/ 2310520 w 2402042"/>
                    <a:gd name="connsiteY87" fmla="*/ 618135 h 2121692"/>
                    <a:gd name="connsiteX0" fmla="*/ 2309038 w 2400560"/>
                    <a:gd name="connsiteY0" fmla="*/ 618135 h 2121692"/>
                    <a:gd name="connsiteX1" fmla="*/ 2281490 w 2400560"/>
                    <a:gd name="connsiteY1" fmla="*/ 571505 h 2121692"/>
                    <a:gd name="connsiteX2" fmla="*/ 2304386 w 2400560"/>
                    <a:gd name="connsiteY2" fmla="*/ 553804 h 2121692"/>
                    <a:gd name="connsiteX3" fmla="*/ 2368496 w 2400560"/>
                    <a:gd name="connsiteY3" fmla="*/ 518401 h 2121692"/>
                    <a:gd name="connsiteX4" fmla="*/ 2400553 w 2400560"/>
                    <a:gd name="connsiteY4" fmla="*/ 434951 h 2121692"/>
                    <a:gd name="connsiteX5" fmla="*/ 2340606 w 2400560"/>
                    <a:gd name="connsiteY5" fmla="*/ 357708 h 2121692"/>
                    <a:gd name="connsiteX6" fmla="*/ 2345601 w 2400560"/>
                    <a:gd name="connsiteY6" fmla="*/ 285752 h 2121692"/>
                    <a:gd name="connsiteX7" fmla="*/ 2253159 w 2400560"/>
                    <a:gd name="connsiteY7" fmla="*/ 317093 h 2121692"/>
                    <a:gd name="connsiteX8" fmla="*/ 2203643 w 2400560"/>
                    <a:gd name="connsiteY8" fmla="*/ 255407 h 2121692"/>
                    <a:gd name="connsiteX9" fmla="*/ 2098319 w 2400560"/>
                    <a:gd name="connsiteY9" fmla="*/ 240234 h 2121692"/>
                    <a:gd name="connsiteX10" fmla="*/ 2068554 w 2400560"/>
                    <a:gd name="connsiteY10" fmla="*/ 209889 h 2121692"/>
                    <a:gd name="connsiteX11" fmla="*/ 2027340 w 2400560"/>
                    <a:gd name="connsiteY11" fmla="*/ 250348 h 2121692"/>
                    <a:gd name="connsiteX12" fmla="*/ 1924306 w 2400560"/>
                    <a:gd name="connsiteY12" fmla="*/ 197245 h 2121692"/>
                    <a:gd name="connsiteX13" fmla="*/ 1869354 w 2400560"/>
                    <a:gd name="connsiteY13" fmla="*/ 199774 h 2121692"/>
                    <a:gd name="connsiteX14" fmla="*/ 1841879 w 2400560"/>
                    <a:gd name="connsiteY14" fmla="*/ 159313 h 2121692"/>
                    <a:gd name="connsiteX15" fmla="*/ 1802955 w 2400560"/>
                    <a:gd name="connsiteY15" fmla="*/ 136554 h 2121692"/>
                    <a:gd name="connsiteX16" fmla="*/ 1786927 w 2400560"/>
                    <a:gd name="connsiteY16" fmla="*/ 164370 h 2121692"/>
                    <a:gd name="connsiteX17" fmla="*/ 1788004 w 2400560"/>
                    <a:gd name="connsiteY17" fmla="*/ 211993 h 2121692"/>
                    <a:gd name="connsiteX18" fmla="*/ 1641253 w 2400560"/>
                    <a:gd name="connsiteY18" fmla="*/ 115130 h 2121692"/>
                    <a:gd name="connsiteX19" fmla="*/ 1555672 w 2400560"/>
                    <a:gd name="connsiteY19" fmla="*/ 0 h 2121692"/>
                    <a:gd name="connsiteX20" fmla="*/ 1345946 w 2400560"/>
                    <a:gd name="connsiteY20" fmla="*/ 113173 h 2121692"/>
                    <a:gd name="connsiteX21" fmla="*/ 1589812 w 2400560"/>
                    <a:gd name="connsiteY21" fmla="*/ 358230 h 2121692"/>
                    <a:gd name="connsiteX22" fmla="*/ 1505301 w 2400560"/>
                    <a:gd name="connsiteY22" fmla="*/ 642312 h 2121692"/>
                    <a:gd name="connsiteX23" fmla="*/ 2061684 w 2400560"/>
                    <a:gd name="connsiteY23" fmla="*/ 606908 h 2121692"/>
                    <a:gd name="connsiteX24" fmla="*/ 1978838 w 2400560"/>
                    <a:gd name="connsiteY24" fmla="*/ 762068 h 2121692"/>
                    <a:gd name="connsiteX25" fmla="*/ 1961905 w 2400560"/>
                    <a:gd name="connsiteY25" fmla="*/ 804402 h 2121692"/>
                    <a:gd name="connsiteX26" fmla="*/ 1944972 w 2400560"/>
                    <a:gd name="connsiteY26" fmla="*/ 855202 h 2121692"/>
                    <a:gd name="connsiteX27" fmla="*/ 1851838 w 2400560"/>
                    <a:gd name="connsiteY27" fmla="*/ 914468 h 2121692"/>
                    <a:gd name="connsiteX28" fmla="*/ 1826438 w 2400560"/>
                    <a:gd name="connsiteY28" fmla="*/ 948335 h 2121692"/>
                    <a:gd name="connsiteX29" fmla="*/ 1801038 w 2400560"/>
                    <a:gd name="connsiteY29" fmla="*/ 965268 h 2121692"/>
                    <a:gd name="connsiteX30" fmla="*/ 1767172 w 2400560"/>
                    <a:gd name="connsiteY30" fmla="*/ 1041468 h 2121692"/>
                    <a:gd name="connsiteX31" fmla="*/ 1741772 w 2400560"/>
                    <a:gd name="connsiteY31" fmla="*/ 1126135 h 2121692"/>
                    <a:gd name="connsiteX32" fmla="*/ 1682505 w 2400560"/>
                    <a:gd name="connsiteY32" fmla="*/ 1176935 h 2121692"/>
                    <a:gd name="connsiteX33" fmla="*/ 1657105 w 2400560"/>
                    <a:gd name="connsiteY33" fmla="*/ 1202335 h 2121692"/>
                    <a:gd name="connsiteX34" fmla="*/ 1580905 w 2400560"/>
                    <a:gd name="connsiteY34" fmla="*/ 1253135 h 2121692"/>
                    <a:gd name="connsiteX35" fmla="*/ 1538572 w 2400560"/>
                    <a:gd name="connsiteY35" fmla="*/ 1295468 h 2121692"/>
                    <a:gd name="connsiteX36" fmla="*/ 559795 w 2400560"/>
                    <a:gd name="connsiteY36" fmla="*/ 1643842 h 2121692"/>
                    <a:gd name="connsiteX37" fmla="*/ 58241 w 2400560"/>
                    <a:gd name="connsiteY37" fmla="*/ 1744861 h 2121692"/>
                    <a:gd name="connsiteX38" fmla="*/ 172724 w 2400560"/>
                    <a:gd name="connsiteY38" fmla="*/ 1800495 h 2121692"/>
                    <a:gd name="connsiteX39" fmla="*/ 115482 w 2400560"/>
                    <a:gd name="connsiteY39" fmla="*/ 1828311 h 2121692"/>
                    <a:gd name="connsiteX40" fmla="*/ 85717 w 2400560"/>
                    <a:gd name="connsiteY40" fmla="*/ 1825783 h 2121692"/>
                    <a:gd name="connsiteX41" fmla="*/ 67400 w 2400560"/>
                    <a:gd name="connsiteY41" fmla="*/ 1820725 h 2121692"/>
                    <a:gd name="connsiteX42" fmla="*/ 33055 w 2400560"/>
                    <a:gd name="connsiteY42" fmla="*/ 1808081 h 2121692"/>
                    <a:gd name="connsiteX43" fmla="*/ 12448 w 2400560"/>
                    <a:gd name="connsiteY43" fmla="*/ 1833369 h 2121692"/>
                    <a:gd name="connsiteX44" fmla="*/ 88008 w 2400560"/>
                    <a:gd name="connsiteY44" fmla="*/ 1891533 h 2121692"/>
                    <a:gd name="connsiteX45" fmla="*/ 10162 w 2400560"/>
                    <a:gd name="connsiteY45" fmla="*/ 1914289 h 2121692"/>
                    <a:gd name="connsiteX46" fmla="*/ 168147 w 2400560"/>
                    <a:gd name="connsiteY46" fmla="*/ 1972452 h 2121692"/>
                    <a:gd name="connsiteX47" fmla="*/ 431454 w 2400560"/>
                    <a:gd name="connsiteY47" fmla="*/ 1949694 h 2121692"/>
                    <a:gd name="connsiteX48" fmla="*/ 509302 w 2400560"/>
                    <a:gd name="connsiteY48" fmla="*/ 2012913 h 2121692"/>
                    <a:gd name="connsiteX49" fmla="*/ 589441 w 2400560"/>
                    <a:gd name="connsiteY49" fmla="*/ 1947167 h 2121692"/>
                    <a:gd name="connsiteX50" fmla="*/ 701632 w 2400560"/>
                    <a:gd name="connsiteY50" fmla="*/ 1942107 h 2121692"/>
                    <a:gd name="connsiteX51" fmla="*/ 742846 w 2400560"/>
                    <a:gd name="connsiteY51" fmla="*/ 1911762 h 2121692"/>
                    <a:gd name="connsiteX52" fmla="*/ 866487 w 2400560"/>
                    <a:gd name="connsiteY52" fmla="*/ 1952222 h 2121692"/>
                    <a:gd name="connsiteX53" fmla="*/ 962652 w 2400560"/>
                    <a:gd name="connsiteY53" fmla="*/ 2116593 h 2121692"/>
                    <a:gd name="connsiteX54" fmla="*/ 971810 w 2400560"/>
                    <a:gd name="connsiteY54" fmla="*/ 2076133 h 2121692"/>
                    <a:gd name="connsiteX55" fmla="*/ 935176 w 2400560"/>
                    <a:gd name="connsiteY55" fmla="*/ 1969924 h 2121692"/>
                    <a:gd name="connsiteX56" fmla="*/ 994707 w 2400560"/>
                    <a:gd name="connsiteY56" fmla="*/ 1894060 h 2121692"/>
                    <a:gd name="connsiteX57" fmla="*/ 1031341 w 2400560"/>
                    <a:gd name="connsiteY57" fmla="*/ 1889003 h 2121692"/>
                    <a:gd name="connsiteX58" fmla="*/ 1051948 w 2400560"/>
                    <a:gd name="connsiteY58" fmla="*/ 1833369 h 2121692"/>
                    <a:gd name="connsiteX59" fmla="*/ 1097741 w 2400560"/>
                    <a:gd name="connsiteY59" fmla="*/ 1851071 h 2121692"/>
                    <a:gd name="connsiteX60" fmla="*/ 1159561 w 2400560"/>
                    <a:gd name="connsiteY60" fmla="*/ 1813139 h 2121692"/>
                    <a:gd name="connsiteX61" fmla="*/ 1241989 w 2400560"/>
                    <a:gd name="connsiteY61" fmla="*/ 1711987 h 2121692"/>
                    <a:gd name="connsiteX62" fmla="*/ 1368182 w 2400560"/>
                    <a:gd name="connsiteY62" fmla="*/ 1719009 h 2121692"/>
                    <a:gd name="connsiteX63" fmla="*/ 1498429 w 2400560"/>
                    <a:gd name="connsiteY63" fmla="*/ 1656354 h 2121692"/>
                    <a:gd name="connsiteX64" fmla="*/ 1631705 w 2400560"/>
                    <a:gd name="connsiteY64" fmla="*/ 1583335 h 2121692"/>
                    <a:gd name="connsiteX65" fmla="*/ 1665572 w 2400560"/>
                    <a:gd name="connsiteY65" fmla="*/ 1591802 h 2121692"/>
                    <a:gd name="connsiteX66" fmla="*/ 1724838 w 2400560"/>
                    <a:gd name="connsiteY66" fmla="*/ 1557935 h 2121692"/>
                    <a:gd name="connsiteX67" fmla="*/ 1741772 w 2400560"/>
                    <a:gd name="connsiteY67" fmla="*/ 1532535 h 2121692"/>
                    <a:gd name="connsiteX68" fmla="*/ 1843372 w 2400560"/>
                    <a:gd name="connsiteY68" fmla="*/ 1524068 h 2121692"/>
                    <a:gd name="connsiteX69" fmla="*/ 1885705 w 2400560"/>
                    <a:gd name="connsiteY69" fmla="*/ 1515602 h 2121692"/>
                    <a:gd name="connsiteX70" fmla="*/ 1919572 w 2400560"/>
                    <a:gd name="connsiteY70" fmla="*/ 1481735 h 2121692"/>
                    <a:gd name="connsiteX71" fmla="*/ 1936505 w 2400560"/>
                    <a:gd name="connsiteY71" fmla="*/ 1422468 h 2121692"/>
                    <a:gd name="connsiteX72" fmla="*/ 1953438 w 2400560"/>
                    <a:gd name="connsiteY72" fmla="*/ 1363202 h 2121692"/>
                    <a:gd name="connsiteX73" fmla="*/ 1944972 w 2400560"/>
                    <a:gd name="connsiteY73" fmla="*/ 1295468 h 2121692"/>
                    <a:gd name="connsiteX74" fmla="*/ 2004238 w 2400560"/>
                    <a:gd name="connsiteY74" fmla="*/ 1219268 h 2121692"/>
                    <a:gd name="connsiteX75" fmla="*/ 2029638 w 2400560"/>
                    <a:gd name="connsiteY75" fmla="*/ 1193868 h 2121692"/>
                    <a:gd name="connsiteX76" fmla="*/ 2063505 w 2400560"/>
                    <a:gd name="connsiteY76" fmla="*/ 1168468 h 2121692"/>
                    <a:gd name="connsiteX77" fmla="*/ 2080438 w 2400560"/>
                    <a:gd name="connsiteY77" fmla="*/ 1143068 h 2121692"/>
                    <a:gd name="connsiteX78" fmla="*/ 2097372 w 2400560"/>
                    <a:gd name="connsiteY78" fmla="*/ 1109202 h 2121692"/>
                    <a:gd name="connsiteX79" fmla="*/ 2139705 w 2400560"/>
                    <a:gd name="connsiteY79" fmla="*/ 1100735 h 2121692"/>
                    <a:gd name="connsiteX80" fmla="*/ 2283638 w 2400560"/>
                    <a:gd name="connsiteY80" fmla="*/ 1092268 h 2121692"/>
                    <a:gd name="connsiteX81" fmla="*/ 2359838 w 2400560"/>
                    <a:gd name="connsiteY81" fmla="*/ 1066868 h 2121692"/>
                    <a:gd name="connsiteX82" fmla="*/ 2385238 w 2400560"/>
                    <a:gd name="connsiteY82" fmla="*/ 965268 h 2121692"/>
                    <a:gd name="connsiteX83" fmla="*/ 2368305 w 2400560"/>
                    <a:gd name="connsiteY83" fmla="*/ 804402 h 2121692"/>
                    <a:gd name="connsiteX84" fmla="*/ 2351372 w 2400560"/>
                    <a:gd name="connsiteY84" fmla="*/ 779002 h 2121692"/>
                    <a:gd name="connsiteX85" fmla="*/ 2342905 w 2400560"/>
                    <a:gd name="connsiteY85" fmla="*/ 745135 h 2121692"/>
                    <a:gd name="connsiteX86" fmla="*/ 2351372 w 2400560"/>
                    <a:gd name="connsiteY86" fmla="*/ 660468 h 2121692"/>
                    <a:gd name="connsiteX87" fmla="*/ 2392107 w 2400560"/>
                    <a:gd name="connsiteY87" fmla="*/ 630891 h 2121692"/>
                    <a:gd name="connsiteX88" fmla="*/ 2309038 w 2400560"/>
                    <a:gd name="connsiteY88" fmla="*/ 618135 h 2121692"/>
                    <a:gd name="connsiteX0" fmla="*/ 2309038 w 2400560"/>
                    <a:gd name="connsiteY0" fmla="*/ 618135 h 2121692"/>
                    <a:gd name="connsiteX1" fmla="*/ 2281490 w 2400560"/>
                    <a:gd name="connsiteY1" fmla="*/ 571505 h 2121692"/>
                    <a:gd name="connsiteX2" fmla="*/ 2304386 w 2400560"/>
                    <a:gd name="connsiteY2" fmla="*/ 553804 h 2121692"/>
                    <a:gd name="connsiteX3" fmla="*/ 2368496 w 2400560"/>
                    <a:gd name="connsiteY3" fmla="*/ 518401 h 2121692"/>
                    <a:gd name="connsiteX4" fmla="*/ 2400553 w 2400560"/>
                    <a:gd name="connsiteY4" fmla="*/ 434951 h 2121692"/>
                    <a:gd name="connsiteX5" fmla="*/ 2340606 w 2400560"/>
                    <a:gd name="connsiteY5" fmla="*/ 357708 h 2121692"/>
                    <a:gd name="connsiteX6" fmla="*/ 2345601 w 2400560"/>
                    <a:gd name="connsiteY6" fmla="*/ 285752 h 2121692"/>
                    <a:gd name="connsiteX7" fmla="*/ 2253159 w 2400560"/>
                    <a:gd name="connsiteY7" fmla="*/ 317093 h 2121692"/>
                    <a:gd name="connsiteX8" fmla="*/ 2203643 w 2400560"/>
                    <a:gd name="connsiteY8" fmla="*/ 255407 h 2121692"/>
                    <a:gd name="connsiteX9" fmla="*/ 2098319 w 2400560"/>
                    <a:gd name="connsiteY9" fmla="*/ 240234 h 2121692"/>
                    <a:gd name="connsiteX10" fmla="*/ 2068554 w 2400560"/>
                    <a:gd name="connsiteY10" fmla="*/ 209889 h 2121692"/>
                    <a:gd name="connsiteX11" fmla="*/ 2027340 w 2400560"/>
                    <a:gd name="connsiteY11" fmla="*/ 250348 h 2121692"/>
                    <a:gd name="connsiteX12" fmla="*/ 1924306 w 2400560"/>
                    <a:gd name="connsiteY12" fmla="*/ 197245 h 2121692"/>
                    <a:gd name="connsiteX13" fmla="*/ 1869354 w 2400560"/>
                    <a:gd name="connsiteY13" fmla="*/ 199774 h 2121692"/>
                    <a:gd name="connsiteX14" fmla="*/ 1841879 w 2400560"/>
                    <a:gd name="connsiteY14" fmla="*/ 159313 h 2121692"/>
                    <a:gd name="connsiteX15" fmla="*/ 1802955 w 2400560"/>
                    <a:gd name="connsiteY15" fmla="*/ 136554 h 2121692"/>
                    <a:gd name="connsiteX16" fmla="*/ 1786927 w 2400560"/>
                    <a:gd name="connsiteY16" fmla="*/ 164370 h 2121692"/>
                    <a:gd name="connsiteX17" fmla="*/ 1788004 w 2400560"/>
                    <a:gd name="connsiteY17" fmla="*/ 211993 h 2121692"/>
                    <a:gd name="connsiteX18" fmla="*/ 1641253 w 2400560"/>
                    <a:gd name="connsiteY18" fmla="*/ 115130 h 2121692"/>
                    <a:gd name="connsiteX19" fmla="*/ 1555672 w 2400560"/>
                    <a:gd name="connsiteY19" fmla="*/ 0 h 2121692"/>
                    <a:gd name="connsiteX20" fmla="*/ 1345946 w 2400560"/>
                    <a:gd name="connsiteY20" fmla="*/ 113173 h 2121692"/>
                    <a:gd name="connsiteX21" fmla="*/ 1589812 w 2400560"/>
                    <a:gd name="connsiteY21" fmla="*/ 358230 h 2121692"/>
                    <a:gd name="connsiteX22" fmla="*/ 1505301 w 2400560"/>
                    <a:gd name="connsiteY22" fmla="*/ 642312 h 2121692"/>
                    <a:gd name="connsiteX23" fmla="*/ 2061684 w 2400560"/>
                    <a:gd name="connsiteY23" fmla="*/ 606908 h 2121692"/>
                    <a:gd name="connsiteX24" fmla="*/ 1978838 w 2400560"/>
                    <a:gd name="connsiteY24" fmla="*/ 762068 h 2121692"/>
                    <a:gd name="connsiteX25" fmla="*/ 1961905 w 2400560"/>
                    <a:gd name="connsiteY25" fmla="*/ 804402 h 2121692"/>
                    <a:gd name="connsiteX26" fmla="*/ 1944972 w 2400560"/>
                    <a:gd name="connsiteY26" fmla="*/ 855202 h 2121692"/>
                    <a:gd name="connsiteX27" fmla="*/ 1851838 w 2400560"/>
                    <a:gd name="connsiteY27" fmla="*/ 914468 h 2121692"/>
                    <a:gd name="connsiteX28" fmla="*/ 1826438 w 2400560"/>
                    <a:gd name="connsiteY28" fmla="*/ 948335 h 2121692"/>
                    <a:gd name="connsiteX29" fmla="*/ 1801038 w 2400560"/>
                    <a:gd name="connsiteY29" fmla="*/ 965268 h 2121692"/>
                    <a:gd name="connsiteX30" fmla="*/ 1767172 w 2400560"/>
                    <a:gd name="connsiteY30" fmla="*/ 1041468 h 2121692"/>
                    <a:gd name="connsiteX31" fmla="*/ 1741772 w 2400560"/>
                    <a:gd name="connsiteY31" fmla="*/ 1126135 h 2121692"/>
                    <a:gd name="connsiteX32" fmla="*/ 1682505 w 2400560"/>
                    <a:gd name="connsiteY32" fmla="*/ 1176935 h 2121692"/>
                    <a:gd name="connsiteX33" fmla="*/ 1657105 w 2400560"/>
                    <a:gd name="connsiteY33" fmla="*/ 1202335 h 2121692"/>
                    <a:gd name="connsiteX34" fmla="*/ 1580905 w 2400560"/>
                    <a:gd name="connsiteY34" fmla="*/ 1253135 h 2121692"/>
                    <a:gd name="connsiteX35" fmla="*/ 1538572 w 2400560"/>
                    <a:gd name="connsiteY35" fmla="*/ 1295468 h 2121692"/>
                    <a:gd name="connsiteX36" fmla="*/ 559795 w 2400560"/>
                    <a:gd name="connsiteY36" fmla="*/ 1643842 h 2121692"/>
                    <a:gd name="connsiteX37" fmla="*/ 58241 w 2400560"/>
                    <a:gd name="connsiteY37" fmla="*/ 1744861 h 2121692"/>
                    <a:gd name="connsiteX38" fmla="*/ 172724 w 2400560"/>
                    <a:gd name="connsiteY38" fmla="*/ 1800495 h 2121692"/>
                    <a:gd name="connsiteX39" fmla="*/ 115482 w 2400560"/>
                    <a:gd name="connsiteY39" fmla="*/ 1828311 h 2121692"/>
                    <a:gd name="connsiteX40" fmla="*/ 85717 w 2400560"/>
                    <a:gd name="connsiteY40" fmla="*/ 1825783 h 2121692"/>
                    <a:gd name="connsiteX41" fmla="*/ 67400 w 2400560"/>
                    <a:gd name="connsiteY41" fmla="*/ 1820725 h 2121692"/>
                    <a:gd name="connsiteX42" fmla="*/ 33055 w 2400560"/>
                    <a:gd name="connsiteY42" fmla="*/ 1808081 h 2121692"/>
                    <a:gd name="connsiteX43" fmla="*/ 12448 w 2400560"/>
                    <a:gd name="connsiteY43" fmla="*/ 1833369 h 2121692"/>
                    <a:gd name="connsiteX44" fmla="*/ 88008 w 2400560"/>
                    <a:gd name="connsiteY44" fmla="*/ 1891533 h 2121692"/>
                    <a:gd name="connsiteX45" fmla="*/ 10162 w 2400560"/>
                    <a:gd name="connsiteY45" fmla="*/ 1914289 h 2121692"/>
                    <a:gd name="connsiteX46" fmla="*/ 168147 w 2400560"/>
                    <a:gd name="connsiteY46" fmla="*/ 1972452 h 2121692"/>
                    <a:gd name="connsiteX47" fmla="*/ 431454 w 2400560"/>
                    <a:gd name="connsiteY47" fmla="*/ 1949694 h 2121692"/>
                    <a:gd name="connsiteX48" fmla="*/ 509302 w 2400560"/>
                    <a:gd name="connsiteY48" fmla="*/ 2012913 h 2121692"/>
                    <a:gd name="connsiteX49" fmla="*/ 589441 w 2400560"/>
                    <a:gd name="connsiteY49" fmla="*/ 1947167 h 2121692"/>
                    <a:gd name="connsiteX50" fmla="*/ 701632 w 2400560"/>
                    <a:gd name="connsiteY50" fmla="*/ 1942107 h 2121692"/>
                    <a:gd name="connsiteX51" fmla="*/ 742846 w 2400560"/>
                    <a:gd name="connsiteY51" fmla="*/ 1911762 h 2121692"/>
                    <a:gd name="connsiteX52" fmla="*/ 866487 w 2400560"/>
                    <a:gd name="connsiteY52" fmla="*/ 1952222 h 2121692"/>
                    <a:gd name="connsiteX53" fmla="*/ 962652 w 2400560"/>
                    <a:gd name="connsiteY53" fmla="*/ 2116593 h 2121692"/>
                    <a:gd name="connsiteX54" fmla="*/ 971810 w 2400560"/>
                    <a:gd name="connsiteY54" fmla="*/ 2076133 h 2121692"/>
                    <a:gd name="connsiteX55" fmla="*/ 935176 w 2400560"/>
                    <a:gd name="connsiteY55" fmla="*/ 1969924 h 2121692"/>
                    <a:gd name="connsiteX56" fmla="*/ 994707 w 2400560"/>
                    <a:gd name="connsiteY56" fmla="*/ 1894060 h 2121692"/>
                    <a:gd name="connsiteX57" fmla="*/ 1031341 w 2400560"/>
                    <a:gd name="connsiteY57" fmla="*/ 1889003 h 2121692"/>
                    <a:gd name="connsiteX58" fmla="*/ 1051948 w 2400560"/>
                    <a:gd name="connsiteY58" fmla="*/ 1833369 h 2121692"/>
                    <a:gd name="connsiteX59" fmla="*/ 1097741 w 2400560"/>
                    <a:gd name="connsiteY59" fmla="*/ 1851071 h 2121692"/>
                    <a:gd name="connsiteX60" fmla="*/ 1159561 w 2400560"/>
                    <a:gd name="connsiteY60" fmla="*/ 1813139 h 2121692"/>
                    <a:gd name="connsiteX61" fmla="*/ 1241989 w 2400560"/>
                    <a:gd name="connsiteY61" fmla="*/ 1711987 h 2121692"/>
                    <a:gd name="connsiteX62" fmla="*/ 1368182 w 2400560"/>
                    <a:gd name="connsiteY62" fmla="*/ 1719009 h 2121692"/>
                    <a:gd name="connsiteX63" fmla="*/ 1498429 w 2400560"/>
                    <a:gd name="connsiteY63" fmla="*/ 1656354 h 2121692"/>
                    <a:gd name="connsiteX64" fmla="*/ 1631705 w 2400560"/>
                    <a:gd name="connsiteY64" fmla="*/ 1583335 h 2121692"/>
                    <a:gd name="connsiteX65" fmla="*/ 1665572 w 2400560"/>
                    <a:gd name="connsiteY65" fmla="*/ 1591802 h 2121692"/>
                    <a:gd name="connsiteX66" fmla="*/ 1724838 w 2400560"/>
                    <a:gd name="connsiteY66" fmla="*/ 1557935 h 2121692"/>
                    <a:gd name="connsiteX67" fmla="*/ 1741772 w 2400560"/>
                    <a:gd name="connsiteY67" fmla="*/ 1532535 h 2121692"/>
                    <a:gd name="connsiteX68" fmla="*/ 1843372 w 2400560"/>
                    <a:gd name="connsiteY68" fmla="*/ 1524068 h 2121692"/>
                    <a:gd name="connsiteX69" fmla="*/ 1885705 w 2400560"/>
                    <a:gd name="connsiteY69" fmla="*/ 1515602 h 2121692"/>
                    <a:gd name="connsiteX70" fmla="*/ 1919572 w 2400560"/>
                    <a:gd name="connsiteY70" fmla="*/ 1481735 h 2121692"/>
                    <a:gd name="connsiteX71" fmla="*/ 1936505 w 2400560"/>
                    <a:gd name="connsiteY71" fmla="*/ 1422468 h 2121692"/>
                    <a:gd name="connsiteX72" fmla="*/ 1953438 w 2400560"/>
                    <a:gd name="connsiteY72" fmla="*/ 1363202 h 2121692"/>
                    <a:gd name="connsiteX73" fmla="*/ 1944972 w 2400560"/>
                    <a:gd name="connsiteY73" fmla="*/ 1295468 h 2121692"/>
                    <a:gd name="connsiteX74" fmla="*/ 2004238 w 2400560"/>
                    <a:gd name="connsiteY74" fmla="*/ 1219268 h 2121692"/>
                    <a:gd name="connsiteX75" fmla="*/ 2029638 w 2400560"/>
                    <a:gd name="connsiteY75" fmla="*/ 1193868 h 2121692"/>
                    <a:gd name="connsiteX76" fmla="*/ 2063505 w 2400560"/>
                    <a:gd name="connsiteY76" fmla="*/ 1168468 h 2121692"/>
                    <a:gd name="connsiteX77" fmla="*/ 2080438 w 2400560"/>
                    <a:gd name="connsiteY77" fmla="*/ 1143068 h 2121692"/>
                    <a:gd name="connsiteX78" fmla="*/ 2097372 w 2400560"/>
                    <a:gd name="connsiteY78" fmla="*/ 1109202 h 2121692"/>
                    <a:gd name="connsiteX79" fmla="*/ 2139705 w 2400560"/>
                    <a:gd name="connsiteY79" fmla="*/ 1100735 h 2121692"/>
                    <a:gd name="connsiteX80" fmla="*/ 2283638 w 2400560"/>
                    <a:gd name="connsiteY80" fmla="*/ 1092268 h 2121692"/>
                    <a:gd name="connsiteX81" fmla="*/ 2359838 w 2400560"/>
                    <a:gd name="connsiteY81" fmla="*/ 1066868 h 2121692"/>
                    <a:gd name="connsiteX82" fmla="*/ 2385238 w 2400560"/>
                    <a:gd name="connsiteY82" fmla="*/ 965268 h 2121692"/>
                    <a:gd name="connsiteX83" fmla="*/ 2368305 w 2400560"/>
                    <a:gd name="connsiteY83" fmla="*/ 804402 h 2121692"/>
                    <a:gd name="connsiteX84" fmla="*/ 2351372 w 2400560"/>
                    <a:gd name="connsiteY84" fmla="*/ 779002 h 2121692"/>
                    <a:gd name="connsiteX85" fmla="*/ 2342905 w 2400560"/>
                    <a:gd name="connsiteY85" fmla="*/ 745135 h 2121692"/>
                    <a:gd name="connsiteX86" fmla="*/ 2351372 w 2400560"/>
                    <a:gd name="connsiteY86" fmla="*/ 660468 h 2121692"/>
                    <a:gd name="connsiteX87" fmla="*/ 2392107 w 2400560"/>
                    <a:gd name="connsiteY87" fmla="*/ 630891 h 2121692"/>
                    <a:gd name="connsiteX88" fmla="*/ 2309038 w 2400560"/>
                    <a:gd name="connsiteY88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430580 w 2399686"/>
                    <a:gd name="connsiteY48" fmla="*/ 1949694 h 2121692"/>
                    <a:gd name="connsiteX49" fmla="*/ 508428 w 2399686"/>
                    <a:gd name="connsiteY49" fmla="*/ 2012913 h 2121692"/>
                    <a:gd name="connsiteX50" fmla="*/ 588567 w 2399686"/>
                    <a:gd name="connsiteY50" fmla="*/ 1947167 h 2121692"/>
                    <a:gd name="connsiteX51" fmla="*/ 700758 w 2399686"/>
                    <a:gd name="connsiteY51" fmla="*/ 1942107 h 2121692"/>
                    <a:gd name="connsiteX52" fmla="*/ 741972 w 2399686"/>
                    <a:gd name="connsiteY52" fmla="*/ 1911762 h 2121692"/>
                    <a:gd name="connsiteX53" fmla="*/ 865613 w 2399686"/>
                    <a:gd name="connsiteY53" fmla="*/ 1952222 h 2121692"/>
                    <a:gd name="connsiteX54" fmla="*/ 961778 w 2399686"/>
                    <a:gd name="connsiteY54" fmla="*/ 2116593 h 2121692"/>
                    <a:gd name="connsiteX55" fmla="*/ 970936 w 2399686"/>
                    <a:gd name="connsiteY55" fmla="*/ 2076133 h 2121692"/>
                    <a:gd name="connsiteX56" fmla="*/ 934302 w 2399686"/>
                    <a:gd name="connsiteY56" fmla="*/ 1969924 h 2121692"/>
                    <a:gd name="connsiteX57" fmla="*/ 993833 w 2399686"/>
                    <a:gd name="connsiteY57" fmla="*/ 1894060 h 2121692"/>
                    <a:gd name="connsiteX58" fmla="*/ 1030467 w 2399686"/>
                    <a:gd name="connsiteY58" fmla="*/ 1889003 h 2121692"/>
                    <a:gd name="connsiteX59" fmla="*/ 1051074 w 2399686"/>
                    <a:gd name="connsiteY59" fmla="*/ 1833369 h 2121692"/>
                    <a:gd name="connsiteX60" fmla="*/ 1096867 w 2399686"/>
                    <a:gd name="connsiteY60" fmla="*/ 1851071 h 2121692"/>
                    <a:gd name="connsiteX61" fmla="*/ 1158687 w 2399686"/>
                    <a:gd name="connsiteY61" fmla="*/ 1813139 h 2121692"/>
                    <a:gd name="connsiteX62" fmla="*/ 1241115 w 2399686"/>
                    <a:gd name="connsiteY62" fmla="*/ 1711987 h 2121692"/>
                    <a:gd name="connsiteX63" fmla="*/ 1367308 w 2399686"/>
                    <a:gd name="connsiteY63" fmla="*/ 1719009 h 2121692"/>
                    <a:gd name="connsiteX64" fmla="*/ 1497555 w 2399686"/>
                    <a:gd name="connsiteY64" fmla="*/ 1656354 h 2121692"/>
                    <a:gd name="connsiteX65" fmla="*/ 1630831 w 2399686"/>
                    <a:gd name="connsiteY65" fmla="*/ 1583335 h 2121692"/>
                    <a:gd name="connsiteX66" fmla="*/ 1664698 w 2399686"/>
                    <a:gd name="connsiteY66" fmla="*/ 1591802 h 2121692"/>
                    <a:gd name="connsiteX67" fmla="*/ 1723964 w 2399686"/>
                    <a:gd name="connsiteY67" fmla="*/ 1557935 h 2121692"/>
                    <a:gd name="connsiteX68" fmla="*/ 1740898 w 2399686"/>
                    <a:gd name="connsiteY68" fmla="*/ 1532535 h 2121692"/>
                    <a:gd name="connsiteX69" fmla="*/ 1842498 w 2399686"/>
                    <a:gd name="connsiteY69" fmla="*/ 1524068 h 2121692"/>
                    <a:gd name="connsiteX70" fmla="*/ 1884831 w 2399686"/>
                    <a:gd name="connsiteY70" fmla="*/ 1515602 h 2121692"/>
                    <a:gd name="connsiteX71" fmla="*/ 1918698 w 2399686"/>
                    <a:gd name="connsiteY71" fmla="*/ 1481735 h 2121692"/>
                    <a:gd name="connsiteX72" fmla="*/ 1935631 w 2399686"/>
                    <a:gd name="connsiteY72" fmla="*/ 1422468 h 2121692"/>
                    <a:gd name="connsiteX73" fmla="*/ 1952564 w 2399686"/>
                    <a:gd name="connsiteY73" fmla="*/ 1363202 h 2121692"/>
                    <a:gd name="connsiteX74" fmla="*/ 1944098 w 2399686"/>
                    <a:gd name="connsiteY74" fmla="*/ 1295468 h 2121692"/>
                    <a:gd name="connsiteX75" fmla="*/ 2003364 w 2399686"/>
                    <a:gd name="connsiteY75" fmla="*/ 1219268 h 2121692"/>
                    <a:gd name="connsiteX76" fmla="*/ 2028764 w 2399686"/>
                    <a:gd name="connsiteY76" fmla="*/ 1193868 h 2121692"/>
                    <a:gd name="connsiteX77" fmla="*/ 2062631 w 2399686"/>
                    <a:gd name="connsiteY77" fmla="*/ 1168468 h 2121692"/>
                    <a:gd name="connsiteX78" fmla="*/ 2079564 w 2399686"/>
                    <a:gd name="connsiteY78" fmla="*/ 1143068 h 2121692"/>
                    <a:gd name="connsiteX79" fmla="*/ 2096498 w 2399686"/>
                    <a:gd name="connsiteY79" fmla="*/ 1109202 h 2121692"/>
                    <a:gd name="connsiteX80" fmla="*/ 2138831 w 2399686"/>
                    <a:gd name="connsiteY80" fmla="*/ 1100735 h 2121692"/>
                    <a:gd name="connsiteX81" fmla="*/ 2282764 w 2399686"/>
                    <a:gd name="connsiteY81" fmla="*/ 1092268 h 2121692"/>
                    <a:gd name="connsiteX82" fmla="*/ 2358964 w 2399686"/>
                    <a:gd name="connsiteY82" fmla="*/ 1066868 h 2121692"/>
                    <a:gd name="connsiteX83" fmla="*/ 2384364 w 2399686"/>
                    <a:gd name="connsiteY83" fmla="*/ 965268 h 2121692"/>
                    <a:gd name="connsiteX84" fmla="*/ 2367431 w 2399686"/>
                    <a:gd name="connsiteY84" fmla="*/ 804402 h 2121692"/>
                    <a:gd name="connsiteX85" fmla="*/ 2350498 w 2399686"/>
                    <a:gd name="connsiteY85" fmla="*/ 779002 h 2121692"/>
                    <a:gd name="connsiteX86" fmla="*/ 2342031 w 2399686"/>
                    <a:gd name="connsiteY86" fmla="*/ 745135 h 2121692"/>
                    <a:gd name="connsiteX87" fmla="*/ 2350498 w 2399686"/>
                    <a:gd name="connsiteY87" fmla="*/ 660468 h 2121692"/>
                    <a:gd name="connsiteX88" fmla="*/ 2391233 w 2399686"/>
                    <a:gd name="connsiteY88" fmla="*/ 630891 h 2121692"/>
                    <a:gd name="connsiteX89" fmla="*/ 2308164 w 2399686"/>
                    <a:gd name="connsiteY89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400814 w 2399686"/>
                    <a:gd name="connsiteY48" fmla="*/ 1974982 h 2121692"/>
                    <a:gd name="connsiteX49" fmla="*/ 430580 w 2399686"/>
                    <a:gd name="connsiteY49" fmla="*/ 1949694 h 2121692"/>
                    <a:gd name="connsiteX50" fmla="*/ 508428 w 2399686"/>
                    <a:gd name="connsiteY50" fmla="*/ 2012913 h 2121692"/>
                    <a:gd name="connsiteX51" fmla="*/ 588567 w 2399686"/>
                    <a:gd name="connsiteY51" fmla="*/ 1947167 h 2121692"/>
                    <a:gd name="connsiteX52" fmla="*/ 700758 w 2399686"/>
                    <a:gd name="connsiteY52" fmla="*/ 1942107 h 2121692"/>
                    <a:gd name="connsiteX53" fmla="*/ 741972 w 2399686"/>
                    <a:gd name="connsiteY53" fmla="*/ 1911762 h 2121692"/>
                    <a:gd name="connsiteX54" fmla="*/ 865613 w 2399686"/>
                    <a:gd name="connsiteY54" fmla="*/ 1952222 h 2121692"/>
                    <a:gd name="connsiteX55" fmla="*/ 961778 w 2399686"/>
                    <a:gd name="connsiteY55" fmla="*/ 2116593 h 2121692"/>
                    <a:gd name="connsiteX56" fmla="*/ 970936 w 2399686"/>
                    <a:gd name="connsiteY56" fmla="*/ 2076133 h 2121692"/>
                    <a:gd name="connsiteX57" fmla="*/ 934302 w 2399686"/>
                    <a:gd name="connsiteY57" fmla="*/ 1969924 h 2121692"/>
                    <a:gd name="connsiteX58" fmla="*/ 993833 w 2399686"/>
                    <a:gd name="connsiteY58" fmla="*/ 1894060 h 2121692"/>
                    <a:gd name="connsiteX59" fmla="*/ 1030467 w 2399686"/>
                    <a:gd name="connsiteY59" fmla="*/ 1889003 h 2121692"/>
                    <a:gd name="connsiteX60" fmla="*/ 1051074 w 2399686"/>
                    <a:gd name="connsiteY60" fmla="*/ 1833369 h 2121692"/>
                    <a:gd name="connsiteX61" fmla="*/ 1096867 w 2399686"/>
                    <a:gd name="connsiteY61" fmla="*/ 1851071 h 2121692"/>
                    <a:gd name="connsiteX62" fmla="*/ 1158687 w 2399686"/>
                    <a:gd name="connsiteY62" fmla="*/ 1813139 h 2121692"/>
                    <a:gd name="connsiteX63" fmla="*/ 1241115 w 2399686"/>
                    <a:gd name="connsiteY63" fmla="*/ 1711987 h 2121692"/>
                    <a:gd name="connsiteX64" fmla="*/ 1367308 w 2399686"/>
                    <a:gd name="connsiteY64" fmla="*/ 1719009 h 2121692"/>
                    <a:gd name="connsiteX65" fmla="*/ 1497555 w 2399686"/>
                    <a:gd name="connsiteY65" fmla="*/ 1656354 h 2121692"/>
                    <a:gd name="connsiteX66" fmla="*/ 1630831 w 2399686"/>
                    <a:gd name="connsiteY66" fmla="*/ 1583335 h 2121692"/>
                    <a:gd name="connsiteX67" fmla="*/ 1664698 w 2399686"/>
                    <a:gd name="connsiteY67" fmla="*/ 1591802 h 2121692"/>
                    <a:gd name="connsiteX68" fmla="*/ 1723964 w 2399686"/>
                    <a:gd name="connsiteY68" fmla="*/ 1557935 h 2121692"/>
                    <a:gd name="connsiteX69" fmla="*/ 1740898 w 2399686"/>
                    <a:gd name="connsiteY69" fmla="*/ 1532535 h 2121692"/>
                    <a:gd name="connsiteX70" fmla="*/ 1842498 w 2399686"/>
                    <a:gd name="connsiteY70" fmla="*/ 1524068 h 2121692"/>
                    <a:gd name="connsiteX71" fmla="*/ 1884831 w 2399686"/>
                    <a:gd name="connsiteY71" fmla="*/ 1515602 h 2121692"/>
                    <a:gd name="connsiteX72" fmla="*/ 1918698 w 2399686"/>
                    <a:gd name="connsiteY72" fmla="*/ 1481735 h 2121692"/>
                    <a:gd name="connsiteX73" fmla="*/ 1935631 w 2399686"/>
                    <a:gd name="connsiteY73" fmla="*/ 1422468 h 2121692"/>
                    <a:gd name="connsiteX74" fmla="*/ 1952564 w 2399686"/>
                    <a:gd name="connsiteY74" fmla="*/ 1363202 h 2121692"/>
                    <a:gd name="connsiteX75" fmla="*/ 1944098 w 2399686"/>
                    <a:gd name="connsiteY75" fmla="*/ 1295468 h 2121692"/>
                    <a:gd name="connsiteX76" fmla="*/ 2003364 w 2399686"/>
                    <a:gd name="connsiteY76" fmla="*/ 1219268 h 2121692"/>
                    <a:gd name="connsiteX77" fmla="*/ 2028764 w 2399686"/>
                    <a:gd name="connsiteY77" fmla="*/ 1193868 h 2121692"/>
                    <a:gd name="connsiteX78" fmla="*/ 2062631 w 2399686"/>
                    <a:gd name="connsiteY78" fmla="*/ 1168468 h 2121692"/>
                    <a:gd name="connsiteX79" fmla="*/ 2079564 w 2399686"/>
                    <a:gd name="connsiteY79" fmla="*/ 1143068 h 2121692"/>
                    <a:gd name="connsiteX80" fmla="*/ 2096498 w 2399686"/>
                    <a:gd name="connsiteY80" fmla="*/ 1109202 h 2121692"/>
                    <a:gd name="connsiteX81" fmla="*/ 2138831 w 2399686"/>
                    <a:gd name="connsiteY81" fmla="*/ 1100735 h 2121692"/>
                    <a:gd name="connsiteX82" fmla="*/ 2282764 w 2399686"/>
                    <a:gd name="connsiteY82" fmla="*/ 1092268 h 2121692"/>
                    <a:gd name="connsiteX83" fmla="*/ 2358964 w 2399686"/>
                    <a:gd name="connsiteY83" fmla="*/ 1066868 h 2121692"/>
                    <a:gd name="connsiteX84" fmla="*/ 2384364 w 2399686"/>
                    <a:gd name="connsiteY84" fmla="*/ 965268 h 2121692"/>
                    <a:gd name="connsiteX85" fmla="*/ 2367431 w 2399686"/>
                    <a:gd name="connsiteY85" fmla="*/ 804402 h 2121692"/>
                    <a:gd name="connsiteX86" fmla="*/ 2350498 w 2399686"/>
                    <a:gd name="connsiteY86" fmla="*/ 779002 h 2121692"/>
                    <a:gd name="connsiteX87" fmla="*/ 2342031 w 2399686"/>
                    <a:gd name="connsiteY87" fmla="*/ 745135 h 2121692"/>
                    <a:gd name="connsiteX88" fmla="*/ 2350498 w 2399686"/>
                    <a:gd name="connsiteY88" fmla="*/ 660468 h 2121692"/>
                    <a:gd name="connsiteX89" fmla="*/ 2391233 w 2399686"/>
                    <a:gd name="connsiteY89" fmla="*/ 630891 h 2121692"/>
                    <a:gd name="connsiteX90" fmla="*/ 2308164 w 2399686"/>
                    <a:gd name="connsiteY90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400814 w 2399686"/>
                    <a:gd name="connsiteY49" fmla="*/ 1974982 h 2121692"/>
                    <a:gd name="connsiteX50" fmla="*/ 430580 w 2399686"/>
                    <a:gd name="connsiteY50" fmla="*/ 1949694 h 2121692"/>
                    <a:gd name="connsiteX51" fmla="*/ 508428 w 2399686"/>
                    <a:gd name="connsiteY51" fmla="*/ 2012913 h 2121692"/>
                    <a:gd name="connsiteX52" fmla="*/ 588567 w 2399686"/>
                    <a:gd name="connsiteY52" fmla="*/ 1947167 h 2121692"/>
                    <a:gd name="connsiteX53" fmla="*/ 700758 w 2399686"/>
                    <a:gd name="connsiteY53" fmla="*/ 1942107 h 2121692"/>
                    <a:gd name="connsiteX54" fmla="*/ 741972 w 2399686"/>
                    <a:gd name="connsiteY54" fmla="*/ 1911762 h 2121692"/>
                    <a:gd name="connsiteX55" fmla="*/ 865613 w 2399686"/>
                    <a:gd name="connsiteY55" fmla="*/ 1952222 h 2121692"/>
                    <a:gd name="connsiteX56" fmla="*/ 961778 w 2399686"/>
                    <a:gd name="connsiteY56" fmla="*/ 2116593 h 2121692"/>
                    <a:gd name="connsiteX57" fmla="*/ 970936 w 2399686"/>
                    <a:gd name="connsiteY57" fmla="*/ 2076133 h 2121692"/>
                    <a:gd name="connsiteX58" fmla="*/ 934302 w 2399686"/>
                    <a:gd name="connsiteY58" fmla="*/ 1969924 h 2121692"/>
                    <a:gd name="connsiteX59" fmla="*/ 993833 w 2399686"/>
                    <a:gd name="connsiteY59" fmla="*/ 1894060 h 2121692"/>
                    <a:gd name="connsiteX60" fmla="*/ 1030467 w 2399686"/>
                    <a:gd name="connsiteY60" fmla="*/ 1889003 h 2121692"/>
                    <a:gd name="connsiteX61" fmla="*/ 1051074 w 2399686"/>
                    <a:gd name="connsiteY61" fmla="*/ 1833369 h 2121692"/>
                    <a:gd name="connsiteX62" fmla="*/ 1096867 w 2399686"/>
                    <a:gd name="connsiteY62" fmla="*/ 1851071 h 2121692"/>
                    <a:gd name="connsiteX63" fmla="*/ 1158687 w 2399686"/>
                    <a:gd name="connsiteY63" fmla="*/ 1813139 h 2121692"/>
                    <a:gd name="connsiteX64" fmla="*/ 1241115 w 2399686"/>
                    <a:gd name="connsiteY64" fmla="*/ 1711987 h 2121692"/>
                    <a:gd name="connsiteX65" fmla="*/ 1367308 w 2399686"/>
                    <a:gd name="connsiteY65" fmla="*/ 1719009 h 2121692"/>
                    <a:gd name="connsiteX66" fmla="*/ 1497555 w 2399686"/>
                    <a:gd name="connsiteY66" fmla="*/ 1656354 h 2121692"/>
                    <a:gd name="connsiteX67" fmla="*/ 1630831 w 2399686"/>
                    <a:gd name="connsiteY67" fmla="*/ 1583335 h 2121692"/>
                    <a:gd name="connsiteX68" fmla="*/ 1664698 w 2399686"/>
                    <a:gd name="connsiteY68" fmla="*/ 1591802 h 2121692"/>
                    <a:gd name="connsiteX69" fmla="*/ 1723964 w 2399686"/>
                    <a:gd name="connsiteY69" fmla="*/ 1557935 h 2121692"/>
                    <a:gd name="connsiteX70" fmla="*/ 1740898 w 2399686"/>
                    <a:gd name="connsiteY70" fmla="*/ 1532535 h 2121692"/>
                    <a:gd name="connsiteX71" fmla="*/ 1842498 w 2399686"/>
                    <a:gd name="connsiteY71" fmla="*/ 1524068 h 2121692"/>
                    <a:gd name="connsiteX72" fmla="*/ 1884831 w 2399686"/>
                    <a:gd name="connsiteY72" fmla="*/ 1515602 h 2121692"/>
                    <a:gd name="connsiteX73" fmla="*/ 1918698 w 2399686"/>
                    <a:gd name="connsiteY73" fmla="*/ 1481735 h 2121692"/>
                    <a:gd name="connsiteX74" fmla="*/ 1935631 w 2399686"/>
                    <a:gd name="connsiteY74" fmla="*/ 1422468 h 2121692"/>
                    <a:gd name="connsiteX75" fmla="*/ 1952564 w 2399686"/>
                    <a:gd name="connsiteY75" fmla="*/ 1363202 h 2121692"/>
                    <a:gd name="connsiteX76" fmla="*/ 1944098 w 2399686"/>
                    <a:gd name="connsiteY76" fmla="*/ 1295468 h 2121692"/>
                    <a:gd name="connsiteX77" fmla="*/ 2003364 w 2399686"/>
                    <a:gd name="connsiteY77" fmla="*/ 1219268 h 2121692"/>
                    <a:gd name="connsiteX78" fmla="*/ 2028764 w 2399686"/>
                    <a:gd name="connsiteY78" fmla="*/ 1193868 h 2121692"/>
                    <a:gd name="connsiteX79" fmla="*/ 2062631 w 2399686"/>
                    <a:gd name="connsiteY79" fmla="*/ 1168468 h 2121692"/>
                    <a:gd name="connsiteX80" fmla="*/ 2079564 w 2399686"/>
                    <a:gd name="connsiteY80" fmla="*/ 1143068 h 2121692"/>
                    <a:gd name="connsiteX81" fmla="*/ 2096498 w 2399686"/>
                    <a:gd name="connsiteY81" fmla="*/ 1109202 h 2121692"/>
                    <a:gd name="connsiteX82" fmla="*/ 2138831 w 2399686"/>
                    <a:gd name="connsiteY82" fmla="*/ 1100735 h 2121692"/>
                    <a:gd name="connsiteX83" fmla="*/ 2282764 w 2399686"/>
                    <a:gd name="connsiteY83" fmla="*/ 1092268 h 2121692"/>
                    <a:gd name="connsiteX84" fmla="*/ 2358964 w 2399686"/>
                    <a:gd name="connsiteY84" fmla="*/ 1066868 h 2121692"/>
                    <a:gd name="connsiteX85" fmla="*/ 2384364 w 2399686"/>
                    <a:gd name="connsiteY85" fmla="*/ 965268 h 2121692"/>
                    <a:gd name="connsiteX86" fmla="*/ 2367431 w 2399686"/>
                    <a:gd name="connsiteY86" fmla="*/ 804402 h 2121692"/>
                    <a:gd name="connsiteX87" fmla="*/ 2350498 w 2399686"/>
                    <a:gd name="connsiteY87" fmla="*/ 779002 h 2121692"/>
                    <a:gd name="connsiteX88" fmla="*/ 2342031 w 2399686"/>
                    <a:gd name="connsiteY88" fmla="*/ 745135 h 2121692"/>
                    <a:gd name="connsiteX89" fmla="*/ 2350498 w 2399686"/>
                    <a:gd name="connsiteY89" fmla="*/ 660468 h 2121692"/>
                    <a:gd name="connsiteX90" fmla="*/ 2391233 w 2399686"/>
                    <a:gd name="connsiteY90" fmla="*/ 630891 h 2121692"/>
                    <a:gd name="connsiteX91" fmla="*/ 2308164 w 2399686"/>
                    <a:gd name="connsiteY91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400814 w 2399686"/>
                    <a:gd name="connsiteY49" fmla="*/ 1974982 h 2121692"/>
                    <a:gd name="connsiteX50" fmla="*/ 430580 w 2399686"/>
                    <a:gd name="connsiteY50" fmla="*/ 1949694 h 2121692"/>
                    <a:gd name="connsiteX51" fmla="*/ 508428 w 2399686"/>
                    <a:gd name="connsiteY51" fmla="*/ 2012913 h 2121692"/>
                    <a:gd name="connsiteX52" fmla="*/ 588567 w 2399686"/>
                    <a:gd name="connsiteY52" fmla="*/ 1947167 h 2121692"/>
                    <a:gd name="connsiteX53" fmla="*/ 700758 w 2399686"/>
                    <a:gd name="connsiteY53" fmla="*/ 1942107 h 2121692"/>
                    <a:gd name="connsiteX54" fmla="*/ 741972 w 2399686"/>
                    <a:gd name="connsiteY54" fmla="*/ 1911762 h 2121692"/>
                    <a:gd name="connsiteX55" fmla="*/ 865613 w 2399686"/>
                    <a:gd name="connsiteY55" fmla="*/ 1952222 h 2121692"/>
                    <a:gd name="connsiteX56" fmla="*/ 961778 w 2399686"/>
                    <a:gd name="connsiteY56" fmla="*/ 2116593 h 2121692"/>
                    <a:gd name="connsiteX57" fmla="*/ 970936 w 2399686"/>
                    <a:gd name="connsiteY57" fmla="*/ 2076133 h 2121692"/>
                    <a:gd name="connsiteX58" fmla="*/ 934302 w 2399686"/>
                    <a:gd name="connsiteY58" fmla="*/ 1969924 h 2121692"/>
                    <a:gd name="connsiteX59" fmla="*/ 993833 w 2399686"/>
                    <a:gd name="connsiteY59" fmla="*/ 1894060 h 2121692"/>
                    <a:gd name="connsiteX60" fmla="*/ 1030467 w 2399686"/>
                    <a:gd name="connsiteY60" fmla="*/ 1889003 h 2121692"/>
                    <a:gd name="connsiteX61" fmla="*/ 1051074 w 2399686"/>
                    <a:gd name="connsiteY61" fmla="*/ 1833369 h 2121692"/>
                    <a:gd name="connsiteX62" fmla="*/ 1096867 w 2399686"/>
                    <a:gd name="connsiteY62" fmla="*/ 1851071 h 2121692"/>
                    <a:gd name="connsiteX63" fmla="*/ 1158687 w 2399686"/>
                    <a:gd name="connsiteY63" fmla="*/ 1813139 h 2121692"/>
                    <a:gd name="connsiteX64" fmla="*/ 1241115 w 2399686"/>
                    <a:gd name="connsiteY64" fmla="*/ 1711987 h 2121692"/>
                    <a:gd name="connsiteX65" fmla="*/ 1367308 w 2399686"/>
                    <a:gd name="connsiteY65" fmla="*/ 1719009 h 2121692"/>
                    <a:gd name="connsiteX66" fmla="*/ 1497555 w 2399686"/>
                    <a:gd name="connsiteY66" fmla="*/ 1656354 h 2121692"/>
                    <a:gd name="connsiteX67" fmla="*/ 1630831 w 2399686"/>
                    <a:gd name="connsiteY67" fmla="*/ 1583335 h 2121692"/>
                    <a:gd name="connsiteX68" fmla="*/ 1664698 w 2399686"/>
                    <a:gd name="connsiteY68" fmla="*/ 1591802 h 2121692"/>
                    <a:gd name="connsiteX69" fmla="*/ 1723964 w 2399686"/>
                    <a:gd name="connsiteY69" fmla="*/ 1557935 h 2121692"/>
                    <a:gd name="connsiteX70" fmla="*/ 1740898 w 2399686"/>
                    <a:gd name="connsiteY70" fmla="*/ 1532535 h 2121692"/>
                    <a:gd name="connsiteX71" fmla="*/ 1842498 w 2399686"/>
                    <a:gd name="connsiteY71" fmla="*/ 1524068 h 2121692"/>
                    <a:gd name="connsiteX72" fmla="*/ 1884831 w 2399686"/>
                    <a:gd name="connsiteY72" fmla="*/ 1515602 h 2121692"/>
                    <a:gd name="connsiteX73" fmla="*/ 1918698 w 2399686"/>
                    <a:gd name="connsiteY73" fmla="*/ 1481735 h 2121692"/>
                    <a:gd name="connsiteX74" fmla="*/ 1935631 w 2399686"/>
                    <a:gd name="connsiteY74" fmla="*/ 1422468 h 2121692"/>
                    <a:gd name="connsiteX75" fmla="*/ 1952564 w 2399686"/>
                    <a:gd name="connsiteY75" fmla="*/ 1363202 h 2121692"/>
                    <a:gd name="connsiteX76" fmla="*/ 1944098 w 2399686"/>
                    <a:gd name="connsiteY76" fmla="*/ 1295468 h 2121692"/>
                    <a:gd name="connsiteX77" fmla="*/ 2003364 w 2399686"/>
                    <a:gd name="connsiteY77" fmla="*/ 1219268 h 2121692"/>
                    <a:gd name="connsiteX78" fmla="*/ 2028764 w 2399686"/>
                    <a:gd name="connsiteY78" fmla="*/ 1193868 h 2121692"/>
                    <a:gd name="connsiteX79" fmla="*/ 2062631 w 2399686"/>
                    <a:gd name="connsiteY79" fmla="*/ 1168468 h 2121692"/>
                    <a:gd name="connsiteX80" fmla="*/ 2079564 w 2399686"/>
                    <a:gd name="connsiteY80" fmla="*/ 1143068 h 2121692"/>
                    <a:gd name="connsiteX81" fmla="*/ 2096498 w 2399686"/>
                    <a:gd name="connsiteY81" fmla="*/ 1109202 h 2121692"/>
                    <a:gd name="connsiteX82" fmla="*/ 2138831 w 2399686"/>
                    <a:gd name="connsiteY82" fmla="*/ 1100735 h 2121692"/>
                    <a:gd name="connsiteX83" fmla="*/ 2282764 w 2399686"/>
                    <a:gd name="connsiteY83" fmla="*/ 1092268 h 2121692"/>
                    <a:gd name="connsiteX84" fmla="*/ 2358964 w 2399686"/>
                    <a:gd name="connsiteY84" fmla="*/ 1066868 h 2121692"/>
                    <a:gd name="connsiteX85" fmla="*/ 2384364 w 2399686"/>
                    <a:gd name="connsiteY85" fmla="*/ 965268 h 2121692"/>
                    <a:gd name="connsiteX86" fmla="*/ 2367431 w 2399686"/>
                    <a:gd name="connsiteY86" fmla="*/ 804402 h 2121692"/>
                    <a:gd name="connsiteX87" fmla="*/ 2350498 w 2399686"/>
                    <a:gd name="connsiteY87" fmla="*/ 779002 h 2121692"/>
                    <a:gd name="connsiteX88" fmla="*/ 2342031 w 2399686"/>
                    <a:gd name="connsiteY88" fmla="*/ 745135 h 2121692"/>
                    <a:gd name="connsiteX89" fmla="*/ 2350498 w 2399686"/>
                    <a:gd name="connsiteY89" fmla="*/ 660468 h 2121692"/>
                    <a:gd name="connsiteX90" fmla="*/ 2391233 w 2399686"/>
                    <a:gd name="connsiteY90" fmla="*/ 630891 h 2121692"/>
                    <a:gd name="connsiteX91" fmla="*/ 2308164 w 2399686"/>
                    <a:gd name="connsiteY91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249698 w 2399686"/>
                    <a:gd name="connsiteY49" fmla="*/ 1992683 h 2121692"/>
                    <a:gd name="connsiteX50" fmla="*/ 400814 w 2399686"/>
                    <a:gd name="connsiteY50" fmla="*/ 1974982 h 2121692"/>
                    <a:gd name="connsiteX51" fmla="*/ 430580 w 2399686"/>
                    <a:gd name="connsiteY51" fmla="*/ 1949694 h 2121692"/>
                    <a:gd name="connsiteX52" fmla="*/ 508428 w 2399686"/>
                    <a:gd name="connsiteY52" fmla="*/ 2012913 h 2121692"/>
                    <a:gd name="connsiteX53" fmla="*/ 588567 w 2399686"/>
                    <a:gd name="connsiteY53" fmla="*/ 1947167 h 2121692"/>
                    <a:gd name="connsiteX54" fmla="*/ 700758 w 2399686"/>
                    <a:gd name="connsiteY54" fmla="*/ 1942107 h 2121692"/>
                    <a:gd name="connsiteX55" fmla="*/ 741972 w 2399686"/>
                    <a:gd name="connsiteY55" fmla="*/ 1911762 h 2121692"/>
                    <a:gd name="connsiteX56" fmla="*/ 865613 w 2399686"/>
                    <a:gd name="connsiteY56" fmla="*/ 1952222 h 2121692"/>
                    <a:gd name="connsiteX57" fmla="*/ 961778 w 2399686"/>
                    <a:gd name="connsiteY57" fmla="*/ 2116593 h 2121692"/>
                    <a:gd name="connsiteX58" fmla="*/ 970936 w 2399686"/>
                    <a:gd name="connsiteY58" fmla="*/ 2076133 h 2121692"/>
                    <a:gd name="connsiteX59" fmla="*/ 934302 w 2399686"/>
                    <a:gd name="connsiteY59" fmla="*/ 1969924 h 2121692"/>
                    <a:gd name="connsiteX60" fmla="*/ 993833 w 2399686"/>
                    <a:gd name="connsiteY60" fmla="*/ 1894060 h 2121692"/>
                    <a:gd name="connsiteX61" fmla="*/ 1030467 w 2399686"/>
                    <a:gd name="connsiteY61" fmla="*/ 1889003 h 2121692"/>
                    <a:gd name="connsiteX62" fmla="*/ 1051074 w 2399686"/>
                    <a:gd name="connsiteY62" fmla="*/ 1833369 h 2121692"/>
                    <a:gd name="connsiteX63" fmla="*/ 1096867 w 2399686"/>
                    <a:gd name="connsiteY63" fmla="*/ 1851071 h 2121692"/>
                    <a:gd name="connsiteX64" fmla="*/ 1158687 w 2399686"/>
                    <a:gd name="connsiteY64" fmla="*/ 1813139 h 2121692"/>
                    <a:gd name="connsiteX65" fmla="*/ 1241115 w 2399686"/>
                    <a:gd name="connsiteY65" fmla="*/ 1711987 h 2121692"/>
                    <a:gd name="connsiteX66" fmla="*/ 1367308 w 2399686"/>
                    <a:gd name="connsiteY66" fmla="*/ 1719009 h 2121692"/>
                    <a:gd name="connsiteX67" fmla="*/ 1497555 w 2399686"/>
                    <a:gd name="connsiteY67" fmla="*/ 1656354 h 2121692"/>
                    <a:gd name="connsiteX68" fmla="*/ 1630831 w 2399686"/>
                    <a:gd name="connsiteY68" fmla="*/ 1583335 h 2121692"/>
                    <a:gd name="connsiteX69" fmla="*/ 1664698 w 2399686"/>
                    <a:gd name="connsiteY69" fmla="*/ 1591802 h 2121692"/>
                    <a:gd name="connsiteX70" fmla="*/ 1723964 w 2399686"/>
                    <a:gd name="connsiteY70" fmla="*/ 1557935 h 2121692"/>
                    <a:gd name="connsiteX71" fmla="*/ 1740898 w 2399686"/>
                    <a:gd name="connsiteY71" fmla="*/ 1532535 h 2121692"/>
                    <a:gd name="connsiteX72" fmla="*/ 1842498 w 2399686"/>
                    <a:gd name="connsiteY72" fmla="*/ 1524068 h 2121692"/>
                    <a:gd name="connsiteX73" fmla="*/ 1884831 w 2399686"/>
                    <a:gd name="connsiteY73" fmla="*/ 1515602 h 2121692"/>
                    <a:gd name="connsiteX74" fmla="*/ 1918698 w 2399686"/>
                    <a:gd name="connsiteY74" fmla="*/ 1481735 h 2121692"/>
                    <a:gd name="connsiteX75" fmla="*/ 1935631 w 2399686"/>
                    <a:gd name="connsiteY75" fmla="*/ 1422468 h 2121692"/>
                    <a:gd name="connsiteX76" fmla="*/ 1952564 w 2399686"/>
                    <a:gd name="connsiteY76" fmla="*/ 1363202 h 2121692"/>
                    <a:gd name="connsiteX77" fmla="*/ 1944098 w 2399686"/>
                    <a:gd name="connsiteY77" fmla="*/ 1295468 h 2121692"/>
                    <a:gd name="connsiteX78" fmla="*/ 2003364 w 2399686"/>
                    <a:gd name="connsiteY78" fmla="*/ 1219268 h 2121692"/>
                    <a:gd name="connsiteX79" fmla="*/ 2028764 w 2399686"/>
                    <a:gd name="connsiteY79" fmla="*/ 1193868 h 2121692"/>
                    <a:gd name="connsiteX80" fmla="*/ 2062631 w 2399686"/>
                    <a:gd name="connsiteY80" fmla="*/ 1168468 h 2121692"/>
                    <a:gd name="connsiteX81" fmla="*/ 2079564 w 2399686"/>
                    <a:gd name="connsiteY81" fmla="*/ 1143068 h 2121692"/>
                    <a:gd name="connsiteX82" fmla="*/ 2096498 w 2399686"/>
                    <a:gd name="connsiteY82" fmla="*/ 1109202 h 2121692"/>
                    <a:gd name="connsiteX83" fmla="*/ 2138831 w 2399686"/>
                    <a:gd name="connsiteY83" fmla="*/ 1100735 h 2121692"/>
                    <a:gd name="connsiteX84" fmla="*/ 2282764 w 2399686"/>
                    <a:gd name="connsiteY84" fmla="*/ 1092268 h 2121692"/>
                    <a:gd name="connsiteX85" fmla="*/ 2358964 w 2399686"/>
                    <a:gd name="connsiteY85" fmla="*/ 1066868 h 2121692"/>
                    <a:gd name="connsiteX86" fmla="*/ 2384364 w 2399686"/>
                    <a:gd name="connsiteY86" fmla="*/ 965268 h 2121692"/>
                    <a:gd name="connsiteX87" fmla="*/ 2367431 w 2399686"/>
                    <a:gd name="connsiteY87" fmla="*/ 804402 h 2121692"/>
                    <a:gd name="connsiteX88" fmla="*/ 2350498 w 2399686"/>
                    <a:gd name="connsiteY88" fmla="*/ 779002 h 2121692"/>
                    <a:gd name="connsiteX89" fmla="*/ 2342031 w 2399686"/>
                    <a:gd name="connsiteY89" fmla="*/ 745135 h 2121692"/>
                    <a:gd name="connsiteX90" fmla="*/ 2350498 w 2399686"/>
                    <a:gd name="connsiteY90" fmla="*/ 660468 h 2121692"/>
                    <a:gd name="connsiteX91" fmla="*/ 2391233 w 2399686"/>
                    <a:gd name="connsiteY91" fmla="*/ 630891 h 2121692"/>
                    <a:gd name="connsiteX92" fmla="*/ 2308164 w 2399686"/>
                    <a:gd name="connsiteY92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263436 w 2399686"/>
                    <a:gd name="connsiteY49" fmla="*/ 1992683 h 2121692"/>
                    <a:gd name="connsiteX50" fmla="*/ 400814 w 2399686"/>
                    <a:gd name="connsiteY50" fmla="*/ 1974982 h 2121692"/>
                    <a:gd name="connsiteX51" fmla="*/ 430580 w 2399686"/>
                    <a:gd name="connsiteY51" fmla="*/ 1949694 h 2121692"/>
                    <a:gd name="connsiteX52" fmla="*/ 508428 w 2399686"/>
                    <a:gd name="connsiteY52" fmla="*/ 2012913 h 2121692"/>
                    <a:gd name="connsiteX53" fmla="*/ 588567 w 2399686"/>
                    <a:gd name="connsiteY53" fmla="*/ 1947167 h 2121692"/>
                    <a:gd name="connsiteX54" fmla="*/ 700758 w 2399686"/>
                    <a:gd name="connsiteY54" fmla="*/ 1942107 h 2121692"/>
                    <a:gd name="connsiteX55" fmla="*/ 741972 w 2399686"/>
                    <a:gd name="connsiteY55" fmla="*/ 1911762 h 2121692"/>
                    <a:gd name="connsiteX56" fmla="*/ 865613 w 2399686"/>
                    <a:gd name="connsiteY56" fmla="*/ 1952222 h 2121692"/>
                    <a:gd name="connsiteX57" fmla="*/ 961778 w 2399686"/>
                    <a:gd name="connsiteY57" fmla="*/ 2116593 h 2121692"/>
                    <a:gd name="connsiteX58" fmla="*/ 970936 w 2399686"/>
                    <a:gd name="connsiteY58" fmla="*/ 2076133 h 2121692"/>
                    <a:gd name="connsiteX59" fmla="*/ 934302 w 2399686"/>
                    <a:gd name="connsiteY59" fmla="*/ 1969924 h 2121692"/>
                    <a:gd name="connsiteX60" fmla="*/ 993833 w 2399686"/>
                    <a:gd name="connsiteY60" fmla="*/ 1894060 h 2121692"/>
                    <a:gd name="connsiteX61" fmla="*/ 1030467 w 2399686"/>
                    <a:gd name="connsiteY61" fmla="*/ 1889003 h 2121692"/>
                    <a:gd name="connsiteX62" fmla="*/ 1051074 w 2399686"/>
                    <a:gd name="connsiteY62" fmla="*/ 1833369 h 2121692"/>
                    <a:gd name="connsiteX63" fmla="*/ 1096867 w 2399686"/>
                    <a:gd name="connsiteY63" fmla="*/ 1851071 h 2121692"/>
                    <a:gd name="connsiteX64" fmla="*/ 1158687 w 2399686"/>
                    <a:gd name="connsiteY64" fmla="*/ 1813139 h 2121692"/>
                    <a:gd name="connsiteX65" fmla="*/ 1241115 w 2399686"/>
                    <a:gd name="connsiteY65" fmla="*/ 1711987 h 2121692"/>
                    <a:gd name="connsiteX66" fmla="*/ 1367308 w 2399686"/>
                    <a:gd name="connsiteY66" fmla="*/ 1719009 h 2121692"/>
                    <a:gd name="connsiteX67" fmla="*/ 1497555 w 2399686"/>
                    <a:gd name="connsiteY67" fmla="*/ 1656354 h 2121692"/>
                    <a:gd name="connsiteX68" fmla="*/ 1630831 w 2399686"/>
                    <a:gd name="connsiteY68" fmla="*/ 1583335 h 2121692"/>
                    <a:gd name="connsiteX69" fmla="*/ 1664698 w 2399686"/>
                    <a:gd name="connsiteY69" fmla="*/ 1591802 h 2121692"/>
                    <a:gd name="connsiteX70" fmla="*/ 1723964 w 2399686"/>
                    <a:gd name="connsiteY70" fmla="*/ 1557935 h 2121692"/>
                    <a:gd name="connsiteX71" fmla="*/ 1740898 w 2399686"/>
                    <a:gd name="connsiteY71" fmla="*/ 1532535 h 2121692"/>
                    <a:gd name="connsiteX72" fmla="*/ 1842498 w 2399686"/>
                    <a:gd name="connsiteY72" fmla="*/ 1524068 h 2121692"/>
                    <a:gd name="connsiteX73" fmla="*/ 1884831 w 2399686"/>
                    <a:gd name="connsiteY73" fmla="*/ 1515602 h 2121692"/>
                    <a:gd name="connsiteX74" fmla="*/ 1918698 w 2399686"/>
                    <a:gd name="connsiteY74" fmla="*/ 1481735 h 2121692"/>
                    <a:gd name="connsiteX75" fmla="*/ 1935631 w 2399686"/>
                    <a:gd name="connsiteY75" fmla="*/ 1422468 h 2121692"/>
                    <a:gd name="connsiteX76" fmla="*/ 1952564 w 2399686"/>
                    <a:gd name="connsiteY76" fmla="*/ 1363202 h 2121692"/>
                    <a:gd name="connsiteX77" fmla="*/ 1944098 w 2399686"/>
                    <a:gd name="connsiteY77" fmla="*/ 1295468 h 2121692"/>
                    <a:gd name="connsiteX78" fmla="*/ 2003364 w 2399686"/>
                    <a:gd name="connsiteY78" fmla="*/ 1219268 h 2121692"/>
                    <a:gd name="connsiteX79" fmla="*/ 2028764 w 2399686"/>
                    <a:gd name="connsiteY79" fmla="*/ 1193868 h 2121692"/>
                    <a:gd name="connsiteX80" fmla="*/ 2062631 w 2399686"/>
                    <a:gd name="connsiteY80" fmla="*/ 1168468 h 2121692"/>
                    <a:gd name="connsiteX81" fmla="*/ 2079564 w 2399686"/>
                    <a:gd name="connsiteY81" fmla="*/ 1143068 h 2121692"/>
                    <a:gd name="connsiteX82" fmla="*/ 2096498 w 2399686"/>
                    <a:gd name="connsiteY82" fmla="*/ 1109202 h 2121692"/>
                    <a:gd name="connsiteX83" fmla="*/ 2138831 w 2399686"/>
                    <a:gd name="connsiteY83" fmla="*/ 1100735 h 2121692"/>
                    <a:gd name="connsiteX84" fmla="*/ 2282764 w 2399686"/>
                    <a:gd name="connsiteY84" fmla="*/ 1092268 h 2121692"/>
                    <a:gd name="connsiteX85" fmla="*/ 2358964 w 2399686"/>
                    <a:gd name="connsiteY85" fmla="*/ 1066868 h 2121692"/>
                    <a:gd name="connsiteX86" fmla="*/ 2384364 w 2399686"/>
                    <a:gd name="connsiteY86" fmla="*/ 965268 h 2121692"/>
                    <a:gd name="connsiteX87" fmla="*/ 2367431 w 2399686"/>
                    <a:gd name="connsiteY87" fmla="*/ 804402 h 2121692"/>
                    <a:gd name="connsiteX88" fmla="*/ 2350498 w 2399686"/>
                    <a:gd name="connsiteY88" fmla="*/ 779002 h 2121692"/>
                    <a:gd name="connsiteX89" fmla="*/ 2342031 w 2399686"/>
                    <a:gd name="connsiteY89" fmla="*/ 745135 h 2121692"/>
                    <a:gd name="connsiteX90" fmla="*/ 2350498 w 2399686"/>
                    <a:gd name="connsiteY90" fmla="*/ 660468 h 2121692"/>
                    <a:gd name="connsiteX91" fmla="*/ 2391233 w 2399686"/>
                    <a:gd name="connsiteY91" fmla="*/ 630891 h 2121692"/>
                    <a:gd name="connsiteX92" fmla="*/ 2308164 w 2399686"/>
                    <a:gd name="connsiteY92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2060810 w 2399686"/>
                    <a:gd name="connsiteY23" fmla="*/ 606908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366470 w 2399686"/>
                    <a:gd name="connsiteY49" fmla="*/ 2012913 h 2121692"/>
                    <a:gd name="connsiteX50" fmla="*/ 263436 w 2399686"/>
                    <a:gd name="connsiteY50" fmla="*/ 1992683 h 2121692"/>
                    <a:gd name="connsiteX51" fmla="*/ 400814 w 2399686"/>
                    <a:gd name="connsiteY51" fmla="*/ 1974982 h 2121692"/>
                    <a:gd name="connsiteX52" fmla="*/ 430580 w 2399686"/>
                    <a:gd name="connsiteY52" fmla="*/ 1949694 h 2121692"/>
                    <a:gd name="connsiteX53" fmla="*/ 508428 w 2399686"/>
                    <a:gd name="connsiteY53" fmla="*/ 2012913 h 2121692"/>
                    <a:gd name="connsiteX54" fmla="*/ 588567 w 2399686"/>
                    <a:gd name="connsiteY54" fmla="*/ 1947167 h 2121692"/>
                    <a:gd name="connsiteX55" fmla="*/ 700758 w 2399686"/>
                    <a:gd name="connsiteY55" fmla="*/ 1942107 h 2121692"/>
                    <a:gd name="connsiteX56" fmla="*/ 741972 w 2399686"/>
                    <a:gd name="connsiteY56" fmla="*/ 1911762 h 2121692"/>
                    <a:gd name="connsiteX57" fmla="*/ 865613 w 2399686"/>
                    <a:gd name="connsiteY57" fmla="*/ 1952222 h 2121692"/>
                    <a:gd name="connsiteX58" fmla="*/ 961778 w 2399686"/>
                    <a:gd name="connsiteY58" fmla="*/ 2116593 h 2121692"/>
                    <a:gd name="connsiteX59" fmla="*/ 970936 w 2399686"/>
                    <a:gd name="connsiteY59" fmla="*/ 2076133 h 2121692"/>
                    <a:gd name="connsiteX60" fmla="*/ 934302 w 2399686"/>
                    <a:gd name="connsiteY60" fmla="*/ 1969924 h 2121692"/>
                    <a:gd name="connsiteX61" fmla="*/ 993833 w 2399686"/>
                    <a:gd name="connsiteY61" fmla="*/ 1894060 h 2121692"/>
                    <a:gd name="connsiteX62" fmla="*/ 1030467 w 2399686"/>
                    <a:gd name="connsiteY62" fmla="*/ 1889003 h 2121692"/>
                    <a:gd name="connsiteX63" fmla="*/ 1051074 w 2399686"/>
                    <a:gd name="connsiteY63" fmla="*/ 1833369 h 2121692"/>
                    <a:gd name="connsiteX64" fmla="*/ 1096867 w 2399686"/>
                    <a:gd name="connsiteY64" fmla="*/ 1851071 h 2121692"/>
                    <a:gd name="connsiteX65" fmla="*/ 1158687 w 2399686"/>
                    <a:gd name="connsiteY65" fmla="*/ 1813139 h 2121692"/>
                    <a:gd name="connsiteX66" fmla="*/ 1241115 w 2399686"/>
                    <a:gd name="connsiteY66" fmla="*/ 1711987 h 2121692"/>
                    <a:gd name="connsiteX67" fmla="*/ 1367308 w 2399686"/>
                    <a:gd name="connsiteY67" fmla="*/ 1719009 h 2121692"/>
                    <a:gd name="connsiteX68" fmla="*/ 1497555 w 2399686"/>
                    <a:gd name="connsiteY68" fmla="*/ 1656354 h 2121692"/>
                    <a:gd name="connsiteX69" fmla="*/ 1630831 w 2399686"/>
                    <a:gd name="connsiteY69" fmla="*/ 1583335 h 2121692"/>
                    <a:gd name="connsiteX70" fmla="*/ 1664698 w 2399686"/>
                    <a:gd name="connsiteY70" fmla="*/ 1591802 h 2121692"/>
                    <a:gd name="connsiteX71" fmla="*/ 1723964 w 2399686"/>
                    <a:gd name="connsiteY71" fmla="*/ 1557935 h 2121692"/>
                    <a:gd name="connsiteX72" fmla="*/ 1740898 w 2399686"/>
                    <a:gd name="connsiteY72" fmla="*/ 1532535 h 2121692"/>
                    <a:gd name="connsiteX73" fmla="*/ 1842498 w 2399686"/>
                    <a:gd name="connsiteY73" fmla="*/ 1524068 h 2121692"/>
                    <a:gd name="connsiteX74" fmla="*/ 1884831 w 2399686"/>
                    <a:gd name="connsiteY74" fmla="*/ 1515602 h 2121692"/>
                    <a:gd name="connsiteX75" fmla="*/ 1918698 w 2399686"/>
                    <a:gd name="connsiteY75" fmla="*/ 1481735 h 2121692"/>
                    <a:gd name="connsiteX76" fmla="*/ 1935631 w 2399686"/>
                    <a:gd name="connsiteY76" fmla="*/ 1422468 h 2121692"/>
                    <a:gd name="connsiteX77" fmla="*/ 1952564 w 2399686"/>
                    <a:gd name="connsiteY77" fmla="*/ 1363202 h 2121692"/>
                    <a:gd name="connsiteX78" fmla="*/ 1944098 w 2399686"/>
                    <a:gd name="connsiteY78" fmla="*/ 1295468 h 2121692"/>
                    <a:gd name="connsiteX79" fmla="*/ 2003364 w 2399686"/>
                    <a:gd name="connsiteY79" fmla="*/ 1219268 h 2121692"/>
                    <a:gd name="connsiteX80" fmla="*/ 2028764 w 2399686"/>
                    <a:gd name="connsiteY80" fmla="*/ 1193868 h 2121692"/>
                    <a:gd name="connsiteX81" fmla="*/ 2062631 w 2399686"/>
                    <a:gd name="connsiteY81" fmla="*/ 1168468 h 2121692"/>
                    <a:gd name="connsiteX82" fmla="*/ 2079564 w 2399686"/>
                    <a:gd name="connsiteY82" fmla="*/ 1143068 h 2121692"/>
                    <a:gd name="connsiteX83" fmla="*/ 2096498 w 2399686"/>
                    <a:gd name="connsiteY83" fmla="*/ 1109202 h 2121692"/>
                    <a:gd name="connsiteX84" fmla="*/ 2138831 w 2399686"/>
                    <a:gd name="connsiteY84" fmla="*/ 1100735 h 2121692"/>
                    <a:gd name="connsiteX85" fmla="*/ 2282764 w 2399686"/>
                    <a:gd name="connsiteY85" fmla="*/ 1092268 h 2121692"/>
                    <a:gd name="connsiteX86" fmla="*/ 2358964 w 2399686"/>
                    <a:gd name="connsiteY86" fmla="*/ 1066868 h 2121692"/>
                    <a:gd name="connsiteX87" fmla="*/ 2384364 w 2399686"/>
                    <a:gd name="connsiteY87" fmla="*/ 965268 h 2121692"/>
                    <a:gd name="connsiteX88" fmla="*/ 2367431 w 2399686"/>
                    <a:gd name="connsiteY88" fmla="*/ 804402 h 2121692"/>
                    <a:gd name="connsiteX89" fmla="*/ 2350498 w 2399686"/>
                    <a:gd name="connsiteY89" fmla="*/ 779002 h 2121692"/>
                    <a:gd name="connsiteX90" fmla="*/ 2342031 w 2399686"/>
                    <a:gd name="connsiteY90" fmla="*/ 745135 h 2121692"/>
                    <a:gd name="connsiteX91" fmla="*/ 2350498 w 2399686"/>
                    <a:gd name="connsiteY91" fmla="*/ 660468 h 2121692"/>
                    <a:gd name="connsiteX92" fmla="*/ 2391233 w 2399686"/>
                    <a:gd name="connsiteY92" fmla="*/ 630891 h 2121692"/>
                    <a:gd name="connsiteX93" fmla="*/ 2308164 w 2399686"/>
                    <a:gd name="connsiteY93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1914816 w 2399686"/>
                    <a:gd name="connsiteY23" fmla="*/ 714404 h 2121692"/>
                    <a:gd name="connsiteX24" fmla="*/ 1977964 w 2399686"/>
                    <a:gd name="connsiteY24" fmla="*/ 762068 h 2121692"/>
                    <a:gd name="connsiteX25" fmla="*/ 1961031 w 2399686"/>
                    <a:gd name="connsiteY25" fmla="*/ 804402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366470 w 2399686"/>
                    <a:gd name="connsiteY49" fmla="*/ 2012913 h 2121692"/>
                    <a:gd name="connsiteX50" fmla="*/ 263436 w 2399686"/>
                    <a:gd name="connsiteY50" fmla="*/ 1992683 h 2121692"/>
                    <a:gd name="connsiteX51" fmla="*/ 400814 w 2399686"/>
                    <a:gd name="connsiteY51" fmla="*/ 1974982 h 2121692"/>
                    <a:gd name="connsiteX52" fmla="*/ 430580 w 2399686"/>
                    <a:gd name="connsiteY52" fmla="*/ 1949694 h 2121692"/>
                    <a:gd name="connsiteX53" fmla="*/ 508428 w 2399686"/>
                    <a:gd name="connsiteY53" fmla="*/ 2012913 h 2121692"/>
                    <a:gd name="connsiteX54" fmla="*/ 588567 w 2399686"/>
                    <a:gd name="connsiteY54" fmla="*/ 1947167 h 2121692"/>
                    <a:gd name="connsiteX55" fmla="*/ 700758 w 2399686"/>
                    <a:gd name="connsiteY55" fmla="*/ 1942107 h 2121692"/>
                    <a:gd name="connsiteX56" fmla="*/ 741972 w 2399686"/>
                    <a:gd name="connsiteY56" fmla="*/ 1911762 h 2121692"/>
                    <a:gd name="connsiteX57" fmla="*/ 865613 w 2399686"/>
                    <a:gd name="connsiteY57" fmla="*/ 1952222 h 2121692"/>
                    <a:gd name="connsiteX58" fmla="*/ 961778 w 2399686"/>
                    <a:gd name="connsiteY58" fmla="*/ 2116593 h 2121692"/>
                    <a:gd name="connsiteX59" fmla="*/ 970936 w 2399686"/>
                    <a:gd name="connsiteY59" fmla="*/ 2076133 h 2121692"/>
                    <a:gd name="connsiteX60" fmla="*/ 934302 w 2399686"/>
                    <a:gd name="connsiteY60" fmla="*/ 1969924 h 2121692"/>
                    <a:gd name="connsiteX61" fmla="*/ 993833 w 2399686"/>
                    <a:gd name="connsiteY61" fmla="*/ 1894060 h 2121692"/>
                    <a:gd name="connsiteX62" fmla="*/ 1030467 w 2399686"/>
                    <a:gd name="connsiteY62" fmla="*/ 1889003 h 2121692"/>
                    <a:gd name="connsiteX63" fmla="*/ 1051074 w 2399686"/>
                    <a:gd name="connsiteY63" fmla="*/ 1833369 h 2121692"/>
                    <a:gd name="connsiteX64" fmla="*/ 1096867 w 2399686"/>
                    <a:gd name="connsiteY64" fmla="*/ 1851071 h 2121692"/>
                    <a:gd name="connsiteX65" fmla="*/ 1158687 w 2399686"/>
                    <a:gd name="connsiteY65" fmla="*/ 1813139 h 2121692"/>
                    <a:gd name="connsiteX66" fmla="*/ 1241115 w 2399686"/>
                    <a:gd name="connsiteY66" fmla="*/ 1711987 h 2121692"/>
                    <a:gd name="connsiteX67" fmla="*/ 1367308 w 2399686"/>
                    <a:gd name="connsiteY67" fmla="*/ 1719009 h 2121692"/>
                    <a:gd name="connsiteX68" fmla="*/ 1497555 w 2399686"/>
                    <a:gd name="connsiteY68" fmla="*/ 1656354 h 2121692"/>
                    <a:gd name="connsiteX69" fmla="*/ 1630831 w 2399686"/>
                    <a:gd name="connsiteY69" fmla="*/ 1583335 h 2121692"/>
                    <a:gd name="connsiteX70" fmla="*/ 1664698 w 2399686"/>
                    <a:gd name="connsiteY70" fmla="*/ 1591802 h 2121692"/>
                    <a:gd name="connsiteX71" fmla="*/ 1723964 w 2399686"/>
                    <a:gd name="connsiteY71" fmla="*/ 1557935 h 2121692"/>
                    <a:gd name="connsiteX72" fmla="*/ 1740898 w 2399686"/>
                    <a:gd name="connsiteY72" fmla="*/ 1532535 h 2121692"/>
                    <a:gd name="connsiteX73" fmla="*/ 1842498 w 2399686"/>
                    <a:gd name="connsiteY73" fmla="*/ 1524068 h 2121692"/>
                    <a:gd name="connsiteX74" fmla="*/ 1884831 w 2399686"/>
                    <a:gd name="connsiteY74" fmla="*/ 1515602 h 2121692"/>
                    <a:gd name="connsiteX75" fmla="*/ 1918698 w 2399686"/>
                    <a:gd name="connsiteY75" fmla="*/ 1481735 h 2121692"/>
                    <a:gd name="connsiteX76" fmla="*/ 1935631 w 2399686"/>
                    <a:gd name="connsiteY76" fmla="*/ 1422468 h 2121692"/>
                    <a:gd name="connsiteX77" fmla="*/ 1952564 w 2399686"/>
                    <a:gd name="connsiteY77" fmla="*/ 1363202 h 2121692"/>
                    <a:gd name="connsiteX78" fmla="*/ 1944098 w 2399686"/>
                    <a:gd name="connsiteY78" fmla="*/ 1295468 h 2121692"/>
                    <a:gd name="connsiteX79" fmla="*/ 2003364 w 2399686"/>
                    <a:gd name="connsiteY79" fmla="*/ 1219268 h 2121692"/>
                    <a:gd name="connsiteX80" fmla="*/ 2028764 w 2399686"/>
                    <a:gd name="connsiteY80" fmla="*/ 1193868 h 2121692"/>
                    <a:gd name="connsiteX81" fmla="*/ 2062631 w 2399686"/>
                    <a:gd name="connsiteY81" fmla="*/ 1168468 h 2121692"/>
                    <a:gd name="connsiteX82" fmla="*/ 2079564 w 2399686"/>
                    <a:gd name="connsiteY82" fmla="*/ 1143068 h 2121692"/>
                    <a:gd name="connsiteX83" fmla="*/ 2096498 w 2399686"/>
                    <a:gd name="connsiteY83" fmla="*/ 1109202 h 2121692"/>
                    <a:gd name="connsiteX84" fmla="*/ 2138831 w 2399686"/>
                    <a:gd name="connsiteY84" fmla="*/ 1100735 h 2121692"/>
                    <a:gd name="connsiteX85" fmla="*/ 2282764 w 2399686"/>
                    <a:gd name="connsiteY85" fmla="*/ 1092268 h 2121692"/>
                    <a:gd name="connsiteX86" fmla="*/ 2358964 w 2399686"/>
                    <a:gd name="connsiteY86" fmla="*/ 1066868 h 2121692"/>
                    <a:gd name="connsiteX87" fmla="*/ 2384364 w 2399686"/>
                    <a:gd name="connsiteY87" fmla="*/ 965268 h 2121692"/>
                    <a:gd name="connsiteX88" fmla="*/ 2367431 w 2399686"/>
                    <a:gd name="connsiteY88" fmla="*/ 804402 h 2121692"/>
                    <a:gd name="connsiteX89" fmla="*/ 2350498 w 2399686"/>
                    <a:gd name="connsiteY89" fmla="*/ 779002 h 2121692"/>
                    <a:gd name="connsiteX90" fmla="*/ 2342031 w 2399686"/>
                    <a:gd name="connsiteY90" fmla="*/ 745135 h 2121692"/>
                    <a:gd name="connsiteX91" fmla="*/ 2350498 w 2399686"/>
                    <a:gd name="connsiteY91" fmla="*/ 660468 h 2121692"/>
                    <a:gd name="connsiteX92" fmla="*/ 2391233 w 2399686"/>
                    <a:gd name="connsiteY92" fmla="*/ 630891 h 2121692"/>
                    <a:gd name="connsiteX93" fmla="*/ 2308164 w 2399686"/>
                    <a:gd name="connsiteY93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1914816 w 2399686"/>
                    <a:gd name="connsiteY23" fmla="*/ 714404 h 2121692"/>
                    <a:gd name="connsiteX24" fmla="*/ 1977964 w 2399686"/>
                    <a:gd name="connsiteY24" fmla="*/ 762068 h 2121692"/>
                    <a:gd name="connsiteX25" fmla="*/ 1912366 w 2399686"/>
                    <a:gd name="connsiteY25" fmla="*/ 812080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366470 w 2399686"/>
                    <a:gd name="connsiteY49" fmla="*/ 2012913 h 2121692"/>
                    <a:gd name="connsiteX50" fmla="*/ 263436 w 2399686"/>
                    <a:gd name="connsiteY50" fmla="*/ 1992683 h 2121692"/>
                    <a:gd name="connsiteX51" fmla="*/ 400814 w 2399686"/>
                    <a:gd name="connsiteY51" fmla="*/ 1974982 h 2121692"/>
                    <a:gd name="connsiteX52" fmla="*/ 430580 w 2399686"/>
                    <a:gd name="connsiteY52" fmla="*/ 1949694 h 2121692"/>
                    <a:gd name="connsiteX53" fmla="*/ 508428 w 2399686"/>
                    <a:gd name="connsiteY53" fmla="*/ 2012913 h 2121692"/>
                    <a:gd name="connsiteX54" fmla="*/ 588567 w 2399686"/>
                    <a:gd name="connsiteY54" fmla="*/ 1947167 h 2121692"/>
                    <a:gd name="connsiteX55" fmla="*/ 700758 w 2399686"/>
                    <a:gd name="connsiteY55" fmla="*/ 1942107 h 2121692"/>
                    <a:gd name="connsiteX56" fmla="*/ 741972 w 2399686"/>
                    <a:gd name="connsiteY56" fmla="*/ 1911762 h 2121692"/>
                    <a:gd name="connsiteX57" fmla="*/ 865613 w 2399686"/>
                    <a:gd name="connsiteY57" fmla="*/ 1952222 h 2121692"/>
                    <a:gd name="connsiteX58" fmla="*/ 961778 w 2399686"/>
                    <a:gd name="connsiteY58" fmla="*/ 2116593 h 2121692"/>
                    <a:gd name="connsiteX59" fmla="*/ 970936 w 2399686"/>
                    <a:gd name="connsiteY59" fmla="*/ 2076133 h 2121692"/>
                    <a:gd name="connsiteX60" fmla="*/ 934302 w 2399686"/>
                    <a:gd name="connsiteY60" fmla="*/ 1969924 h 2121692"/>
                    <a:gd name="connsiteX61" fmla="*/ 993833 w 2399686"/>
                    <a:gd name="connsiteY61" fmla="*/ 1894060 h 2121692"/>
                    <a:gd name="connsiteX62" fmla="*/ 1030467 w 2399686"/>
                    <a:gd name="connsiteY62" fmla="*/ 1889003 h 2121692"/>
                    <a:gd name="connsiteX63" fmla="*/ 1051074 w 2399686"/>
                    <a:gd name="connsiteY63" fmla="*/ 1833369 h 2121692"/>
                    <a:gd name="connsiteX64" fmla="*/ 1096867 w 2399686"/>
                    <a:gd name="connsiteY64" fmla="*/ 1851071 h 2121692"/>
                    <a:gd name="connsiteX65" fmla="*/ 1158687 w 2399686"/>
                    <a:gd name="connsiteY65" fmla="*/ 1813139 h 2121692"/>
                    <a:gd name="connsiteX66" fmla="*/ 1241115 w 2399686"/>
                    <a:gd name="connsiteY66" fmla="*/ 1711987 h 2121692"/>
                    <a:gd name="connsiteX67" fmla="*/ 1367308 w 2399686"/>
                    <a:gd name="connsiteY67" fmla="*/ 1719009 h 2121692"/>
                    <a:gd name="connsiteX68" fmla="*/ 1497555 w 2399686"/>
                    <a:gd name="connsiteY68" fmla="*/ 1656354 h 2121692"/>
                    <a:gd name="connsiteX69" fmla="*/ 1630831 w 2399686"/>
                    <a:gd name="connsiteY69" fmla="*/ 1583335 h 2121692"/>
                    <a:gd name="connsiteX70" fmla="*/ 1664698 w 2399686"/>
                    <a:gd name="connsiteY70" fmla="*/ 1591802 h 2121692"/>
                    <a:gd name="connsiteX71" fmla="*/ 1723964 w 2399686"/>
                    <a:gd name="connsiteY71" fmla="*/ 1557935 h 2121692"/>
                    <a:gd name="connsiteX72" fmla="*/ 1740898 w 2399686"/>
                    <a:gd name="connsiteY72" fmla="*/ 1532535 h 2121692"/>
                    <a:gd name="connsiteX73" fmla="*/ 1842498 w 2399686"/>
                    <a:gd name="connsiteY73" fmla="*/ 1524068 h 2121692"/>
                    <a:gd name="connsiteX74" fmla="*/ 1884831 w 2399686"/>
                    <a:gd name="connsiteY74" fmla="*/ 1515602 h 2121692"/>
                    <a:gd name="connsiteX75" fmla="*/ 1918698 w 2399686"/>
                    <a:gd name="connsiteY75" fmla="*/ 1481735 h 2121692"/>
                    <a:gd name="connsiteX76" fmla="*/ 1935631 w 2399686"/>
                    <a:gd name="connsiteY76" fmla="*/ 1422468 h 2121692"/>
                    <a:gd name="connsiteX77" fmla="*/ 1952564 w 2399686"/>
                    <a:gd name="connsiteY77" fmla="*/ 1363202 h 2121692"/>
                    <a:gd name="connsiteX78" fmla="*/ 1944098 w 2399686"/>
                    <a:gd name="connsiteY78" fmla="*/ 1295468 h 2121692"/>
                    <a:gd name="connsiteX79" fmla="*/ 2003364 w 2399686"/>
                    <a:gd name="connsiteY79" fmla="*/ 1219268 h 2121692"/>
                    <a:gd name="connsiteX80" fmla="*/ 2028764 w 2399686"/>
                    <a:gd name="connsiteY80" fmla="*/ 1193868 h 2121692"/>
                    <a:gd name="connsiteX81" fmla="*/ 2062631 w 2399686"/>
                    <a:gd name="connsiteY81" fmla="*/ 1168468 h 2121692"/>
                    <a:gd name="connsiteX82" fmla="*/ 2079564 w 2399686"/>
                    <a:gd name="connsiteY82" fmla="*/ 1143068 h 2121692"/>
                    <a:gd name="connsiteX83" fmla="*/ 2096498 w 2399686"/>
                    <a:gd name="connsiteY83" fmla="*/ 1109202 h 2121692"/>
                    <a:gd name="connsiteX84" fmla="*/ 2138831 w 2399686"/>
                    <a:gd name="connsiteY84" fmla="*/ 1100735 h 2121692"/>
                    <a:gd name="connsiteX85" fmla="*/ 2282764 w 2399686"/>
                    <a:gd name="connsiteY85" fmla="*/ 1092268 h 2121692"/>
                    <a:gd name="connsiteX86" fmla="*/ 2358964 w 2399686"/>
                    <a:gd name="connsiteY86" fmla="*/ 1066868 h 2121692"/>
                    <a:gd name="connsiteX87" fmla="*/ 2384364 w 2399686"/>
                    <a:gd name="connsiteY87" fmla="*/ 965268 h 2121692"/>
                    <a:gd name="connsiteX88" fmla="*/ 2367431 w 2399686"/>
                    <a:gd name="connsiteY88" fmla="*/ 804402 h 2121692"/>
                    <a:gd name="connsiteX89" fmla="*/ 2350498 w 2399686"/>
                    <a:gd name="connsiteY89" fmla="*/ 779002 h 2121692"/>
                    <a:gd name="connsiteX90" fmla="*/ 2342031 w 2399686"/>
                    <a:gd name="connsiteY90" fmla="*/ 745135 h 2121692"/>
                    <a:gd name="connsiteX91" fmla="*/ 2350498 w 2399686"/>
                    <a:gd name="connsiteY91" fmla="*/ 660468 h 2121692"/>
                    <a:gd name="connsiteX92" fmla="*/ 2391233 w 2399686"/>
                    <a:gd name="connsiteY92" fmla="*/ 630891 h 2121692"/>
                    <a:gd name="connsiteX93" fmla="*/ 2308164 w 2399686"/>
                    <a:gd name="connsiteY93" fmla="*/ 618135 h 2121692"/>
                    <a:gd name="connsiteX0" fmla="*/ 2308164 w 2399686"/>
                    <a:gd name="connsiteY0" fmla="*/ 618135 h 2121692"/>
                    <a:gd name="connsiteX1" fmla="*/ 2280616 w 2399686"/>
                    <a:gd name="connsiteY1" fmla="*/ 571505 h 2121692"/>
                    <a:gd name="connsiteX2" fmla="*/ 2303512 w 2399686"/>
                    <a:gd name="connsiteY2" fmla="*/ 553804 h 2121692"/>
                    <a:gd name="connsiteX3" fmla="*/ 2367622 w 2399686"/>
                    <a:gd name="connsiteY3" fmla="*/ 518401 h 2121692"/>
                    <a:gd name="connsiteX4" fmla="*/ 2399679 w 2399686"/>
                    <a:gd name="connsiteY4" fmla="*/ 434951 h 2121692"/>
                    <a:gd name="connsiteX5" fmla="*/ 2339732 w 2399686"/>
                    <a:gd name="connsiteY5" fmla="*/ 357708 h 2121692"/>
                    <a:gd name="connsiteX6" fmla="*/ 2344727 w 2399686"/>
                    <a:gd name="connsiteY6" fmla="*/ 285752 h 2121692"/>
                    <a:gd name="connsiteX7" fmla="*/ 2252285 w 2399686"/>
                    <a:gd name="connsiteY7" fmla="*/ 317093 h 2121692"/>
                    <a:gd name="connsiteX8" fmla="*/ 2202769 w 2399686"/>
                    <a:gd name="connsiteY8" fmla="*/ 255407 h 2121692"/>
                    <a:gd name="connsiteX9" fmla="*/ 2097445 w 2399686"/>
                    <a:gd name="connsiteY9" fmla="*/ 240234 h 2121692"/>
                    <a:gd name="connsiteX10" fmla="*/ 2067680 w 2399686"/>
                    <a:gd name="connsiteY10" fmla="*/ 209889 h 2121692"/>
                    <a:gd name="connsiteX11" fmla="*/ 2026466 w 2399686"/>
                    <a:gd name="connsiteY11" fmla="*/ 250348 h 2121692"/>
                    <a:gd name="connsiteX12" fmla="*/ 1923432 w 2399686"/>
                    <a:gd name="connsiteY12" fmla="*/ 197245 h 2121692"/>
                    <a:gd name="connsiteX13" fmla="*/ 1868480 w 2399686"/>
                    <a:gd name="connsiteY13" fmla="*/ 199774 h 2121692"/>
                    <a:gd name="connsiteX14" fmla="*/ 1841005 w 2399686"/>
                    <a:gd name="connsiteY14" fmla="*/ 159313 h 2121692"/>
                    <a:gd name="connsiteX15" fmla="*/ 1802081 w 2399686"/>
                    <a:gd name="connsiteY15" fmla="*/ 136554 h 2121692"/>
                    <a:gd name="connsiteX16" fmla="*/ 1786053 w 2399686"/>
                    <a:gd name="connsiteY16" fmla="*/ 164370 h 2121692"/>
                    <a:gd name="connsiteX17" fmla="*/ 1787130 w 2399686"/>
                    <a:gd name="connsiteY17" fmla="*/ 211993 h 2121692"/>
                    <a:gd name="connsiteX18" fmla="*/ 1640379 w 2399686"/>
                    <a:gd name="connsiteY18" fmla="*/ 115130 h 2121692"/>
                    <a:gd name="connsiteX19" fmla="*/ 1554798 w 2399686"/>
                    <a:gd name="connsiteY19" fmla="*/ 0 h 2121692"/>
                    <a:gd name="connsiteX20" fmla="*/ 1345072 w 2399686"/>
                    <a:gd name="connsiteY20" fmla="*/ 113173 h 2121692"/>
                    <a:gd name="connsiteX21" fmla="*/ 1588938 w 2399686"/>
                    <a:gd name="connsiteY21" fmla="*/ 358230 h 2121692"/>
                    <a:gd name="connsiteX22" fmla="*/ 1504427 w 2399686"/>
                    <a:gd name="connsiteY22" fmla="*/ 642312 h 2121692"/>
                    <a:gd name="connsiteX23" fmla="*/ 1914816 w 2399686"/>
                    <a:gd name="connsiteY23" fmla="*/ 714404 h 2121692"/>
                    <a:gd name="connsiteX24" fmla="*/ 1936251 w 2399686"/>
                    <a:gd name="connsiteY24" fmla="*/ 777424 h 2121692"/>
                    <a:gd name="connsiteX25" fmla="*/ 1912366 w 2399686"/>
                    <a:gd name="connsiteY25" fmla="*/ 812080 h 2121692"/>
                    <a:gd name="connsiteX26" fmla="*/ 1944098 w 2399686"/>
                    <a:gd name="connsiteY26" fmla="*/ 855202 h 2121692"/>
                    <a:gd name="connsiteX27" fmla="*/ 1850964 w 2399686"/>
                    <a:gd name="connsiteY27" fmla="*/ 914468 h 2121692"/>
                    <a:gd name="connsiteX28" fmla="*/ 1825564 w 2399686"/>
                    <a:gd name="connsiteY28" fmla="*/ 948335 h 2121692"/>
                    <a:gd name="connsiteX29" fmla="*/ 1800164 w 2399686"/>
                    <a:gd name="connsiteY29" fmla="*/ 965268 h 2121692"/>
                    <a:gd name="connsiteX30" fmla="*/ 1766298 w 2399686"/>
                    <a:gd name="connsiteY30" fmla="*/ 1041468 h 2121692"/>
                    <a:gd name="connsiteX31" fmla="*/ 1740898 w 2399686"/>
                    <a:gd name="connsiteY31" fmla="*/ 1126135 h 2121692"/>
                    <a:gd name="connsiteX32" fmla="*/ 1681631 w 2399686"/>
                    <a:gd name="connsiteY32" fmla="*/ 1176935 h 2121692"/>
                    <a:gd name="connsiteX33" fmla="*/ 1656231 w 2399686"/>
                    <a:gd name="connsiteY33" fmla="*/ 1202335 h 2121692"/>
                    <a:gd name="connsiteX34" fmla="*/ 1580031 w 2399686"/>
                    <a:gd name="connsiteY34" fmla="*/ 1253135 h 2121692"/>
                    <a:gd name="connsiteX35" fmla="*/ 1537698 w 2399686"/>
                    <a:gd name="connsiteY35" fmla="*/ 1295468 h 2121692"/>
                    <a:gd name="connsiteX36" fmla="*/ 558921 w 2399686"/>
                    <a:gd name="connsiteY36" fmla="*/ 1643842 h 2121692"/>
                    <a:gd name="connsiteX37" fmla="*/ 57367 w 2399686"/>
                    <a:gd name="connsiteY37" fmla="*/ 1744861 h 2121692"/>
                    <a:gd name="connsiteX38" fmla="*/ 171850 w 2399686"/>
                    <a:gd name="connsiteY38" fmla="*/ 1800495 h 2121692"/>
                    <a:gd name="connsiteX39" fmla="*/ 114608 w 2399686"/>
                    <a:gd name="connsiteY39" fmla="*/ 1828311 h 2121692"/>
                    <a:gd name="connsiteX40" fmla="*/ 84843 w 2399686"/>
                    <a:gd name="connsiteY40" fmla="*/ 1825783 h 2121692"/>
                    <a:gd name="connsiteX41" fmla="*/ 66526 w 2399686"/>
                    <a:gd name="connsiteY41" fmla="*/ 1820725 h 2121692"/>
                    <a:gd name="connsiteX42" fmla="*/ 32181 w 2399686"/>
                    <a:gd name="connsiteY42" fmla="*/ 1808081 h 2121692"/>
                    <a:gd name="connsiteX43" fmla="*/ 11574 w 2399686"/>
                    <a:gd name="connsiteY43" fmla="*/ 1833369 h 2121692"/>
                    <a:gd name="connsiteX44" fmla="*/ 87134 w 2399686"/>
                    <a:gd name="connsiteY44" fmla="*/ 1891533 h 2121692"/>
                    <a:gd name="connsiteX45" fmla="*/ 9288 w 2399686"/>
                    <a:gd name="connsiteY45" fmla="*/ 1914289 h 2121692"/>
                    <a:gd name="connsiteX46" fmla="*/ 167273 w 2399686"/>
                    <a:gd name="connsiteY46" fmla="*/ 1972452 h 2121692"/>
                    <a:gd name="connsiteX47" fmla="*/ 183298 w 2399686"/>
                    <a:gd name="connsiteY47" fmla="*/ 2007856 h 2121692"/>
                    <a:gd name="connsiteX48" fmla="*/ 373339 w 2399686"/>
                    <a:gd name="connsiteY48" fmla="*/ 2033144 h 2121692"/>
                    <a:gd name="connsiteX49" fmla="*/ 366470 w 2399686"/>
                    <a:gd name="connsiteY49" fmla="*/ 2012913 h 2121692"/>
                    <a:gd name="connsiteX50" fmla="*/ 263436 w 2399686"/>
                    <a:gd name="connsiteY50" fmla="*/ 1992683 h 2121692"/>
                    <a:gd name="connsiteX51" fmla="*/ 400814 w 2399686"/>
                    <a:gd name="connsiteY51" fmla="*/ 1974982 h 2121692"/>
                    <a:gd name="connsiteX52" fmla="*/ 430580 w 2399686"/>
                    <a:gd name="connsiteY52" fmla="*/ 1949694 h 2121692"/>
                    <a:gd name="connsiteX53" fmla="*/ 508428 w 2399686"/>
                    <a:gd name="connsiteY53" fmla="*/ 2012913 h 2121692"/>
                    <a:gd name="connsiteX54" fmla="*/ 588567 w 2399686"/>
                    <a:gd name="connsiteY54" fmla="*/ 1947167 h 2121692"/>
                    <a:gd name="connsiteX55" fmla="*/ 700758 w 2399686"/>
                    <a:gd name="connsiteY55" fmla="*/ 1942107 h 2121692"/>
                    <a:gd name="connsiteX56" fmla="*/ 741972 w 2399686"/>
                    <a:gd name="connsiteY56" fmla="*/ 1911762 h 2121692"/>
                    <a:gd name="connsiteX57" fmla="*/ 865613 w 2399686"/>
                    <a:gd name="connsiteY57" fmla="*/ 1952222 h 2121692"/>
                    <a:gd name="connsiteX58" fmla="*/ 961778 w 2399686"/>
                    <a:gd name="connsiteY58" fmla="*/ 2116593 h 2121692"/>
                    <a:gd name="connsiteX59" fmla="*/ 970936 w 2399686"/>
                    <a:gd name="connsiteY59" fmla="*/ 2076133 h 2121692"/>
                    <a:gd name="connsiteX60" fmla="*/ 934302 w 2399686"/>
                    <a:gd name="connsiteY60" fmla="*/ 1969924 h 2121692"/>
                    <a:gd name="connsiteX61" fmla="*/ 993833 w 2399686"/>
                    <a:gd name="connsiteY61" fmla="*/ 1894060 h 2121692"/>
                    <a:gd name="connsiteX62" fmla="*/ 1030467 w 2399686"/>
                    <a:gd name="connsiteY62" fmla="*/ 1889003 h 2121692"/>
                    <a:gd name="connsiteX63" fmla="*/ 1051074 w 2399686"/>
                    <a:gd name="connsiteY63" fmla="*/ 1833369 h 2121692"/>
                    <a:gd name="connsiteX64" fmla="*/ 1096867 w 2399686"/>
                    <a:gd name="connsiteY64" fmla="*/ 1851071 h 2121692"/>
                    <a:gd name="connsiteX65" fmla="*/ 1158687 w 2399686"/>
                    <a:gd name="connsiteY65" fmla="*/ 1813139 h 2121692"/>
                    <a:gd name="connsiteX66" fmla="*/ 1241115 w 2399686"/>
                    <a:gd name="connsiteY66" fmla="*/ 1711987 h 2121692"/>
                    <a:gd name="connsiteX67" fmla="*/ 1367308 w 2399686"/>
                    <a:gd name="connsiteY67" fmla="*/ 1719009 h 2121692"/>
                    <a:gd name="connsiteX68" fmla="*/ 1497555 w 2399686"/>
                    <a:gd name="connsiteY68" fmla="*/ 1656354 h 2121692"/>
                    <a:gd name="connsiteX69" fmla="*/ 1630831 w 2399686"/>
                    <a:gd name="connsiteY69" fmla="*/ 1583335 h 2121692"/>
                    <a:gd name="connsiteX70" fmla="*/ 1664698 w 2399686"/>
                    <a:gd name="connsiteY70" fmla="*/ 1591802 h 2121692"/>
                    <a:gd name="connsiteX71" fmla="*/ 1723964 w 2399686"/>
                    <a:gd name="connsiteY71" fmla="*/ 1557935 h 2121692"/>
                    <a:gd name="connsiteX72" fmla="*/ 1740898 w 2399686"/>
                    <a:gd name="connsiteY72" fmla="*/ 1532535 h 2121692"/>
                    <a:gd name="connsiteX73" fmla="*/ 1842498 w 2399686"/>
                    <a:gd name="connsiteY73" fmla="*/ 1524068 h 2121692"/>
                    <a:gd name="connsiteX74" fmla="*/ 1884831 w 2399686"/>
                    <a:gd name="connsiteY74" fmla="*/ 1515602 h 2121692"/>
                    <a:gd name="connsiteX75" fmla="*/ 1918698 w 2399686"/>
                    <a:gd name="connsiteY75" fmla="*/ 1481735 h 2121692"/>
                    <a:gd name="connsiteX76" fmla="*/ 1935631 w 2399686"/>
                    <a:gd name="connsiteY76" fmla="*/ 1422468 h 2121692"/>
                    <a:gd name="connsiteX77" fmla="*/ 1952564 w 2399686"/>
                    <a:gd name="connsiteY77" fmla="*/ 1363202 h 2121692"/>
                    <a:gd name="connsiteX78" fmla="*/ 1944098 w 2399686"/>
                    <a:gd name="connsiteY78" fmla="*/ 1295468 h 2121692"/>
                    <a:gd name="connsiteX79" fmla="*/ 2003364 w 2399686"/>
                    <a:gd name="connsiteY79" fmla="*/ 1219268 h 2121692"/>
                    <a:gd name="connsiteX80" fmla="*/ 2028764 w 2399686"/>
                    <a:gd name="connsiteY80" fmla="*/ 1193868 h 2121692"/>
                    <a:gd name="connsiteX81" fmla="*/ 2062631 w 2399686"/>
                    <a:gd name="connsiteY81" fmla="*/ 1168468 h 2121692"/>
                    <a:gd name="connsiteX82" fmla="*/ 2079564 w 2399686"/>
                    <a:gd name="connsiteY82" fmla="*/ 1143068 h 2121692"/>
                    <a:gd name="connsiteX83" fmla="*/ 2096498 w 2399686"/>
                    <a:gd name="connsiteY83" fmla="*/ 1109202 h 2121692"/>
                    <a:gd name="connsiteX84" fmla="*/ 2138831 w 2399686"/>
                    <a:gd name="connsiteY84" fmla="*/ 1100735 h 2121692"/>
                    <a:gd name="connsiteX85" fmla="*/ 2282764 w 2399686"/>
                    <a:gd name="connsiteY85" fmla="*/ 1092268 h 2121692"/>
                    <a:gd name="connsiteX86" fmla="*/ 2358964 w 2399686"/>
                    <a:gd name="connsiteY86" fmla="*/ 1066868 h 2121692"/>
                    <a:gd name="connsiteX87" fmla="*/ 2384364 w 2399686"/>
                    <a:gd name="connsiteY87" fmla="*/ 965268 h 2121692"/>
                    <a:gd name="connsiteX88" fmla="*/ 2367431 w 2399686"/>
                    <a:gd name="connsiteY88" fmla="*/ 804402 h 2121692"/>
                    <a:gd name="connsiteX89" fmla="*/ 2350498 w 2399686"/>
                    <a:gd name="connsiteY89" fmla="*/ 779002 h 2121692"/>
                    <a:gd name="connsiteX90" fmla="*/ 2342031 w 2399686"/>
                    <a:gd name="connsiteY90" fmla="*/ 745135 h 2121692"/>
                    <a:gd name="connsiteX91" fmla="*/ 2350498 w 2399686"/>
                    <a:gd name="connsiteY91" fmla="*/ 660468 h 2121692"/>
                    <a:gd name="connsiteX92" fmla="*/ 2391233 w 2399686"/>
                    <a:gd name="connsiteY92" fmla="*/ 630891 h 2121692"/>
                    <a:gd name="connsiteX93" fmla="*/ 2308164 w 2399686"/>
                    <a:gd name="connsiteY93" fmla="*/ 618135 h 2121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2399686" h="2121692">
                      <a:moveTo>
                        <a:pt x="2308164" y="618135"/>
                      </a:moveTo>
                      <a:cubicBezTo>
                        <a:pt x="2289728" y="608237"/>
                        <a:pt x="2279102" y="582648"/>
                        <a:pt x="2280616" y="571505"/>
                      </a:cubicBezTo>
                      <a:cubicBezTo>
                        <a:pt x="2282130" y="560362"/>
                        <a:pt x="2285195" y="561812"/>
                        <a:pt x="2303512" y="553804"/>
                      </a:cubicBezTo>
                      <a:cubicBezTo>
                        <a:pt x="2309224" y="530860"/>
                        <a:pt x="2354266" y="529781"/>
                        <a:pt x="2367622" y="518401"/>
                      </a:cubicBezTo>
                      <a:cubicBezTo>
                        <a:pt x="2380979" y="507022"/>
                        <a:pt x="2400130" y="455411"/>
                        <a:pt x="2399679" y="434951"/>
                      </a:cubicBezTo>
                      <a:cubicBezTo>
                        <a:pt x="2399228" y="414491"/>
                        <a:pt x="2338969" y="382574"/>
                        <a:pt x="2339732" y="357708"/>
                      </a:cubicBezTo>
                      <a:cubicBezTo>
                        <a:pt x="2331325" y="314533"/>
                        <a:pt x="2358157" y="310644"/>
                        <a:pt x="2344727" y="285752"/>
                      </a:cubicBezTo>
                      <a:cubicBezTo>
                        <a:pt x="2331297" y="260860"/>
                        <a:pt x="2275945" y="322150"/>
                        <a:pt x="2252285" y="317093"/>
                      </a:cubicBezTo>
                      <a:cubicBezTo>
                        <a:pt x="2228625" y="312036"/>
                        <a:pt x="2201863" y="274960"/>
                        <a:pt x="2202769" y="255407"/>
                      </a:cubicBezTo>
                      <a:cubicBezTo>
                        <a:pt x="2203675" y="235854"/>
                        <a:pt x="2100116" y="253721"/>
                        <a:pt x="2097445" y="240234"/>
                      </a:cubicBezTo>
                      <a:cubicBezTo>
                        <a:pt x="2094774" y="226747"/>
                        <a:pt x="2074931" y="211154"/>
                        <a:pt x="2067680" y="209889"/>
                      </a:cubicBezTo>
                      <a:cubicBezTo>
                        <a:pt x="2060429" y="208624"/>
                        <a:pt x="2047455" y="267628"/>
                        <a:pt x="2026466" y="250348"/>
                      </a:cubicBezTo>
                      <a:cubicBezTo>
                        <a:pt x="2005478" y="233068"/>
                        <a:pt x="1946329" y="207360"/>
                        <a:pt x="1923432" y="197245"/>
                      </a:cubicBezTo>
                      <a:cubicBezTo>
                        <a:pt x="1900536" y="187130"/>
                        <a:pt x="1881836" y="207360"/>
                        <a:pt x="1868480" y="199774"/>
                      </a:cubicBezTo>
                      <a:cubicBezTo>
                        <a:pt x="1855124" y="192188"/>
                        <a:pt x="1852072" y="169850"/>
                        <a:pt x="1841005" y="159313"/>
                      </a:cubicBezTo>
                      <a:cubicBezTo>
                        <a:pt x="1829938" y="148776"/>
                        <a:pt x="1808950" y="135711"/>
                        <a:pt x="1802081" y="136554"/>
                      </a:cubicBezTo>
                      <a:cubicBezTo>
                        <a:pt x="1795212" y="137397"/>
                        <a:pt x="1788545" y="151797"/>
                        <a:pt x="1786053" y="164370"/>
                      </a:cubicBezTo>
                      <a:cubicBezTo>
                        <a:pt x="1783561" y="176943"/>
                        <a:pt x="1811409" y="220200"/>
                        <a:pt x="1787130" y="211993"/>
                      </a:cubicBezTo>
                      <a:cubicBezTo>
                        <a:pt x="1762851" y="203786"/>
                        <a:pt x="1679101" y="150462"/>
                        <a:pt x="1640379" y="115130"/>
                      </a:cubicBezTo>
                      <a:cubicBezTo>
                        <a:pt x="1601657" y="79798"/>
                        <a:pt x="1587607" y="4962"/>
                        <a:pt x="1554798" y="0"/>
                      </a:cubicBezTo>
                      <a:cubicBezTo>
                        <a:pt x="1517410" y="2624"/>
                        <a:pt x="1339382" y="53468"/>
                        <a:pt x="1345072" y="113173"/>
                      </a:cubicBezTo>
                      <a:cubicBezTo>
                        <a:pt x="1350762" y="172878"/>
                        <a:pt x="1562379" y="270040"/>
                        <a:pt x="1588938" y="358230"/>
                      </a:cubicBezTo>
                      <a:cubicBezTo>
                        <a:pt x="1615497" y="446420"/>
                        <a:pt x="1450114" y="582950"/>
                        <a:pt x="1504427" y="642312"/>
                      </a:cubicBezTo>
                      <a:cubicBezTo>
                        <a:pt x="1558740" y="701674"/>
                        <a:pt x="1842845" y="691885"/>
                        <a:pt x="1914816" y="714404"/>
                      </a:cubicBezTo>
                      <a:cubicBezTo>
                        <a:pt x="1986787" y="736923"/>
                        <a:pt x="1933419" y="765160"/>
                        <a:pt x="1936251" y="777424"/>
                      </a:cubicBezTo>
                      <a:cubicBezTo>
                        <a:pt x="1930607" y="791535"/>
                        <a:pt x="1911058" y="799117"/>
                        <a:pt x="1912366" y="812080"/>
                      </a:cubicBezTo>
                      <a:cubicBezTo>
                        <a:pt x="1913674" y="825043"/>
                        <a:pt x="1954332" y="838137"/>
                        <a:pt x="1944098" y="855202"/>
                      </a:cubicBezTo>
                      <a:cubicBezTo>
                        <a:pt x="1933864" y="872267"/>
                        <a:pt x="1854670" y="912350"/>
                        <a:pt x="1850964" y="914468"/>
                      </a:cubicBezTo>
                      <a:cubicBezTo>
                        <a:pt x="1842497" y="925757"/>
                        <a:pt x="1835542" y="938357"/>
                        <a:pt x="1825564" y="948335"/>
                      </a:cubicBezTo>
                      <a:cubicBezTo>
                        <a:pt x="1818369" y="955530"/>
                        <a:pt x="1806678" y="957451"/>
                        <a:pt x="1800164" y="965268"/>
                      </a:cubicBezTo>
                      <a:cubicBezTo>
                        <a:pt x="1791969" y="975102"/>
                        <a:pt x="1769213" y="1032724"/>
                        <a:pt x="1766298" y="1041468"/>
                      </a:cubicBezTo>
                      <a:cubicBezTo>
                        <a:pt x="1760543" y="1058733"/>
                        <a:pt x="1750710" y="1116323"/>
                        <a:pt x="1740898" y="1126135"/>
                      </a:cubicBezTo>
                      <a:cubicBezTo>
                        <a:pt x="1677871" y="1189162"/>
                        <a:pt x="1757661" y="1111767"/>
                        <a:pt x="1681631" y="1176935"/>
                      </a:cubicBezTo>
                      <a:cubicBezTo>
                        <a:pt x="1672540" y="1184727"/>
                        <a:pt x="1665322" y="1194543"/>
                        <a:pt x="1656231" y="1202335"/>
                      </a:cubicBezTo>
                      <a:cubicBezTo>
                        <a:pt x="1534010" y="1307095"/>
                        <a:pt x="1722148" y="1139441"/>
                        <a:pt x="1580031" y="1253135"/>
                      </a:cubicBezTo>
                      <a:cubicBezTo>
                        <a:pt x="1564448" y="1265601"/>
                        <a:pt x="1551809" y="1281357"/>
                        <a:pt x="1537698" y="1295468"/>
                      </a:cubicBezTo>
                      <a:cubicBezTo>
                        <a:pt x="1367513" y="1360586"/>
                        <a:pt x="805643" y="1568943"/>
                        <a:pt x="558921" y="1643842"/>
                      </a:cubicBezTo>
                      <a:cubicBezTo>
                        <a:pt x="312199" y="1718741"/>
                        <a:pt x="178759" y="1680843"/>
                        <a:pt x="57367" y="1744861"/>
                      </a:cubicBezTo>
                      <a:cubicBezTo>
                        <a:pt x="-22028" y="1762541"/>
                        <a:pt x="160020" y="1784058"/>
                        <a:pt x="171850" y="1800495"/>
                      </a:cubicBezTo>
                      <a:cubicBezTo>
                        <a:pt x="183680" y="1816932"/>
                        <a:pt x="114226" y="1815667"/>
                        <a:pt x="114608" y="1828311"/>
                      </a:cubicBezTo>
                      <a:cubicBezTo>
                        <a:pt x="114990" y="1840955"/>
                        <a:pt x="92857" y="1827047"/>
                        <a:pt x="84843" y="1825783"/>
                      </a:cubicBezTo>
                      <a:cubicBezTo>
                        <a:pt x="76829" y="1824519"/>
                        <a:pt x="71487" y="1826204"/>
                        <a:pt x="66526" y="1820725"/>
                      </a:cubicBezTo>
                      <a:cubicBezTo>
                        <a:pt x="61565" y="1815246"/>
                        <a:pt x="39432" y="1808081"/>
                        <a:pt x="32181" y="1808081"/>
                      </a:cubicBezTo>
                      <a:cubicBezTo>
                        <a:pt x="24930" y="1808081"/>
                        <a:pt x="2415" y="1819461"/>
                        <a:pt x="11574" y="1833369"/>
                      </a:cubicBezTo>
                      <a:cubicBezTo>
                        <a:pt x="20733" y="1847277"/>
                        <a:pt x="96674" y="1881418"/>
                        <a:pt x="87134" y="1891533"/>
                      </a:cubicBezTo>
                      <a:cubicBezTo>
                        <a:pt x="77594" y="1901648"/>
                        <a:pt x="60042" y="1893216"/>
                        <a:pt x="9288" y="1914289"/>
                      </a:cubicBezTo>
                      <a:cubicBezTo>
                        <a:pt x="-41466" y="1935362"/>
                        <a:pt x="130639" y="1962758"/>
                        <a:pt x="167273" y="1972452"/>
                      </a:cubicBezTo>
                      <a:cubicBezTo>
                        <a:pt x="203907" y="1982146"/>
                        <a:pt x="169179" y="2003220"/>
                        <a:pt x="183298" y="2007856"/>
                      </a:cubicBezTo>
                      <a:cubicBezTo>
                        <a:pt x="197417" y="2012492"/>
                        <a:pt x="345863" y="2031458"/>
                        <a:pt x="373339" y="2033144"/>
                      </a:cubicBezTo>
                      <a:cubicBezTo>
                        <a:pt x="400815" y="2034830"/>
                        <a:pt x="384787" y="2019657"/>
                        <a:pt x="366470" y="2012913"/>
                      </a:cubicBezTo>
                      <a:cubicBezTo>
                        <a:pt x="348153" y="2006170"/>
                        <a:pt x="254659" y="1999848"/>
                        <a:pt x="263436" y="1992683"/>
                      </a:cubicBezTo>
                      <a:cubicBezTo>
                        <a:pt x="272213" y="1985518"/>
                        <a:pt x="378299" y="1979618"/>
                        <a:pt x="400814" y="1974982"/>
                      </a:cubicBezTo>
                      <a:cubicBezTo>
                        <a:pt x="423329" y="1970346"/>
                        <a:pt x="406539" y="1940000"/>
                        <a:pt x="430580" y="1949694"/>
                      </a:cubicBezTo>
                      <a:cubicBezTo>
                        <a:pt x="487439" y="1956437"/>
                        <a:pt x="467596" y="2014599"/>
                        <a:pt x="508428" y="2012913"/>
                      </a:cubicBezTo>
                      <a:cubicBezTo>
                        <a:pt x="569104" y="2007856"/>
                        <a:pt x="548498" y="1952646"/>
                        <a:pt x="588567" y="1947167"/>
                      </a:cubicBezTo>
                      <a:cubicBezTo>
                        <a:pt x="617951" y="1933680"/>
                        <a:pt x="672901" y="1946743"/>
                        <a:pt x="700758" y="1942107"/>
                      </a:cubicBezTo>
                      <a:cubicBezTo>
                        <a:pt x="728615" y="1937471"/>
                        <a:pt x="711825" y="1908390"/>
                        <a:pt x="741972" y="1911762"/>
                      </a:cubicBezTo>
                      <a:cubicBezTo>
                        <a:pt x="778605" y="1944215"/>
                        <a:pt x="823636" y="1960230"/>
                        <a:pt x="865613" y="1952222"/>
                      </a:cubicBezTo>
                      <a:cubicBezTo>
                        <a:pt x="894615" y="1955172"/>
                        <a:pt x="940408" y="2126287"/>
                        <a:pt x="961778" y="2116593"/>
                      </a:cubicBezTo>
                      <a:cubicBezTo>
                        <a:pt x="976279" y="2134716"/>
                        <a:pt x="975515" y="2100578"/>
                        <a:pt x="970936" y="2076133"/>
                      </a:cubicBezTo>
                      <a:cubicBezTo>
                        <a:pt x="966357" y="2051688"/>
                        <a:pt x="927433" y="1997741"/>
                        <a:pt x="934302" y="1969924"/>
                      </a:cubicBezTo>
                      <a:cubicBezTo>
                        <a:pt x="941171" y="1942107"/>
                        <a:pt x="980095" y="1913026"/>
                        <a:pt x="993833" y="1894060"/>
                      </a:cubicBezTo>
                      <a:cubicBezTo>
                        <a:pt x="1007571" y="1875094"/>
                        <a:pt x="1020927" y="1899118"/>
                        <a:pt x="1030467" y="1889003"/>
                      </a:cubicBezTo>
                      <a:cubicBezTo>
                        <a:pt x="1040007" y="1878888"/>
                        <a:pt x="1037718" y="1834212"/>
                        <a:pt x="1051074" y="1833369"/>
                      </a:cubicBezTo>
                      <a:cubicBezTo>
                        <a:pt x="1085037" y="1884367"/>
                        <a:pt x="1065575" y="1876359"/>
                        <a:pt x="1096867" y="1851071"/>
                      </a:cubicBezTo>
                      <a:cubicBezTo>
                        <a:pt x="1111750" y="1846014"/>
                        <a:pt x="1134646" y="1836320"/>
                        <a:pt x="1158687" y="1813139"/>
                      </a:cubicBezTo>
                      <a:cubicBezTo>
                        <a:pt x="1182728" y="1789958"/>
                        <a:pt x="1203292" y="1725989"/>
                        <a:pt x="1241115" y="1711987"/>
                      </a:cubicBezTo>
                      <a:cubicBezTo>
                        <a:pt x="1278938" y="1697985"/>
                        <a:pt x="1324568" y="1728281"/>
                        <a:pt x="1367308" y="1719009"/>
                      </a:cubicBezTo>
                      <a:cubicBezTo>
                        <a:pt x="1410048" y="1709737"/>
                        <a:pt x="1451727" y="1670115"/>
                        <a:pt x="1497555" y="1656354"/>
                      </a:cubicBezTo>
                      <a:cubicBezTo>
                        <a:pt x="1536514" y="1597075"/>
                        <a:pt x="1602974" y="1594094"/>
                        <a:pt x="1630831" y="1583335"/>
                      </a:cubicBezTo>
                      <a:cubicBezTo>
                        <a:pt x="1658688" y="1572576"/>
                        <a:pt x="1653409" y="1588980"/>
                        <a:pt x="1664698" y="1591802"/>
                      </a:cubicBezTo>
                      <a:cubicBezTo>
                        <a:pt x="1677976" y="1585163"/>
                        <a:pt x="1711999" y="1569900"/>
                        <a:pt x="1723964" y="1557935"/>
                      </a:cubicBezTo>
                      <a:cubicBezTo>
                        <a:pt x="1731159" y="1550740"/>
                        <a:pt x="1731114" y="1535331"/>
                        <a:pt x="1740898" y="1532535"/>
                      </a:cubicBezTo>
                      <a:cubicBezTo>
                        <a:pt x="1773574" y="1523199"/>
                        <a:pt x="1808631" y="1526890"/>
                        <a:pt x="1842498" y="1524068"/>
                      </a:cubicBezTo>
                      <a:cubicBezTo>
                        <a:pt x="1856609" y="1521246"/>
                        <a:pt x="1872251" y="1522591"/>
                        <a:pt x="1884831" y="1515602"/>
                      </a:cubicBezTo>
                      <a:cubicBezTo>
                        <a:pt x="1898787" y="1507849"/>
                        <a:pt x="1918698" y="1481735"/>
                        <a:pt x="1918698" y="1481735"/>
                      </a:cubicBezTo>
                      <a:cubicBezTo>
                        <a:pt x="1924342" y="1461979"/>
                        <a:pt x="1930225" y="1442290"/>
                        <a:pt x="1935631" y="1422468"/>
                      </a:cubicBezTo>
                      <a:cubicBezTo>
                        <a:pt x="1951577" y="1364000"/>
                        <a:pt x="1936343" y="1411870"/>
                        <a:pt x="1952564" y="1363202"/>
                      </a:cubicBezTo>
                      <a:cubicBezTo>
                        <a:pt x="1949742" y="1340624"/>
                        <a:pt x="1942477" y="1318164"/>
                        <a:pt x="1944098" y="1295468"/>
                      </a:cubicBezTo>
                      <a:cubicBezTo>
                        <a:pt x="1948565" y="1232931"/>
                        <a:pt x="1962016" y="1250279"/>
                        <a:pt x="2003364" y="1219268"/>
                      </a:cubicBezTo>
                      <a:cubicBezTo>
                        <a:pt x="2012943" y="1212084"/>
                        <a:pt x="2019673" y="1201660"/>
                        <a:pt x="2028764" y="1193868"/>
                      </a:cubicBezTo>
                      <a:cubicBezTo>
                        <a:pt x="2039478" y="1184685"/>
                        <a:pt x="2051342" y="1176935"/>
                        <a:pt x="2062631" y="1168468"/>
                      </a:cubicBezTo>
                      <a:cubicBezTo>
                        <a:pt x="2068275" y="1160001"/>
                        <a:pt x="2074515" y="1151903"/>
                        <a:pt x="2079564" y="1143068"/>
                      </a:cubicBezTo>
                      <a:cubicBezTo>
                        <a:pt x="2085826" y="1132110"/>
                        <a:pt x="2086228" y="1116538"/>
                        <a:pt x="2096498" y="1109202"/>
                      </a:cubicBezTo>
                      <a:cubicBezTo>
                        <a:pt x="2108208" y="1100838"/>
                        <a:pt x="2124500" y="1102038"/>
                        <a:pt x="2138831" y="1100735"/>
                      </a:cubicBezTo>
                      <a:cubicBezTo>
                        <a:pt x="2186694" y="1096384"/>
                        <a:pt x="2234786" y="1095090"/>
                        <a:pt x="2282764" y="1092268"/>
                      </a:cubicBezTo>
                      <a:cubicBezTo>
                        <a:pt x="2308164" y="1083801"/>
                        <a:pt x="2352470" y="1092843"/>
                        <a:pt x="2358964" y="1066868"/>
                      </a:cubicBezTo>
                      <a:lnTo>
                        <a:pt x="2384364" y="965268"/>
                      </a:lnTo>
                      <a:cubicBezTo>
                        <a:pt x="2383587" y="952827"/>
                        <a:pt x="2388579" y="846699"/>
                        <a:pt x="2367431" y="804402"/>
                      </a:cubicBezTo>
                      <a:cubicBezTo>
                        <a:pt x="2362880" y="795301"/>
                        <a:pt x="2356142" y="787469"/>
                        <a:pt x="2350498" y="779002"/>
                      </a:cubicBezTo>
                      <a:cubicBezTo>
                        <a:pt x="2347676" y="767713"/>
                        <a:pt x="2344555" y="756494"/>
                        <a:pt x="2342031" y="745135"/>
                      </a:cubicBezTo>
                      <a:cubicBezTo>
                        <a:pt x="2334536" y="711411"/>
                        <a:pt x="2324044" y="691331"/>
                        <a:pt x="2350498" y="660468"/>
                      </a:cubicBezTo>
                      <a:cubicBezTo>
                        <a:pt x="2358712" y="650885"/>
                        <a:pt x="2379944" y="636535"/>
                        <a:pt x="2391233" y="630891"/>
                      </a:cubicBezTo>
                      <a:cubicBezTo>
                        <a:pt x="2366473" y="593750"/>
                        <a:pt x="2326600" y="628033"/>
                        <a:pt x="2308164" y="618135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 sz="1000"/>
                </a:p>
              </p:txBody>
            </p:sp>
            <p:sp>
              <p:nvSpPr>
                <p:cNvPr id="28" name="Полилиния: фигура 18">
                  <a:extLst>
                    <a:ext uri="{FF2B5EF4-FFF2-40B4-BE49-F238E27FC236}">
                      <a16:creationId xmlns:a16="http://schemas.microsoft.com/office/drawing/2014/main" id="{FD1C6325-42D2-4D37-A94E-DE1C09E4F78A}"/>
                    </a:ext>
                  </a:extLst>
                </p:cNvPr>
                <p:cNvSpPr/>
                <p:nvPr/>
              </p:nvSpPr>
              <p:spPr>
                <a:xfrm>
                  <a:off x="1874805" y="3395949"/>
                  <a:ext cx="1314730" cy="522803"/>
                </a:xfrm>
                <a:custGeom>
                  <a:avLst/>
                  <a:gdLst>
                    <a:gd name="connsiteX0" fmla="*/ 25249 w 948116"/>
                    <a:gd name="connsiteY0" fmla="*/ 414866 h 414866"/>
                    <a:gd name="connsiteX1" fmla="*/ 270782 w 948116"/>
                    <a:gd name="connsiteY1" fmla="*/ 397933 h 414866"/>
                    <a:gd name="connsiteX2" fmla="*/ 313116 w 948116"/>
                    <a:gd name="connsiteY2" fmla="*/ 389466 h 414866"/>
                    <a:gd name="connsiteX3" fmla="*/ 363916 w 948116"/>
                    <a:gd name="connsiteY3" fmla="*/ 347133 h 414866"/>
                    <a:gd name="connsiteX4" fmla="*/ 406249 w 948116"/>
                    <a:gd name="connsiteY4" fmla="*/ 330200 h 414866"/>
                    <a:gd name="connsiteX5" fmla="*/ 482449 w 948116"/>
                    <a:gd name="connsiteY5" fmla="*/ 296333 h 414866"/>
                    <a:gd name="connsiteX6" fmla="*/ 795716 w 948116"/>
                    <a:gd name="connsiteY6" fmla="*/ 270933 h 414866"/>
                    <a:gd name="connsiteX7" fmla="*/ 854982 w 948116"/>
                    <a:gd name="connsiteY7" fmla="*/ 254000 h 414866"/>
                    <a:gd name="connsiteX8" fmla="*/ 897316 w 948116"/>
                    <a:gd name="connsiteY8" fmla="*/ 245533 h 414866"/>
                    <a:gd name="connsiteX9" fmla="*/ 948116 w 948116"/>
                    <a:gd name="connsiteY9" fmla="*/ 228600 h 414866"/>
                    <a:gd name="connsiteX10" fmla="*/ 939649 w 948116"/>
                    <a:gd name="connsiteY10" fmla="*/ 194733 h 414866"/>
                    <a:gd name="connsiteX11" fmla="*/ 854982 w 948116"/>
                    <a:gd name="connsiteY11" fmla="*/ 160866 h 414866"/>
                    <a:gd name="connsiteX12" fmla="*/ 787249 w 948116"/>
                    <a:gd name="connsiteY12" fmla="*/ 135466 h 414866"/>
                    <a:gd name="connsiteX13" fmla="*/ 719516 w 948116"/>
                    <a:gd name="connsiteY13" fmla="*/ 118533 h 414866"/>
                    <a:gd name="connsiteX14" fmla="*/ 685649 w 948116"/>
                    <a:gd name="connsiteY14" fmla="*/ 110066 h 414866"/>
                    <a:gd name="connsiteX15" fmla="*/ 651782 w 948116"/>
                    <a:gd name="connsiteY15" fmla="*/ 101600 h 414866"/>
                    <a:gd name="connsiteX16" fmla="*/ 626382 w 948116"/>
                    <a:gd name="connsiteY16" fmla="*/ 50800 h 414866"/>
                    <a:gd name="connsiteX17" fmla="*/ 617916 w 948116"/>
                    <a:gd name="connsiteY17" fmla="*/ 25400 h 414866"/>
                    <a:gd name="connsiteX18" fmla="*/ 575582 w 948116"/>
                    <a:gd name="connsiteY18" fmla="*/ 16933 h 414866"/>
                    <a:gd name="connsiteX19" fmla="*/ 499382 w 948116"/>
                    <a:gd name="connsiteY19" fmla="*/ 0 h 414866"/>
                    <a:gd name="connsiteX20" fmla="*/ 414716 w 948116"/>
                    <a:gd name="connsiteY20" fmla="*/ 50800 h 414866"/>
                    <a:gd name="connsiteX21" fmla="*/ 431649 w 948116"/>
                    <a:gd name="connsiteY21" fmla="*/ 84666 h 414866"/>
                    <a:gd name="connsiteX22" fmla="*/ 406249 w 948116"/>
                    <a:gd name="connsiteY22" fmla="*/ 118533 h 414866"/>
                    <a:gd name="connsiteX23" fmla="*/ 296182 w 948116"/>
                    <a:gd name="connsiteY23" fmla="*/ 84666 h 414866"/>
                    <a:gd name="connsiteX24" fmla="*/ 279249 w 948116"/>
                    <a:gd name="connsiteY24" fmla="*/ 59266 h 414866"/>
                    <a:gd name="connsiteX25" fmla="*/ 270782 w 948116"/>
                    <a:gd name="connsiteY25" fmla="*/ 118533 h 414866"/>
                    <a:gd name="connsiteX26" fmla="*/ 177649 w 948116"/>
                    <a:gd name="connsiteY26" fmla="*/ 143933 h 414866"/>
                    <a:gd name="connsiteX27" fmla="*/ 152249 w 948116"/>
                    <a:gd name="connsiteY27" fmla="*/ 152400 h 414866"/>
                    <a:gd name="connsiteX28" fmla="*/ 118382 w 948116"/>
                    <a:gd name="connsiteY28" fmla="*/ 160866 h 414866"/>
                    <a:gd name="connsiteX29" fmla="*/ 101449 w 948116"/>
                    <a:gd name="connsiteY29" fmla="*/ 177800 h 414866"/>
                    <a:gd name="connsiteX30" fmla="*/ 67582 w 948116"/>
                    <a:gd name="connsiteY30" fmla="*/ 203200 h 414866"/>
                    <a:gd name="connsiteX31" fmla="*/ 25249 w 948116"/>
                    <a:gd name="connsiteY31" fmla="*/ 338666 h 414866"/>
                    <a:gd name="connsiteX32" fmla="*/ 8316 w 948116"/>
                    <a:gd name="connsiteY32" fmla="*/ 397933 h 414866"/>
                    <a:gd name="connsiteX33" fmla="*/ 25249 w 948116"/>
                    <a:gd name="connsiteY33" fmla="*/ 414866 h 414866"/>
                    <a:gd name="connsiteX0" fmla="*/ 23506 w 946373"/>
                    <a:gd name="connsiteY0" fmla="*/ 414866 h 416397"/>
                    <a:gd name="connsiteX1" fmla="*/ 242988 w 946373"/>
                    <a:gd name="connsiteY1" fmla="*/ 353646 h 416397"/>
                    <a:gd name="connsiteX2" fmla="*/ 311373 w 946373"/>
                    <a:gd name="connsiteY2" fmla="*/ 389466 h 416397"/>
                    <a:gd name="connsiteX3" fmla="*/ 362173 w 946373"/>
                    <a:gd name="connsiteY3" fmla="*/ 347133 h 416397"/>
                    <a:gd name="connsiteX4" fmla="*/ 404506 w 946373"/>
                    <a:gd name="connsiteY4" fmla="*/ 330200 h 416397"/>
                    <a:gd name="connsiteX5" fmla="*/ 480706 w 946373"/>
                    <a:gd name="connsiteY5" fmla="*/ 296333 h 416397"/>
                    <a:gd name="connsiteX6" fmla="*/ 793973 w 946373"/>
                    <a:gd name="connsiteY6" fmla="*/ 270933 h 416397"/>
                    <a:gd name="connsiteX7" fmla="*/ 853239 w 946373"/>
                    <a:gd name="connsiteY7" fmla="*/ 254000 h 416397"/>
                    <a:gd name="connsiteX8" fmla="*/ 895573 w 946373"/>
                    <a:gd name="connsiteY8" fmla="*/ 245533 h 416397"/>
                    <a:gd name="connsiteX9" fmla="*/ 946373 w 946373"/>
                    <a:gd name="connsiteY9" fmla="*/ 228600 h 416397"/>
                    <a:gd name="connsiteX10" fmla="*/ 937906 w 946373"/>
                    <a:gd name="connsiteY10" fmla="*/ 194733 h 416397"/>
                    <a:gd name="connsiteX11" fmla="*/ 853239 w 946373"/>
                    <a:gd name="connsiteY11" fmla="*/ 160866 h 416397"/>
                    <a:gd name="connsiteX12" fmla="*/ 785506 w 946373"/>
                    <a:gd name="connsiteY12" fmla="*/ 135466 h 416397"/>
                    <a:gd name="connsiteX13" fmla="*/ 717773 w 946373"/>
                    <a:gd name="connsiteY13" fmla="*/ 118533 h 416397"/>
                    <a:gd name="connsiteX14" fmla="*/ 683906 w 946373"/>
                    <a:gd name="connsiteY14" fmla="*/ 110066 h 416397"/>
                    <a:gd name="connsiteX15" fmla="*/ 650039 w 946373"/>
                    <a:gd name="connsiteY15" fmla="*/ 101600 h 416397"/>
                    <a:gd name="connsiteX16" fmla="*/ 624639 w 946373"/>
                    <a:gd name="connsiteY16" fmla="*/ 50800 h 416397"/>
                    <a:gd name="connsiteX17" fmla="*/ 616173 w 946373"/>
                    <a:gd name="connsiteY17" fmla="*/ 25400 h 416397"/>
                    <a:gd name="connsiteX18" fmla="*/ 573839 w 946373"/>
                    <a:gd name="connsiteY18" fmla="*/ 16933 h 416397"/>
                    <a:gd name="connsiteX19" fmla="*/ 497639 w 946373"/>
                    <a:gd name="connsiteY19" fmla="*/ 0 h 416397"/>
                    <a:gd name="connsiteX20" fmla="*/ 412973 w 946373"/>
                    <a:gd name="connsiteY20" fmla="*/ 50800 h 416397"/>
                    <a:gd name="connsiteX21" fmla="*/ 429906 w 946373"/>
                    <a:gd name="connsiteY21" fmla="*/ 84666 h 416397"/>
                    <a:gd name="connsiteX22" fmla="*/ 404506 w 946373"/>
                    <a:gd name="connsiteY22" fmla="*/ 118533 h 416397"/>
                    <a:gd name="connsiteX23" fmla="*/ 294439 w 946373"/>
                    <a:gd name="connsiteY23" fmla="*/ 84666 h 416397"/>
                    <a:gd name="connsiteX24" fmla="*/ 277506 w 946373"/>
                    <a:gd name="connsiteY24" fmla="*/ 59266 h 416397"/>
                    <a:gd name="connsiteX25" fmla="*/ 269039 w 946373"/>
                    <a:gd name="connsiteY25" fmla="*/ 118533 h 416397"/>
                    <a:gd name="connsiteX26" fmla="*/ 175906 w 946373"/>
                    <a:gd name="connsiteY26" fmla="*/ 143933 h 416397"/>
                    <a:gd name="connsiteX27" fmla="*/ 150506 w 946373"/>
                    <a:gd name="connsiteY27" fmla="*/ 152400 h 416397"/>
                    <a:gd name="connsiteX28" fmla="*/ 116639 w 946373"/>
                    <a:gd name="connsiteY28" fmla="*/ 160866 h 416397"/>
                    <a:gd name="connsiteX29" fmla="*/ 99706 w 946373"/>
                    <a:gd name="connsiteY29" fmla="*/ 177800 h 416397"/>
                    <a:gd name="connsiteX30" fmla="*/ 65839 w 946373"/>
                    <a:gd name="connsiteY30" fmla="*/ 203200 h 416397"/>
                    <a:gd name="connsiteX31" fmla="*/ 23506 w 946373"/>
                    <a:gd name="connsiteY31" fmla="*/ 338666 h 416397"/>
                    <a:gd name="connsiteX32" fmla="*/ 6573 w 946373"/>
                    <a:gd name="connsiteY32" fmla="*/ 397933 h 416397"/>
                    <a:gd name="connsiteX33" fmla="*/ 23506 w 946373"/>
                    <a:gd name="connsiteY33" fmla="*/ 414866 h 416397"/>
                    <a:gd name="connsiteX0" fmla="*/ 23506 w 946373"/>
                    <a:gd name="connsiteY0" fmla="*/ 414866 h 416397"/>
                    <a:gd name="connsiteX1" fmla="*/ 242988 w 946373"/>
                    <a:gd name="connsiteY1" fmla="*/ 353646 h 416397"/>
                    <a:gd name="connsiteX2" fmla="*/ 311373 w 946373"/>
                    <a:gd name="connsiteY2" fmla="*/ 389466 h 416397"/>
                    <a:gd name="connsiteX3" fmla="*/ 362173 w 946373"/>
                    <a:gd name="connsiteY3" fmla="*/ 347133 h 416397"/>
                    <a:gd name="connsiteX4" fmla="*/ 404506 w 946373"/>
                    <a:gd name="connsiteY4" fmla="*/ 330200 h 416397"/>
                    <a:gd name="connsiteX5" fmla="*/ 587517 w 946373"/>
                    <a:gd name="connsiteY5" fmla="*/ 283307 h 416397"/>
                    <a:gd name="connsiteX6" fmla="*/ 793973 w 946373"/>
                    <a:gd name="connsiteY6" fmla="*/ 270933 h 416397"/>
                    <a:gd name="connsiteX7" fmla="*/ 853239 w 946373"/>
                    <a:gd name="connsiteY7" fmla="*/ 254000 h 416397"/>
                    <a:gd name="connsiteX8" fmla="*/ 895573 w 946373"/>
                    <a:gd name="connsiteY8" fmla="*/ 245533 h 416397"/>
                    <a:gd name="connsiteX9" fmla="*/ 946373 w 946373"/>
                    <a:gd name="connsiteY9" fmla="*/ 228600 h 416397"/>
                    <a:gd name="connsiteX10" fmla="*/ 937906 w 946373"/>
                    <a:gd name="connsiteY10" fmla="*/ 194733 h 416397"/>
                    <a:gd name="connsiteX11" fmla="*/ 853239 w 946373"/>
                    <a:gd name="connsiteY11" fmla="*/ 160866 h 416397"/>
                    <a:gd name="connsiteX12" fmla="*/ 785506 w 946373"/>
                    <a:gd name="connsiteY12" fmla="*/ 135466 h 416397"/>
                    <a:gd name="connsiteX13" fmla="*/ 717773 w 946373"/>
                    <a:gd name="connsiteY13" fmla="*/ 118533 h 416397"/>
                    <a:gd name="connsiteX14" fmla="*/ 683906 w 946373"/>
                    <a:gd name="connsiteY14" fmla="*/ 110066 h 416397"/>
                    <a:gd name="connsiteX15" fmla="*/ 650039 w 946373"/>
                    <a:gd name="connsiteY15" fmla="*/ 101600 h 416397"/>
                    <a:gd name="connsiteX16" fmla="*/ 624639 w 946373"/>
                    <a:gd name="connsiteY16" fmla="*/ 50800 h 416397"/>
                    <a:gd name="connsiteX17" fmla="*/ 616173 w 946373"/>
                    <a:gd name="connsiteY17" fmla="*/ 25400 h 416397"/>
                    <a:gd name="connsiteX18" fmla="*/ 573839 w 946373"/>
                    <a:gd name="connsiteY18" fmla="*/ 16933 h 416397"/>
                    <a:gd name="connsiteX19" fmla="*/ 497639 w 946373"/>
                    <a:gd name="connsiteY19" fmla="*/ 0 h 416397"/>
                    <a:gd name="connsiteX20" fmla="*/ 412973 w 946373"/>
                    <a:gd name="connsiteY20" fmla="*/ 50800 h 416397"/>
                    <a:gd name="connsiteX21" fmla="*/ 429906 w 946373"/>
                    <a:gd name="connsiteY21" fmla="*/ 84666 h 416397"/>
                    <a:gd name="connsiteX22" fmla="*/ 404506 w 946373"/>
                    <a:gd name="connsiteY22" fmla="*/ 118533 h 416397"/>
                    <a:gd name="connsiteX23" fmla="*/ 294439 w 946373"/>
                    <a:gd name="connsiteY23" fmla="*/ 84666 h 416397"/>
                    <a:gd name="connsiteX24" fmla="*/ 277506 w 946373"/>
                    <a:gd name="connsiteY24" fmla="*/ 59266 h 416397"/>
                    <a:gd name="connsiteX25" fmla="*/ 269039 w 946373"/>
                    <a:gd name="connsiteY25" fmla="*/ 118533 h 416397"/>
                    <a:gd name="connsiteX26" fmla="*/ 175906 w 946373"/>
                    <a:gd name="connsiteY26" fmla="*/ 143933 h 416397"/>
                    <a:gd name="connsiteX27" fmla="*/ 150506 w 946373"/>
                    <a:gd name="connsiteY27" fmla="*/ 152400 h 416397"/>
                    <a:gd name="connsiteX28" fmla="*/ 116639 w 946373"/>
                    <a:gd name="connsiteY28" fmla="*/ 160866 h 416397"/>
                    <a:gd name="connsiteX29" fmla="*/ 99706 w 946373"/>
                    <a:gd name="connsiteY29" fmla="*/ 177800 h 416397"/>
                    <a:gd name="connsiteX30" fmla="*/ 65839 w 946373"/>
                    <a:gd name="connsiteY30" fmla="*/ 203200 h 416397"/>
                    <a:gd name="connsiteX31" fmla="*/ 23506 w 946373"/>
                    <a:gd name="connsiteY31" fmla="*/ 338666 h 416397"/>
                    <a:gd name="connsiteX32" fmla="*/ 6573 w 946373"/>
                    <a:gd name="connsiteY32" fmla="*/ 397933 h 416397"/>
                    <a:gd name="connsiteX33" fmla="*/ 23506 w 946373"/>
                    <a:gd name="connsiteY33" fmla="*/ 414866 h 416397"/>
                    <a:gd name="connsiteX0" fmla="*/ 23506 w 946373"/>
                    <a:gd name="connsiteY0" fmla="*/ 414866 h 416397"/>
                    <a:gd name="connsiteX1" fmla="*/ 242988 w 946373"/>
                    <a:gd name="connsiteY1" fmla="*/ 353646 h 416397"/>
                    <a:gd name="connsiteX2" fmla="*/ 311373 w 946373"/>
                    <a:gd name="connsiteY2" fmla="*/ 389466 h 416397"/>
                    <a:gd name="connsiteX3" fmla="*/ 362173 w 946373"/>
                    <a:gd name="connsiteY3" fmla="*/ 347133 h 416397"/>
                    <a:gd name="connsiteX4" fmla="*/ 404506 w 946373"/>
                    <a:gd name="connsiteY4" fmla="*/ 330200 h 416397"/>
                    <a:gd name="connsiteX5" fmla="*/ 587517 w 946373"/>
                    <a:gd name="connsiteY5" fmla="*/ 283307 h 416397"/>
                    <a:gd name="connsiteX6" fmla="*/ 793973 w 946373"/>
                    <a:gd name="connsiteY6" fmla="*/ 270933 h 416397"/>
                    <a:gd name="connsiteX7" fmla="*/ 853239 w 946373"/>
                    <a:gd name="connsiteY7" fmla="*/ 254000 h 416397"/>
                    <a:gd name="connsiteX8" fmla="*/ 895573 w 946373"/>
                    <a:gd name="connsiteY8" fmla="*/ 245533 h 416397"/>
                    <a:gd name="connsiteX9" fmla="*/ 946373 w 946373"/>
                    <a:gd name="connsiteY9" fmla="*/ 228600 h 416397"/>
                    <a:gd name="connsiteX10" fmla="*/ 937906 w 946373"/>
                    <a:gd name="connsiteY10" fmla="*/ 194733 h 416397"/>
                    <a:gd name="connsiteX11" fmla="*/ 853239 w 946373"/>
                    <a:gd name="connsiteY11" fmla="*/ 160866 h 416397"/>
                    <a:gd name="connsiteX12" fmla="*/ 785506 w 946373"/>
                    <a:gd name="connsiteY12" fmla="*/ 135466 h 416397"/>
                    <a:gd name="connsiteX13" fmla="*/ 717773 w 946373"/>
                    <a:gd name="connsiteY13" fmla="*/ 118533 h 416397"/>
                    <a:gd name="connsiteX14" fmla="*/ 683906 w 946373"/>
                    <a:gd name="connsiteY14" fmla="*/ 110066 h 416397"/>
                    <a:gd name="connsiteX15" fmla="*/ 650039 w 946373"/>
                    <a:gd name="connsiteY15" fmla="*/ 101600 h 416397"/>
                    <a:gd name="connsiteX16" fmla="*/ 624639 w 946373"/>
                    <a:gd name="connsiteY16" fmla="*/ 50800 h 416397"/>
                    <a:gd name="connsiteX17" fmla="*/ 616173 w 946373"/>
                    <a:gd name="connsiteY17" fmla="*/ 25400 h 416397"/>
                    <a:gd name="connsiteX18" fmla="*/ 573839 w 946373"/>
                    <a:gd name="connsiteY18" fmla="*/ 16933 h 416397"/>
                    <a:gd name="connsiteX19" fmla="*/ 497639 w 946373"/>
                    <a:gd name="connsiteY19" fmla="*/ 0 h 416397"/>
                    <a:gd name="connsiteX20" fmla="*/ 412973 w 946373"/>
                    <a:gd name="connsiteY20" fmla="*/ 50800 h 416397"/>
                    <a:gd name="connsiteX21" fmla="*/ 429906 w 946373"/>
                    <a:gd name="connsiteY21" fmla="*/ 84666 h 416397"/>
                    <a:gd name="connsiteX22" fmla="*/ 404506 w 946373"/>
                    <a:gd name="connsiteY22" fmla="*/ 118533 h 416397"/>
                    <a:gd name="connsiteX23" fmla="*/ 294439 w 946373"/>
                    <a:gd name="connsiteY23" fmla="*/ 84666 h 416397"/>
                    <a:gd name="connsiteX24" fmla="*/ 277506 w 946373"/>
                    <a:gd name="connsiteY24" fmla="*/ 59266 h 416397"/>
                    <a:gd name="connsiteX25" fmla="*/ 269039 w 946373"/>
                    <a:gd name="connsiteY25" fmla="*/ 118533 h 416397"/>
                    <a:gd name="connsiteX26" fmla="*/ 175906 w 946373"/>
                    <a:gd name="connsiteY26" fmla="*/ 143933 h 416397"/>
                    <a:gd name="connsiteX27" fmla="*/ 150506 w 946373"/>
                    <a:gd name="connsiteY27" fmla="*/ 152400 h 416397"/>
                    <a:gd name="connsiteX28" fmla="*/ 116639 w 946373"/>
                    <a:gd name="connsiteY28" fmla="*/ 160866 h 416397"/>
                    <a:gd name="connsiteX29" fmla="*/ 99706 w 946373"/>
                    <a:gd name="connsiteY29" fmla="*/ 177800 h 416397"/>
                    <a:gd name="connsiteX30" fmla="*/ 65839 w 946373"/>
                    <a:gd name="connsiteY30" fmla="*/ 203200 h 416397"/>
                    <a:gd name="connsiteX31" fmla="*/ 23506 w 946373"/>
                    <a:gd name="connsiteY31" fmla="*/ 338666 h 416397"/>
                    <a:gd name="connsiteX32" fmla="*/ 6573 w 946373"/>
                    <a:gd name="connsiteY32" fmla="*/ 397933 h 416397"/>
                    <a:gd name="connsiteX33" fmla="*/ 23506 w 946373"/>
                    <a:gd name="connsiteY33" fmla="*/ 414866 h 416397"/>
                    <a:gd name="connsiteX0" fmla="*/ 23506 w 946373"/>
                    <a:gd name="connsiteY0" fmla="*/ 414866 h 416397"/>
                    <a:gd name="connsiteX1" fmla="*/ 242988 w 946373"/>
                    <a:gd name="connsiteY1" fmla="*/ 353646 h 416397"/>
                    <a:gd name="connsiteX2" fmla="*/ 311373 w 946373"/>
                    <a:gd name="connsiteY2" fmla="*/ 389466 h 416397"/>
                    <a:gd name="connsiteX3" fmla="*/ 362173 w 946373"/>
                    <a:gd name="connsiteY3" fmla="*/ 347133 h 416397"/>
                    <a:gd name="connsiteX4" fmla="*/ 404506 w 946373"/>
                    <a:gd name="connsiteY4" fmla="*/ 330200 h 416397"/>
                    <a:gd name="connsiteX5" fmla="*/ 587517 w 946373"/>
                    <a:gd name="connsiteY5" fmla="*/ 283307 h 416397"/>
                    <a:gd name="connsiteX6" fmla="*/ 793973 w 946373"/>
                    <a:gd name="connsiteY6" fmla="*/ 203199 h 416397"/>
                    <a:gd name="connsiteX7" fmla="*/ 853239 w 946373"/>
                    <a:gd name="connsiteY7" fmla="*/ 254000 h 416397"/>
                    <a:gd name="connsiteX8" fmla="*/ 895573 w 946373"/>
                    <a:gd name="connsiteY8" fmla="*/ 245533 h 416397"/>
                    <a:gd name="connsiteX9" fmla="*/ 946373 w 946373"/>
                    <a:gd name="connsiteY9" fmla="*/ 228600 h 416397"/>
                    <a:gd name="connsiteX10" fmla="*/ 937906 w 946373"/>
                    <a:gd name="connsiteY10" fmla="*/ 194733 h 416397"/>
                    <a:gd name="connsiteX11" fmla="*/ 853239 w 946373"/>
                    <a:gd name="connsiteY11" fmla="*/ 160866 h 416397"/>
                    <a:gd name="connsiteX12" fmla="*/ 785506 w 946373"/>
                    <a:gd name="connsiteY12" fmla="*/ 135466 h 416397"/>
                    <a:gd name="connsiteX13" fmla="*/ 717773 w 946373"/>
                    <a:gd name="connsiteY13" fmla="*/ 118533 h 416397"/>
                    <a:gd name="connsiteX14" fmla="*/ 683906 w 946373"/>
                    <a:gd name="connsiteY14" fmla="*/ 110066 h 416397"/>
                    <a:gd name="connsiteX15" fmla="*/ 650039 w 946373"/>
                    <a:gd name="connsiteY15" fmla="*/ 101600 h 416397"/>
                    <a:gd name="connsiteX16" fmla="*/ 624639 w 946373"/>
                    <a:gd name="connsiteY16" fmla="*/ 50800 h 416397"/>
                    <a:gd name="connsiteX17" fmla="*/ 616173 w 946373"/>
                    <a:gd name="connsiteY17" fmla="*/ 25400 h 416397"/>
                    <a:gd name="connsiteX18" fmla="*/ 573839 w 946373"/>
                    <a:gd name="connsiteY18" fmla="*/ 16933 h 416397"/>
                    <a:gd name="connsiteX19" fmla="*/ 497639 w 946373"/>
                    <a:gd name="connsiteY19" fmla="*/ 0 h 416397"/>
                    <a:gd name="connsiteX20" fmla="*/ 412973 w 946373"/>
                    <a:gd name="connsiteY20" fmla="*/ 50800 h 416397"/>
                    <a:gd name="connsiteX21" fmla="*/ 429906 w 946373"/>
                    <a:gd name="connsiteY21" fmla="*/ 84666 h 416397"/>
                    <a:gd name="connsiteX22" fmla="*/ 404506 w 946373"/>
                    <a:gd name="connsiteY22" fmla="*/ 118533 h 416397"/>
                    <a:gd name="connsiteX23" fmla="*/ 294439 w 946373"/>
                    <a:gd name="connsiteY23" fmla="*/ 84666 h 416397"/>
                    <a:gd name="connsiteX24" fmla="*/ 277506 w 946373"/>
                    <a:gd name="connsiteY24" fmla="*/ 59266 h 416397"/>
                    <a:gd name="connsiteX25" fmla="*/ 269039 w 946373"/>
                    <a:gd name="connsiteY25" fmla="*/ 118533 h 416397"/>
                    <a:gd name="connsiteX26" fmla="*/ 175906 w 946373"/>
                    <a:gd name="connsiteY26" fmla="*/ 143933 h 416397"/>
                    <a:gd name="connsiteX27" fmla="*/ 150506 w 946373"/>
                    <a:gd name="connsiteY27" fmla="*/ 152400 h 416397"/>
                    <a:gd name="connsiteX28" fmla="*/ 116639 w 946373"/>
                    <a:gd name="connsiteY28" fmla="*/ 160866 h 416397"/>
                    <a:gd name="connsiteX29" fmla="*/ 99706 w 946373"/>
                    <a:gd name="connsiteY29" fmla="*/ 177800 h 416397"/>
                    <a:gd name="connsiteX30" fmla="*/ 65839 w 946373"/>
                    <a:gd name="connsiteY30" fmla="*/ 203200 h 416397"/>
                    <a:gd name="connsiteX31" fmla="*/ 23506 w 946373"/>
                    <a:gd name="connsiteY31" fmla="*/ 338666 h 416397"/>
                    <a:gd name="connsiteX32" fmla="*/ 6573 w 946373"/>
                    <a:gd name="connsiteY32" fmla="*/ 397933 h 416397"/>
                    <a:gd name="connsiteX33" fmla="*/ 23506 w 946373"/>
                    <a:gd name="connsiteY33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62173 w 948116"/>
                    <a:gd name="connsiteY3" fmla="*/ 347133 h 416397"/>
                    <a:gd name="connsiteX4" fmla="*/ 404506 w 948116"/>
                    <a:gd name="connsiteY4" fmla="*/ 330200 h 416397"/>
                    <a:gd name="connsiteX5" fmla="*/ 587517 w 948116"/>
                    <a:gd name="connsiteY5" fmla="*/ 283307 h 416397"/>
                    <a:gd name="connsiteX6" fmla="*/ 793973 w 948116"/>
                    <a:gd name="connsiteY6" fmla="*/ 203199 h 416397"/>
                    <a:gd name="connsiteX7" fmla="*/ 853239 w 948116"/>
                    <a:gd name="connsiteY7" fmla="*/ 254000 h 416397"/>
                    <a:gd name="connsiteX8" fmla="*/ 905994 w 948116"/>
                    <a:gd name="connsiteY8" fmla="*/ 203851 h 416397"/>
                    <a:gd name="connsiteX9" fmla="*/ 946373 w 948116"/>
                    <a:gd name="connsiteY9" fmla="*/ 228600 h 416397"/>
                    <a:gd name="connsiteX10" fmla="*/ 937906 w 948116"/>
                    <a:gd name="connsiteY10" fmla="*/ 194733 h 416397"/>
                    <a:gd name="connsiteX11" fmla="*/ 853239 w 948116"/>
                    <a:gd name="connsiteY11" fmla="*/ 160866 h 416397"/>
                    <a:gd name="connsiteX12" fmla="*/ 785506 w 948116"/>
                    <a:gd name="connsiteY12" fmla="*/ 135466 h 416397"/>
                    <a:gd name="connsiteX13" fmla="*/ 717773 w 948116"/>
                    <a:gd name="connsiteY13" fmla="*/ 118533 h 416397"/>
                    <a:gd name="connsiteX14" fmla="*/ 683906 w 948116"/>
                    <a:gd name="connsiteY14" fmla="*/ 110066 h 416397"/>
                    <a:gd name="connsiteX15" fmla="*/ 650039 w 948116"/>
                    <a:gd name="connsiteY15" fmla="*/ 101600 h 416397"/>
                    <a:gd name="connsiteX16" fmla="*/ 624639 w 948116"/>
                    <a:gd name="connsiteY16" fmla="*/ 50800 h 416397"/>
                    <a:gd name="connsiteX17" fmla="*/ 616173 w 948116"/>
                    <a:gd name="connsiteY17" fmla="*/ 25400 h 416397"/>
                    <a:gd name="connsiteX18" fmla="*/ 573839 w 948116"/>
                    <a:gd name="connsiteY18" fmla="*/ 16933 h 416397"/>
                    <a:gd name="connsiteX19" fmla="*/ 497639 w 948116"/>
                    <a:gd name="connsiteY19" fmla="*/ 0 h 416397"/>
                    <a:gd name="connsiteX20" fmla="*/ 412973 w 948116"/>
                    <a:gd name="connsiteY20" fmla="*/ 50800 h 416397"/>
                    <a:gd name="connsiteX21" fmla="*/ 429906 w 948116"/>
                    <a:gd name="connsiteY21" fmla="*/ 84666 h 416397"/>
                    <a:gd name="connsiteX22" fmla="*/ 404506 w 948116"/>
                    <a:gd name="connsiteY22" fmla="*/ 118533 h 416397"/>
                    <a:gd name="connsiteX23" fmla="*/ 294439 w 948116"/>
                    <a:gd name="connsiteY23" fmla="*/ 84666 h 416397"/>
                    <a:gd name="connsiteX24" fmla="*/ 277506 w 948116"/>
                    <a:gd name="connsiteY24" fmla="*/ 59266 h 416397"/>
                    <a:gd name="connsiteX25" fmla="*/ 269039 w 948116"/>
                    <a:gd name="connsiteY25" fmla="*/ 118533 h 416397"/>
                    <a:gd name="connsiteX26" fmla="*/ 175906 w 948116"/>
                    <a:gd name="connsiteY26" fmla="*/ 143933 h 416397"/>
                    <a:gd name="connsiteX27" fmla="*/ 150506 w 948116"/>
                    <a:gd name="connsiteY27" fmla="*/ 152400 h 416397"/>
                    <a:gd name="connsiteX28" fmla="*/ 116639 w 948116"/>
                    <a:gd name="connsiteY28" fmla="*/ 160866 h 416397"/>
                    <a:gd name="connsiteX29" fmla="*/ 99706 w 948116"/>
                    <a:gd name="connsiteY29" fmla="*/ 177800 h 416397"/>
                    <a:gd name="connsiteX30" fmla="*/ 65839 w 948116"/>
                    <a:gd name="connsiteY30" fmla="*/ 203200 h 416397"/>
                    <a:gd name="connsiteX31" fmla="*/ 23506 w 948116"/>
                    <a:gd name="connsiteY31" fmla="*/ 338666 h 416397"/>
                    <a:gd name="connsiteX32" fmla="*/ 6573 w 948116"/>
                    <a:gd name="connsiteY32" fmla="*/ 397933 h 416397"/>
                    <a:gd name="connsiteX33" fmla="*/ 23506 w 948116"/>
                    <a:gd name="connsiteY33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62173 w 948116"/>
                    <a:gd name="connsiteY3" fmla="*/ 347133 h 416397"/>
                    <a:gd name="connsiteX4" fmla="*/ 404506 w 948116"/>
                    <a:gd name="connsiteY4" fmla="*/ 330200 h 416397"/>
                    <a:gd name="connsiteX5" fmla="*/ 587517 w 948116"/>
                    <a:gd name="connsiteY5" fmla="*/ 283307 h 416397"/>
                    <a:gd name="connsiteX6" fmla="*/ 793973 w 948116"/>
                    <a:gd name="connsiteY6" fmla="*/ 203199 h 416397"/>
                    <a:gd name="connsiteX7" fmla="*/ 858449 w 948116"/>
                    <a:gd name="connsiteY7" fmla="*/ 207108 h 416397"/>
                    <a:gd name="connsiteX8" fmla="*/ 905994 w 948116"/>
                    <a:gd name="connsiteY8" fmla="*/ 203851 h 416397"/>
                    <a:gd name="connsiteX9" fmla="*/ 946373 w 948116"/>
                    <a:gd name="connsiteY9" fmla="*/ 228600 h 416397"/>
                    <a:gd name="connsiteX10" fmla="*/ 937906 w 948116"/>
                    <a:gd name="connsiteY10" fmla="*/ 194733 h 416397"/>
                    <a:gd name="connsiteX11" fmla="*/ 853239 w 948116"/>
                    <a:gd name="connsiteY11" fmla="*/ 160866 h 416397"/>
                    <a:gd name="connsiteX12" fmla="*/ 785506 w 948116"/>
                    <a:gd name="connsiteY12" fmla="*/ 135466 h 416397"/>
                    <a:gd name="connsiteX13" fmla="*/ 717773 w 948116"/>
                    <a:gd name="connsiteY13" fmla="*/ 118533 h 416397"/>
                    <a:gd name="connsiteX14" fmla="*/ 683906 w 948116"/>
                    <a:gd name="connsiteY14" fmla="*/ 110066 h 416397"/>
                    <a:gd name="connsiteX15" fmla="*/ 650039 w 948116"/>
                    <a:gd name="connsiteY15" fmla="*/ 101600 h 416397"/>
                    <a:gd name="connsiteX16" fmla="*/ 624639 w 948116"/>
                    <a:gd name="connsiteY16" fmla="*/ 50800 h 416397"/>
                    <a:gd name="connsiteX17" fmla="*/ 616173 w 948116"/>
                    <a:gd name="connsiteY17" fmla="*/ 25400 h 416397"/>
                    <a:gd name="connsiteX18" fmla="*/ 573839 w 948116"/>
                    <a:gd name="connsiteY18" fmla="*/ 16933 h 416397"/>
                    <a:gd name="connsiteX19" fmla="*/ 497639 w 948116"/>
                    <a:gd name="connsiteY19" fmla="*/ 0 h 416397"/>
                    <a:gd name="connsiteX20" fmla="*/ 412973 w 948116"/>
                    <a:gd name="connsiteY20" fmla="*/ 50800 h 416397"/>
                    <a:gd name="connsiteX21" fmla="*/ 429906 w 948116"/>
                    <a:gd name="connsiteY21" fmla="*/ 84666 h 416397"/>
                    <a:gd name="connsiteX22" fmla="*/ 404506 w 948116"/>
                    <a:gd name="connsiteY22" fmla="*/ 118533 h 416397"/>
                    <a:gd name="connsiteX23" fmla="*/ 294439 w 948116"/>
                    <a:gd name="connsiteY23" fmla="*/ 84666 h 416397"/>
                    <a:gd name="connsiteX24" fmla="*/ 277506 w 948116"/>
                    <a:gd name="connsiteY24" fmla="*/ 59266 h 416397"/>
                    <a:gd name="connsiteX25" fmla="*/ 269039 w 948116"/>
                    <a:gd name="connsiteY25" fmla="*/ 118533 h 416397"/>
                    <a:gd name="connsiteX26" fmla="*/ 175906 w 948116"/>
                    <a:gd name="connsiteY26" fmla="*/ 143933 h 416397"/>
                    <a:gd name="connsiteX27" fmla="*/ 150506 w 948116"/>
                    <a:gd name="connsiteY27" fmla="*/ 152400 h 416397"/>
                    <a:gd name="connsiteX28" fmla="*/ 116639 w 948116"/>
                    <a:gd name="connsiteY28" fmla="*/ 160866 h 416397"/>
                    <a:gd name="connsiteX29" fmla="*/ 99706 w 948116"/>
                    <a:gd name="connsiteY29" fmla="*/ 177800 h 416397"/>
                    <a:gd name="connsiteX30" fmla="*/ 65839 w 948116"/>
                    <a:gd name="connsiteY30" fmla="*/ 203200 h 416397"/>
                    <a:gd name="connsiteX31" fmla="*/ 23506 w 948116"/>
                    <a:gd name="connsiteY31" fmla="*/ 338666 h 416397"/>
                    <a:gd name="connsiteX32" fmla="*/ 6573 w 948116"/>
                    <a:gd name="connsiteY32" fmla="*/ 397933 h 416397"/>
                    <a:gd name="connsiteX33" fmla="*/ 23506 w 948116"/>
                    <a:gd name="connsiteY33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62173 w 948116"/>
                    <a:gd name="connsiteY3" fmla="*/ 347133 h 416397"/>
                    <a:gd name="connsiteX4" fmla="*/ 404506 w 948116"/>
                    <a:gd name="connsiteY4" fmla="*/ 330200 h 416397"/>
                    <a:gd name="connsiteX5" fmla="*/ 587517 w 948116"/>
                    <a:gd name="connsiteY5" fmla="*/ 283307 h 416397"/>
                    <a:gd name="connsiteX6" fmla="*/ 726053 w 948116"/>
                    <a:gd name="connsiteY6" fmla="*/ 250092 h 416397"/>
                    <a:gd name="connsiteX7" fmla="*/ 793973 w 948116"/>
                    <a:gd name="connsiteY7" fmla="*/ 203199 h 416397"/>
                    <a:gd name="connsiteX8" fmla="*/ 858449 w 948116"/>
                    <a:gd name="connsiteY8" fmla="*/ 207108 h 416397"/>
                    <a:gd name="connsiteX9" fmla="*/ 905994 w 948116"/>
                    <a:gd name="connsiteY9" fmla="*/ 203851 h 416397"/>
                    <a:gd name="connsiteX10" fmla="*/ 946373 w 948116"/>
                    <a:gd name="connsiteY10" fmla="*/ 228600 h 416397"/>
                    <a:gd name="connsiteX11" fmla="*/ 937906 w 948116"/>
                    <a:gd name="connsiteY11" fmla="*/ 194733 h 416397"/>
                    <a:gd name="connsiteX12" fmla="*/ 853239 w 948116"/>
                    <a:gd name="connsiteY12" fmla="*/ 160866 h 416397"/>
                    <a:gd name="connsiteX13" fmla="*/ 785506 w 948116"/>
                    <a:gd name="connsiteY13" fmla="*/ 135466 h 416397"/>
                    <a:gd name="connsiteX14" fmla="*/ 717773 w 948116"/>
                    <a:gd name="connsiteY14" fmla="*/ 118533 h 416397"/>
                    <a:gd name="connsiteX15" fmla="*/ 683906 w 948116"/>
                    <a:gd name="connsiteY15" fmla="*/ 110066 h 416397"/>
                    <a:gd name="connsiteX16" fmla="*/ 650039 w 948116"/>
                    <a:gd name="connsiteY16" fmla="*/ 101600 h 416397"/>
                    <a:gd name="connsiteX17" fmla="*/ 624639 w 948116"/>
                    <a:gd name="connsiteY17" fmla="*/ 50800 h 416397"/>
                    <a:gd name="connsiteX18" fmla="*/ 616173 w 948116"/>
                    <a:gd name="connsiteY18" fmla="*/ 25400 h 416397"/>
                    <a:gd name="connsiteX19" fmla="*/ 573839 w 948116"/>
                    <a:gd name="connsiteY19" fmla="*/ 16933 h 416397"/>
                    <a:gd name="connsiteX20" fmla="*/ 497639 w 948116"/>
                    <a:gd name="connsiteY20" fmla="*/ 0 h 416397"/>
                    <a:gd name="connsiteX21" fmla="*/ 412973 w 948116"/>
                    <a:gd name="connsiteY21" fmla="*/ 50800 h 416397"/>
                    <a:gd name="connsiteX22" fmla="*/ 429906 w 948116"/>
                    <a:gd name="connsiteY22" fmla="*/ 84666 h 416397"/>
                    <a:gd name="connsiteX23" fmla="*/ 404506 w 948116"/>
                    <a:gd name="connsiteY23" fmla="*/ 118533 h 416397"/>
                    <a:gd name="connsiteX24" fmla="*/ 294439 w 948116"/>
                    <a:gd name="connsiteY24" fmla="*/ 84666 h 416397"/>
                    <a:gd name="connsiteX25" fmla="*/ 277506 w 948116"/>
                    <a:gd name="connsiteY25" fmla="*/ 59266 h 416397"/>
                    <a:gd name="connsiteX26" fmla="*/ 269039 w 948116"/>
                    <a:gd name="connsiteY26" fmla="*/ 118533 h 416397"/>
                    <a:gd name="connsiteX27" fmla="*/ 175906 w 948116"/>
                    <a:gd name="connsiteY27" fmla="*/ 143933 h 416397"/>
                    <a:gd name="connsiteX28" fmla="*/ 150506 w 948116"/>
                    <a:gd name="connsiteY28" fmla="*/ 152400 h 416397"/>
                    <a:gd name="connsiteX29" fmla="*/ 116639 w 948116"/>
                    <a:gd name="connsiteY29" fmla="*/ 160866 h 416397"/>
                    <a:gd name="connsiteX30" fmla="*/ 99706 w 948116"/>
                    <a:gd name="connsiteY30" fmla="*/ 177800 h 416397"/>
                    <a:gd name="connsiteX31" fmla="*/ 65839 w 948116"/>
                    <a:gd name="connsiteY31" fmla="*/ 203200 h 416397"/>
                    <a:gd name="connsiteX32" fmla="*/ 23506 w 948116"/>
                    <a:gd name="connsiteY32" fmla="*/ 338666 h 416397"/>
                    <a:gd name="connsiteX33" fmla="*/ 6573 w 948116"/>
                    <a:gd name="connsiteY33" fmla="*/ 397933 h 416397"/>
                    <a:gd name="connsiteX34" fmla="*/ 23506 w 948116"/>
                    <a:gd name="connsiteY34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62173 w 948116"/>
                    <a:gd name="connsiteY3" fmla="*/ 347133 h 416397"/>
                    <a:gd name="connsiteX4" fmla="*/ 451398 w 948116"/>
                    <a:gd name="connsiteY4" fmla="*/ 387513 h 416397"/>
                    <a:gd name="connsiteX5" fmla="*/ 587517 w 948116"/>
                    <a:gd name="connsiteY5" fmla="*/ 283307 h 416397"/>
                    <a:gd name="connsiteX6" fmla="*/ 726053 w 948116"/>
                    <a:gd name="connsiteY6" fmla="*/ 250092 h 416397"/>
                    <a:gd name="connsiteX7" fmla="*/ 793973 w 948116"/>
                    <a:gd name="connsiteY7" fmla="*/ 203199 h 416397"/>
                    <a:gd name="connsiteX8" fmla="*/ 858449 w 948116"/>
                    <a:gd name="connsiteY8" fmla="*/ 207108 h 416397"/>
                    <a:gd name="connsiteX9" fmla="*/ 905994 w 948116"/>
                    <a:gd name="connsiteY9" fmla="*/ 203851 h 416397"/>
                    <a:gd name="connsiteX10" fmla="*/ 946373 w 948116"/>
                    <a:gd name="connsiteY10" fmla="*/ 228600 h 416397"/>
                    <a:gd name="connsiteX11" fmla="*/ 937906 w 948116"/>
                    <a:gd name="connsiteY11" fmla="*/ 194733 h 416397"/>
                    <a:gd name="connsiteX12" fmla="*/ 853239 w 948116"/>
                    <a:gd name="connsiteY12" fmla="*/ 160866 h 416397"/>
                    <a:gd name="connsiteX13" fmla="*/ 785506 w 948116"/>
                    <a:gd name="connsiteY13" fmla="*/ 135466 h 416397"/>
                    <a:gd name="connsiteX14" fmla="*/ 717773 w 948116"/>
                    <a:gd name="connsiteY14" fmla="*/ 118533 h 416397"/>
                    <a:gd name="connsiteX15" fmla="*/ 683906 w 948116"/>
                    <a:gd name="connsiteY15" fmla="*/ 110066 h 416397"/>
                    <a:gd name="connsiteX16" fmla="*/ 650039 w 948116"/>
                    <a:gd name="connsiteY16" fmla="*/ 101600 h 416397"/>
                    <a:gd name="connsiteX17" fmla="*/ 624639 w 948116"/>
                    <a:gd name="connsiteY17" fmla="*/ 50800 h 416397"/>
                    <a:gd name="connsiteX18" fmla="*/ 616173 w 948116"/>
                    <a:gd name="connsiteY18" fmla="*/ 25400 h 416397"/>
                    <a:gd name="connsiteX19" fmla="*/ 573839 w 948116"/>
                    <a:gd name="connsiteY19" fmla="*/ 16933 h 416397"/>
                    <a:gd name="connsiteX20" fmla="*/ 497639 w 948116"/>
                    <a:gd name="connsiteY20" fmla="*/ 0 h 416397"/>
                    <a:gd name="connsiteX21" fmla="*/ 412973 w 948116"/>
                    <a:gd name="connsiteY21" fmla="*/ 50800 h 416397"/>
                    <a:gd name="connsiteX22" fmla="*/ 429906 w 948116"/>
                    <a:gd name="connsiteY22" fmla="*/ 84666 h 416397"/>
                    <a:gd name="connsiteX23" fmla="*/ 404506 w 948116"/>
                    <a:gd name="connsiteY23" fmla="*/ 118533 h 416397"/>
                    <a:gd name="connsiteX24" fmla="*/ 294439 w 948116"/>
                    <a:gd name="connsiteY24" fmla="*/ 84666 h 416397"/>
                    <a:gd name="connsiteX25" fmla="*/ 277506 w 948116"/>
                    <a:gd name="connsiteY25" fmla="*/ 59266 h 416397"/>
                    <a:gd name="connsiteX26" fmla="*/ 269039 w 948116"/>
                    <a:gd name="connsiteY26" fmla="*/ 118533 h 416397"/>
                    <a:gd name="connsiteX27" fmla="*/ 175906 w 948116"/>
                    <a:gd name="connsiteY27" fmla="*/ 143933 h 416397"/>
                    <a:gd name="connsiteX28" fmla="*/ 150506 w 948116"/>
                    <a:gd name="connsiteY28" fmla="*/ 152400 h 416397"/>
                    <a:gd name="connsiteX29" fmla="*/ 116639 w 948116"/>
                    <a:gd name="connsiteY29" fmla="*/ 160866 h 416397"/>
                    <a:gd name="connsiteX30" fmla="*/ 99706 w 948116"/>
                    <a:gd name="connsiteY30" fmla="*/ 177800 h 416397"/>
                    <a:gd name="connsiteX31" fmla="*/ 65839 w 948116"/>
                    <a:gd name="connsiteY31" fmla="*/ 203200 h 416397"/>
                    <a:gd name="connsiteX32" fmla="*/ 23506 w 948116"/>
                    <a:gd name="connsiteY32" fmla="*/ 338666 h 416397"/>
                    <a:gd name="connsiteX33" fmla="*/ 6573 w 948116"/>
                    <a:gd name="connsiteY33" fmla="*/ 397933 h 416397"/>
                    <a:gd name="connsiteX34" fmla="*/ 23506 w 948116"/>
                    <a:gd name="connsiteY34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85620 w 948116"/>
                    <a:gd name="connsiteY3" fmla="*/ 396630 h 416397"/>
                    <a:gd name="connsiteX4" fmla="*/ 451398 w 948116"/>
                    <a:gd name="connsiteY4" fmla="*/ 387513 h 416397"/>
                    <a:gd name="connsiteX5" fmla="*/ 587517 w 948116"/>
                    <a:gd name="connsiteY5" fmla="*/ 283307 h 416397"/>
                    <a:gd name="connsiteX6" fmla="*/ 726053 w 948116"/>
                    <a:gd name="connsiteY6" fmla="*/ 250092 h 416397"/>
                    <a:gd name="connsiteX7" fmla="*/ 793973 w 948116"/>
                    <a:gd name="connsiteY7" fmla="*/ 203199 h 416397"/>
                    <a:gd name="connsiteX8" fmla="*/ 858449 w 948116"/>
                    <a:gd name="connsiteY8" fmla="*/ 207108 h 416397"/>
                    <a:gd name="connsiteX9" fmla="*/ 905994 w 948116"/>
                    <a:gd name="connsiteY9" fmla="*/ 203851 h 416397"/>
                    <a:gd name="connsiteX10" fmla="*/ 946373 w 948116"/>
                    <a:gd name="connsiteY10" fmla="*/ 228600 h 416397"/>
                    <a:gd name="connsiteX11" fmla="*/ 937906 w 948116"/>
                    <a:gd name="connsiteY11" fmla="*/ 194733 h 416397"/>
                    <a:gd name="connsiteX12" fmla="*/ 853239 w 948116"/>
                    <a:gd name="connsiteY12" fmla="*/ 160866 h 416397"/>
                    <a:gd name="connsiteX13" fmla="*/ 785506 w 948116"/>
                    <a:gd name="connsiteY13" fmla="*/ 135466 h 416397"/>
                    <a:gd name="connsiteX14" fmla="*/ 717773 w 948116"/>
                    <a:gd name="connsiteY14" fmla="*/ 118533 h 416397"/>
                    <a:gd name="connsiteX15" fmla="*/ 683906 w 948116"/>
                    <a:gd name="connsiteY15" fmla="*/ 110066 h 416397"/>
                    <a:gd name="connsiteX16" fmla="*/ 650039 w 948116"/>
                    <a:gd name="connsiteY16" fmla="*/ 101600 h 416397"/>
                    <a:gd name="connsiteX17" fmla="*/ 624639 w 948116"/>
                    <a:gd name="connsiteY17" fmla="*/ 50800 h 416397"/>
                    <a:gd name="connsiteX18" fmla="*/ 616173 w 948116"/>
                    <a:gd name="connsiteY18" fmla="*/ 25400 h 416397"/>
                    <a:gd name="connsiteX19" fmla="*/ 573839 w 948116"/>
                    <a:gd name="connsiteY19" fmla="*/ 16933 h 416397"/>
                    <a:gd name="connsiteX20" fmla="*/ 497639 w 948116"/>
                    <a:gd name="connsiteY20" fmla="*/ 0 h 416397"/>
                    <a:gd name="connsiteX21" fmla="*/ 412973 w 948116"/>
                    <a:gd name="connsiteY21" fmla="*/ 50800 h 416397"/>
                    <a:gd name="connsiteX22" fmla="*/ 429906 w 948116"/>
                    <a:gd name="connsiteY22" fmla="*/ 84666 h 416397"/>
                    <a:gd name="connsiteX23" fmla="*/ 404506 w 948116"/>
                    <a:gd name="connsiteY23" fmla="*/ 118533 h 416397"/>
                    <a:gd name="connsiteX24" fmla="*/ 294439 w 948116"/>
                    <a:gd name="connsiteY24" fmla="*/ 84666 h 416397"/>
                    <a:gd name="connsiteX25" fmla="*/ 277506 w 948116"/>
                    <a:gd name="connsiteY25" fmla="*/ 59266 h 416397"/>
                    <a:gd name="connsiteX26" fmla="*/ 269039 w 948116"/>
                    <a:gd name="connsiteY26" fmla="*/ 118533 h 416397"/>
                    <a:gd name="connsiteX27" fmla="*/ 175906 w 948116"/>
                    <a:gd name="connsiteY27" fmla="*/ 143933 h 416397"/>
                    <a:gd name="connsiteX28" fmla="*/ 150506 w 948116"/>
                    <a:gd name="connsiteY28" fmla="*/ 152400 h 416397"/>
                    <a:gd name="connsiteX29" fmla="*/ 116639 w 948116"/>
                    <a:gd name="connsiteY29" fmla="*/ 160866 h 416397"/>
                    <a:gd name="connsiteX30" fmla="*/ 99706 w 948116"/>
                    <a:gd name="connsiteY30" fmla="*/ 177800 h 416397"/>
                    <a:gd name="connsiteX31" fmla="*/ 65839 w 948116"/>
                    <a:gd name="connsiteY31" fmla="*/ 203200 h 416397"/>
                    <a:gd name="connsiteX32" fmla="*/ 23506 w 948116"/>
                    <a:gd name="connsiteY32" fmla="*/ 338666 h 416397"/>
                    <a:gd name="connsiteX33" fmla="*/ 6573 w 948116"/>
                    <a:gd name="connsiteY33" fmla="*/ 397933 h 416397"/>
                    <a:gd name="connsiteX34" fmla="*/ 23506 w 948116"/>
                    <a:gd name="connsiteY34" fmla="*/ 414866 h 416397"/>
                    <a:gd name="connsiteX0" fmla="*/ 23506 w 948116"/>
                    <a:gd name="connsiteY0" fmla="*/ 414866 h 416397"/>
                    <a:gd name="connsiteX1" fmla="*/ 242988 w 948116"/>
                    <a:gd name="connsiteY1" fmla="*/ 353646 h 416397"/>
                    <a:gd name="connsiteX2" fmla="*/ 311373 w 948116"/>
                    <a:gd name="connsiteY2" fmla="*/ 389466 h 416397"/>
                    <a:gd name="connsiteX3" fmla="*/ 385620 w 948116"/>
                    <a:gd name="connsiteY3" fmla="*/ 396630 h 416397"/>
                    <a:gd name="connsiteX4" fmla="*/ 451398 w 948116"/>
                    <a:gd name="connsiteY4" fmla="*/ 387513 h 416397"/>
                    <a:gd name="connsiteX5" fmla="*/ 582307 w 948116"/>
                    <a:gd name="connsiteY5" fmla="*/ 233809 h 416397"/>
                    <a:gd name="connsiteX6" fmla="*/ 726053 w 948116"/>
                    <a:gd name="connsiteY6" fmla="*/ 250092 h 416397"/>
                    <a:gd name="connsiteX7" fmla="*/ 793973 w 948116"/>
                    <a:gd name="connsiteY7" fmla="*/ 203199 h 416397"/>
                    <a:gd name="connsiteX8" fmla="*/ 858449 w 948116"/>
                    <a:gd name="connsiteY8" fmla="*/ 207108 h 416397"/>
                    <a:gd name="connsiteX9" fmla="*/ 905994 w 948116"/>
                    <a:gd name="connsiteY9" fmla="*/ 203851 h 416397"/>
                    <a:gd name="connsiteX10" fmla="*/ 946373 w 948116"/>
                    <a:gd name="connsiteY10" fmla="*/ 228600 h 416397"/>
                    <a:gd name="connsiteX11" fmla="*/ 937906 w 948116"/>
                    <a:gd name="connsiteY11" fmla="*/ 194733 h 416397"/>
                    <a:gd name="connsiteX12" fmla="*/ 853239 w 948116"/>
                    <a:gd name="connsiteY12" fmla="*/ 160866 h 416397"/>
                    <a:gd name="connsiteX13" fmla="*/ 785506 w 948116"/>
                    <a:gd name="connsiteY13" fmla="*/ 135466 h 416397"/>
                    <a:gd name="connsiteX14" fmla="*/ 717773 w 948116"/>
                    <a:gd name="connsiteY14" fmla="*/ 118533 h 416397"/>
                    <a:gd name="connsiteX15" fmla="*/ 683906 w 948116"/>
                    <a:gd name="connsiteY15" fmla="*/ 110066 h 416397"/>
                    <a:gd name="connsiteX16" fmla="*/ 650039 w 948116"/>
                    <a:gd name="connsiteY16" fmla="*/ 101600 h 416397"/>
                    <a:gd name="connsiteX17" fmla="*/ 624639 w 948116"/>
                    <a:gd name="connsiteY17" fmla="*/ 50800 h 416397"/>
                    <a:gd name="connsiteX18" fmla="*/ 616173 w 948116"/>
                    <a:gd name="connsiteY18" fmla="*/ 25400 h 416397"/>
                    <a:gd name="connsiteX19" fmla="*/ 573839 w 948116"/>
                    <a:gd name="connsiteY19" fmla="*/ 16933 h 416397"/>
                    <a:gd name="connsiteX20" fmla="*/ 497639 w 948116"/>
                    <a:gd name="connsiteY20" fmla="*/ 0 h 416397"/>
                    <a:gd name="connsiteX21" fmla="*/ 412973 w 948116"/>
                    <a:gd name="connsiteY21" fmla="*/ 50800 h 416397"/>
                    <a:gd name="connsiteX22" fmla="*/ 429906 w 948116"/>
                    <a:gd name="connsiteY22" fmla="*/ 84666 h 416397"/>
                    <a:gd name="connsiteX23" fmla="*/ 404506 w 948116"/>
                    <a:gd name="connsiteY23" fmla="*/ 118533 h 416397"/>
                    <a:gd name="connsiteX24" fmla="*/ 294439 w 948116"/>
                    <a:gd name="connsiteY24" fmla="*/ 84666 h 416397"/>
                    <a:gd name="connsiteX25" fmla="*/ 277506 w 948116"/>
                    <a:gd name="connsiteY25" fmla="*/ 59266 h 416397"/>
                    <a:gd name="connsiteX26" fmla="*/ 269039 w 948116"/>
                    <a:gd name="connsiteY26" fmla="*/ 118533 h 416397"/>
                    <a:gd name="connsiteX27" fmla="*/ 175906 w 948116"/>
                    <a:gd name="connsiteY27" fmla="*/ 143933 h 416397"/>
                    <a:gd name="connsiteX28" fmla="*/ 150506 w 948116"/>
                    <a:gd name="connsiteY28" fmla="*/ 152400 h 416397"/>
                    <a:gd name="connsiteX29" fmla="*/ 116639 w 948116"/>
                    <a:gd name="connsiteY29" fmla="*/ 160866 h 416397"/>
                    <a:gd name="connsiteX30" fmla="*/ 99706 w 948116"/>
                    <a:gd name="connsiteY30" fmla="*/ 177800 h 416397"/>
                    <a:gd name="connsiteX31" fmla="*/ 65839 w 948116"/>
                    <a:gd name="connsiteY31" fmla="*/ 203200 h 416397"/>
                    <a:gd name="connsiteX32" fmla="*/ 23506 w 948116"/>
                    <a:gd name="connsiteY32" fmla="*/ 338666 h 416397"/>
                    <a:gd name="connsiteX33" fmla="*/ 6573 w 948116"/>
                    <a:gd name="connsiteY33" fmla="*/ 397933 h 416397"/>
                    <a:gd name="connsiteX34" fmla="*/ 23506 w 948116"/>
                    <a:gd name="connsiteY34" fmla="*/ 414866 h 416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48116" h="416397">
                      <a:moveTo>
                        <a:pt x="23506" y="414866"/>
                      </a:moveTo>
                      <a:cubicBezTo>
                        <a:pt x="62908" y="407485"/>
                        <a:pt x="161267" y="360857"/>
                        <a:pt x="242988" y="353646"/>
                      </a:cubicBezTo>
                      <a:cubicBezTo>
                        <a:pt x="257323" y="352381"/>
                        <a:pt x="287601" y="382302"/>
                        <a:pt x="311373" y="389466"/>
                      </a:cubicBezTo>
                      <a:cubicBezTo>
                        <a:pt x="335145" y="396630"/>
                        <a:pt x="362283" y="396955"/>
                        <a:pt x="385620" y="396630"/>
                      </a:cubicBezTo>
                      <a:cubicBezTo>
                        <a:pt x="408957" y="396305"/>
                        <a:pt x="418617" y="414650"/>
                        <a:pt x="451398" y="387513"/>
                      </a:cubicBezTo>
                      <a:cubicBezTo>
                        <a:pt x="484179" y="360376"/>
                        <a:pt x="536531" y="256713"/>
                        <a:pt x="582307" y="233809"/>
                      </a:cubicBezTo>
                      <a:cubicBezTo>
                        <a:pt x="628083" y="210906"/>
                        <a:pt x="691644" y="263443"/>
                        <a:pt x="726053" y="250092"/>
                      </a:cubicBezTo>
                      <a:cubicBezTo>
                        <a:pt x="760462" y="236741"/>
                        <a:pt x="771473" y="205153"/>
                        <a:pt x="793973" y="203199"/>
                      </a:cubicBezTo>
                      <a:cubicBezTo>
                        <a:pt x="822262" y="193769"/>
                        <a:pt x="839779" y="206999"/>
                        <a:pt x="858449" y="207108"/>
                      </a:cubicBezTo>
                      <a:cubicBezTo>
                        <a:pt x="877119" y="207217"/>
                        <a:pt x="891340" y="200269"/>
                        <a:pt x="905994" y="203851"/>
                      </a:cubicBezTo>
                      <a:cubicBezTo>
                        <a:pt x="920648" y="207433"/>
                        <a:pt x="941054" y="230120"/>
                        <a:pt x="946373" y="228600"/>
                      </a:cubicBezTo>
                      <a:cubicBezTo>
                        <a:pt x="951692" y="227080"/>
                        <a:pt x="943679" y="204836"/>
                        <a:pt x="937906" y="194733"/>
                      </a:cubicBezTo>
                      <a:cubicBezTo>
                        <a:pt x="916833" y="157856"/>
                        <a:pt x="893628" y="166636"/>
                        <a:pt x="853239" y="160866"/>
                      </a:cubicBezTo>
                      <a:cubicBezTo>
                        <a:pt x="834916" y="153537"/>
                        <a:pt x="806358" y="141153"/>
                        <a:pt x="785506" y="135466"/>
                      </a:cubicBezTo>
                      <a:cubicBezTo>
                        <a:pt x="763054" y="129343"/>
                        <a:pt x="740351" y="124177"/>
                        <a:pt x="717773" y="118533"/>
                      </a:cubicBezTo>
                      <a:lnTo>
                        <a:pt x="683906" y="110066"/>
                      </a:lnTo>
                      <a:lnTo>
                        <a:pt x="650039" y="101600"/>
                      </a:lnTo>
                      <a:cubicBezTo>
                        <a:pt x="623452" y="75011"/>
                        <a:pt x="637122" y="94490"/>
                        <a:pt x="624639" y="50800"/>
                      </a:cubicBezTo>
                      <a:cubicBezTo>
                        <a:pt x="622187" y="42219"/>
                        <a:pt x="623599" y="30351"/>
                        <a:pt x="616173" y="25400"/>
                      </a:cubicBezTo>
                      <a:cubicBezTo>
                        <a:pt x="604199" y="17417"/>
                        <a:pt x="587887" y="20055"/>
                        <a:pt x="573839" y="16933"/>
                      </a:cubicBezTo>
                      <a:cubicBezTo>
                        <a:pt x="466290" y="-6968"/>
                        <a:pt x="625244" y="25519"/>
                        <a:pt x="497639" y="0"/>
                      </a:cubicBezTo>
                      <a:cubicBezTo>
                        <a:pt x="413089" y="23059"/>
                        <a:pt x="389561" y="-3826"/>
                        <a:pt x="412973" y="50800"/>
                      </a:cubicBezTo>
                      <a:cubicBezTo>
                        <a:pt x="417945" y="62401"/>
                        <a:pt x="424262" y="73377"/>
                        <a:pt x="429906" y="84666"/>
                      </a:cubicBezTo>
                      <a:cubicBezTo>
                        <a:pt x="421439" y="95955"/>
                        <a:pt x="418453" y="116387"/>
                        <a:pt x="404506" y="118533"/>
                      </a:cubicBezTo>
                      <a:cubicBezTo>
                        <a:pt x="350675" y="126815"/>
                        <a:pt x="329356" y="107945"/>
                        <a:pt x="294439" y="84666"/>
                      </a:cubicBezTo>
                      <a:cubicBezTo>
                        <a:pt x="288795" y="76199"/>
                        <a:pt x="283611" y="51125"/>
                        <a:pt x="277506" y="59266"/>
                      </a:cubicBezTo>
                      <a:cubicBezTo>
                        <a:pt x="265532" y="75231"/>
                        <a:pt x="277144" y="100297"/>
                        <a:pt x="269039" y="118533"/>
                      </a:cubicBezTo>
                      <a:cubicBezTo>
                        <a:pt x="257739" y="143958"/>
                        <a:pt x="179874" y="143437"/>
                        <a:pt x="175906" y="143933"/>
                      </a:cubicBezTo>
                      <a:cubicBezTo>
                        <a:pt x="167439" y="146755"/>
                        <a:pt x="159087" y="149948"/>
                        <a:pt x="150506" y="152400"/>
                      </a:cubicBezTo>
                      <a:cubicBezTo>
                        <a:pt x="139317" y="155597"/>
                        <a:pt x="127047" y="155662"/>
                        <a:pt x="116639" y="160866"/>
                      </a:cubicBezTo>
                      <a:cubicBezTo>
                        <a:pt x="109499" y="164436"/>
                        <a:pt x="105838" y="172690"/>
                        <a:pt x="99706" y="177800"/>
                      </a:cubicBezTo>
                      <a:cubicBezTo>
                        <a:pt x="88866" y="186834"/>
                        <a:pt x="77128" y="194733"/>
                        <a:pt x="65839" y="203200"/>
                      </a:cubicBezTo>
                      <a:cubicBezTo>
                        <a:pt x="401" y="334077"/>
                        <a:pt x="85452" y="152835"/>
                        <a:pt x="23506" y="338666"/>
                      </a:cubicBezTo>
                      <a:cubicBezTo>
                        <a:pt x="15435" y="362878"/>
                        <a:pt x="11889" y="371350"/>
                        <a:pt x="6573" y="397933"/>
                      </a:cubicBezTo>
                      <a:cubicBezTo>
                        <a:pt x="6020" y="400701"/>
                        <a:pt x="-15896" y="422247"/>
                        <a:pt x="23506" y="41486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 sz="100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7261B61-60EE-4513-B191-B8F16B2E9ABB}"/>
                    </a:ext>
                  </a:extLst>
                </p:cNvPr>
                <p:cNvSpPr txBox="1"/>
                <p:nvPr/>
              </p:nvSpPr>
              <p:spPr>
                <a:xfrm>
                  <a:off x="611322" y="1931993"/>
                  <a:ext cx="912669" cy="674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uk-UA" sz="1000" b="1" dirty="0">
                      <a:effectLst/>
                    </a:rPr>
                    <a:t>ЗАХІД</a:t>
                  </a:r>
                </a:p>
                <a:p>
                  <a:pPr algn="ctr"/>
                  <a:r>
                    <a:rPr lang="uk-UA" sz="1100" b="1" dirty="0"/>
                    <a:t>85%</a:t>
                  </a:r>
                  <a:endParaRPr lang="ru-RU" sz="1100" b="1" dirty="0">
                    <a:effectLst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1858D89-73E9-4528-89E0-0132B4D3CF3E}"/>
                    </a:ext>
                  </a:extLst>
                </p:cNvPr>
                <p:cNvSpPr txBox="1"/>
                <p:nvPr/>
              </p:nvSpPr>
              <p:spPr>
                <a:xfrm>
                  <a:off x="3282629" y="1150866"/>
                  <a:ext cx="1051763" cy="9244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uk-UA" sz="1000" b="1" dirty="0">
                      <a:effectLst/>
                    </a:rPr>
                    <a:t>ПІВНІЧ</a:t>
                  </a:r>
                </a:p>
                <a:p>
                  <a:pPr algn="ctr"/>
                  <a:r>
                    <a:rPr lang="uk-UA" sz="1100" b="1" dirty="0">
                      <a:effectLst/>
                    </a:rPr>
                    <a:t>81%</a:t>
                  </a:r>
                  <a:endParaRPr lang="ru-RU" sz="1100" b="1" dirty="0">
                    <a:effectLst/>
                  </a:endParaRPr>
                </a:p>
                <a:p>
                  <a:pPr algn="ctr"/>
                  <a:endParaRPr lang="ru-UA" sz="1000" b="1" dirty="0"/>
                </a:p>
              </p:txBody>
            </p:sp>
            <p:sp>
              <p:nvSpPr>
                <p:cNvPr id="31" name="Овал 30">
                  <a:extLst>
                    <a:ext uri="{FF2B5EF4-FFF2-40B4-BE49-F238E27FC236}">
                      <a16:creationId xmlns:a16="http://schemas.microsoft.com/office/drawing/2014/main" id="{5A1D0BDA-A2DF-4AEC-9D63-0CBAB41E48E1}"/>
                    </a:ext>
                  </a:extLst>
                </p:cNvPr>
                <p:cNvSpPr/>
                <p:nvPr/>
              </p:nvSpPr>
              <p:spPr>
                <a:xfrm>
                  <a:off x="4126445" y="2364140"/>
                  <a:ext cx="108000" cy="108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 sz="100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5647710-98D0-47E2-A529-B9DC68402B6C}"/>
                    </a:ext>
                  </a:extLst>
                </p:cNvPr>
                <p:cNvSpPr txBox="1"/>
                <p:nvPr/>
              </p:nvSpPr>
              <p:spPr>
                <a:xfrm>
                  <a:off x="5840283" y="1767165"/>
                  <a:ext cx="1008965" cy="674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uk-UA" sz="1000" b="1" dirty="0">
                      <a:effectLst/>
                    </a:rPr>
                    <a:t>ЦЕНТР</a:t>
                  </a:r>
                </a:p>
                <a:p>
                  <a:pPr algn="ctr"/>
                  <a:r>
                    <a:rPr lang="uk-UA" sz="1100" b="1" dirty="0"/>
                    <a:t>81</a:t>
                  </a:r>
                  <a:r>
                    <a:rPr lang="en-US" sz="1100" b="1" dirty="0">
                      <a:effectLst/>
                    </a:rPr>
                    <a:t>%</a:t>
                  </a:r>
                  <a:endParaRPr lang="ru-RU" sz="1100" b="1" dirty="0">
                    <a:effectLst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D07C4F1-E6EA-447A-82EF-E03089489789}"/>
                    </a:ext>
                  </a:extLst>
                </p:cNvPr>
                <p:cNvSpPr txBox="1"/>
                <p:nvPr/>
              </p:nvSpPr>
              <p:spPr>
                <a:xfrm>
                  <a:off x="2615612" y="4100475"/>
                  <a:ext cx="1233654" cy="674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uk-UA" sz="1000" b="1" dirty="0">
                      <a:effectLst/>
                    </a:rPr>
                    <a:t>ПІВДЕНЬ</a:t>
                  </a:r>
                </a:p>
                <a:p>
                  <a:pPr algn="ctr"/>
                  <a:r>
                    <a:rPr lang="uk-UA" sz="1100" b="1" dirty="0"/>
                    <a:t>82%</a:t>
                  </a:r>
                  <a:endParaRPr lang="ru-RU" sz="1100" b="1" dirty="0">
                    <a:effectLst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E2B67BA-22FF-49D0-AC6F-555AAA5083C3}"/>
                    </a:ext>
                  </a:extLst>
                </p:cNvPr>
                <p:cNvSpPr txBox="1"/>
                <p:nvPr/>
              </p:nvSpPr>
              <p:spPr>
                <a:xfrm>
                  <a:off x="7170849" y="2049458"/>
                  <a:ext cx="781599" cy="674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uk-UA" sz="1000" b="1" dirty="0">
                      <a:effectLst/>
                    </a:rPr>
                    <a:t>СХІД</a:t>
                  </a:r>
                </a:p>
                <a:p>
                  <a:pPr algn="ctr"/>
                  <a:r>
                    <a:rPr lang="uk-UA" sz="1100" b="1" dirty="0"/>
                    <a:t>47</a:t>
                  </a:r>
                  <a:r>
                    <a:rPr lang="uk-UA" sz="1100" b="1" dirty="0">
                      <a:effectLst/>
                    </a:rPr>
                    <a:t>%</a:t>
                  </a:r>
                  <a:endParaRPr lang="ru-RU" sz="1100" b="1" dirty="0">
                    <a:effectLst/>
                  </a:endParaRPr>
                </a:p>
              </p:txBody>
            </p:sp>
          </p:grpSp>
          <p:sp>
            <p:nvSpPr>
              <p:cNvPr id="22" name="Полилиния: фигура 15">
                <a:extLst>
                  <a:ext uri="{FF2B5EF4-FFF2-40B4-BE49-F238E27FC236}">
                    <a16:creationId xmlns:a16="http://schemas.microsoft.com/office/drawing/2014/main" id="{35E25F46-D849-40AD-A2CF-8CFED2979E64}"/>
                  </a:ext>
                </a:extLst>
              </p:cNvPr>
              <p:cNvSpPr/>
              <p:nvPr/>
            </p:nvSpPr>
            <p:spPr>
              <a:xfrm>
                <a:off x="8224171" y="3119976"/>
                <a:ext cx="1094909" cy="1153610"/>
              </a:xfrm>
              <a:custGeom>
                <a:avLst/>
                <a:gdLst>
                  <a:gd name="connsiteX0" fmla="*/ 779136 w 855340"/>
                  <a:gd name="connsiteY0" fmla="*/ 1761 h 975428"/>
                  <a:gd name="connsiteX1" fmla="*/ 660603 w 855340"/>
                  <a:gd name="connsiteY1" fmla="*/ 27161 h 975428"/>
                  <a:gd name="connsiteX2" fmla="*/ 626736 w 855340"/>
                  <a:gd name="connsiteY2" fmla="*/ 35628 h 975428"/>
                  <a:gd name="connsiteX3" fmla="*/ 601336 w 855340"/>
                  <a:gd name="connsiteY3" fmla="*/ 52561 h 975428"/>
                  <a:gd name="connsiteX4" fmla="*/ 542070 w 855340"/>
                  <a:gd name="connsiteY4" fmla="*/ 77961 h 975428"/>
                  <a:gd name="connsiteX5" fmla="*/ 474336 w 855340"/>
                  <a:gd name="connsiteY5" fmla="*/ 128761 h 975428"/>
                  <a:gd name="connsiteX6" fmla="*/ 448936 w 855340"/>
                  <a:gd name="connsiteY6" fmla="*/ 145694 h 975428"/>
                  <a:gd name="connsiteX7" fmla="*/ 432003 w 855340"/>
                  <a:gd name="connsiteY7" fmla="*/ 188028 h 975428"/>
                  <a:gd name="connsiteX8" fmla="*/ 415070 w 855340"/>
                  <a:gd name="connsiteY8" fmla="*/ 238828 h 975428"/>
                  <a:gd name="connsiteX9" fmla="*/ 321936 w 855340"/>
                  <a:gd name="connsiteY9" fmla="*/ 298094 h 975428"/>
                  <a:gd name="connsiteX10" fmla="*/ 296536 w 855340"/>
                  <a:gd name="connsiteY10" fmla="*/ 331961 h 975428"/>
                  <a:gd name="connsiteX11" fmla="*/ 271136 w 855340"/>
                  <a:gd name="connsiteY11" fmla="*/ 348894 h 975428"/>
                  <a:gd name="connsiteX12" fmla="*/ 237270 w 855340"/>
                  <a:gd name="connsiteY12" fmla="*/ 425094 h 975428"/>
                  <a:gd name="connsiteX13" fmla="*/ 211870 w 855340"/>
                  <a:gd name="connsiteY13" fmla="*/ 509761 h 975428"/>
                  <a:gd name="connsiteX14" fmla="*/ 152603 w 855340"/>
                  <a:gd name="connsiteY14" fmla="*/ 560561 h 975428"/>
                  <a:gd name="connsiteX15" fmla="*/ 127203 w 855340"/>
                  <a:gd name="connsiteY15" fmla="*/ 585961 h 975428"/>
                  <a:gd name="connsiteX16" fmla="*/ 51003 w 855340"/>
                  <a:gd name="connsiteY16" fmla="*/ 636761 h 975428"/>
                  <a:gd name="connsiteX17" fmla="*/ 8670 w 855340"/>
                  <a:gd name="connsiteY17" fmla="*/ 679094 h 975428"/>
                  <a:gd name="connsiteX18" fmla="*/ 51003 w 855340"/>
                  <a:gd name="connsiteY18" fmla="*/ 738361 h 975428"/>
                  <a:gd name="connsiteX19" fmla="*/ 67936 w 855340"/>
                  <a:gd name="connsiteY19" fmla="*/ 772228 h 975428"/>
                  <a:gd name="connsiteX20" fmla="*/ 42536 w 855340"/>
                  <a:gd name="connsiteY20" fmla="*/ 789161 h 975428"/>
                  <a:gd name="connsiteX21" fmla="*/ 25603 w 855340"/>
                  <a:gd name="connsiteY21" fmla="*/ 839961 h 975428"/>
                  <a:gd name="connsiteX22" fmla="*/ 67936 w 855340"/>
                  <a:gd name="connsiteY22" fmla="*/ 907694 h 975428"/>
                  <a:gd name="connsiteX23" fmla="*/ 76403 w 855340"/>
                  <a:gd name="connsiteY23" fmla="*/ 958494 h 975428"/>
                  <a:gd name="connsiteX24" fmla="*/ 101803 w 855340"/>
                  <a:gd name="connsiteY24" fmla="*/ 966961 h 975428"/>
                  <a:gd name="connsiteX25" fmla="*/ 135670 w 855340"/>
                  <a:gd name="connsiteY25" fmla="*/ 975428 h 975428"/>
                  <a:gd name="connsiteX26" fmla="*/ 194936 w 855340"/>
                  <a:gd name="connsiteY26" fmla="*/ 941561 h 975428"/>
                  <a:gd name="connsiteX27" fmla="*/ 211870 w 855340"/>
                  <a:gd name="connsiteY27" fmla="*/ 916161 h 975428"/>
                  <a:gd name="connsiteX28" fmla="*/ 313470 w 855340"/>
                  <a:gd name="connsiteY28" fmla="*/ 907694 h 975428"/>
                  <a:gd name="connsiteX29" fmla="*/ 355803 w 855340"/>
                  <a:gd name="connsiteY29" fmla="*/ 899228 h 975428"/>
                  <a:gd name="connsiteX30" fmla="*/ 389670 w 855340"/>
                  <a:gd name="connsiteY30" fmla="*/ 865361 h 975428"/>
                  <a:gd name="connsiteX31" fmla="*/ 406603 w 855340"/>
                  <a:gd name="connsiteY31" fmla="*/ 806094 h 975428"/>
                  <a:gd name="connsiteX32" fmla="*/ 423536 w 855340"/>
                  <a:gd name="connsiteY32" fmla="*/ 746828 h 975428"/>
                  <a:gd name="connsiteX33" fmla="*/ 415070 w 855340"/>
                  <a:gd name="connsiteY33" fmla="*/ 679094 h 975428"/>
                  <a:gd name="connsiteX34" fmla="*/ 474336 w 855340"/>
                  <a:gd name="connsiteY34" fmla="*/ 602894 h 975428"/>
                  <a:gd name="connsiteX35" fmla="*/ 499736 w 855340"/>
                  <a:gd name="connsiteY35" fmla="*/ 577494 h 975428"/>
                  <a:gd name="connsiteX36" fmla="*/ 533603 w 855340"/>
                  <a:gd name="connsiteY36" fmla="*/ 552094 h 975428"/>
                  <a:gd name="connsiteX37" fmla="*/ 550536 w 855340"/>
                  <a:gd name="connsiteY37" fmla="*/ 526694 h 975428"/>
                  <a:gd name="connsiteX38" fmla="*/ 567470 w 855340"/>
                  <a:gd name="connsiteY38" fmla="*/ 492828 h 975428"/>
                  <a:gd name="connsiteX39" fmla="*/ 609803 w 855340"/>
                  <a:gd name="connsiteY39" fmla="*/ 484361 h 975428"/>
                  <a:gd name="connsiteX40" fmla="*/ 753736 w 855340"/>
                  <a:gd name="connsiteY40" fmla="*/ 475894 h 975428"/>
                  <a:gd name="connsiteX41" fmla="*/ 829936 w 855340"/>
                  <a:gd name="connsiteY41" fmla="*/ 450494 h 975428"/>
                  <a:gd name="connsiteX42" fmla="*/ 855336 w 855340"/>
                  <a:gd name="connsiteY42" fmla="*/ 348894 h 975428"/>
                  <a:gd name="connsiteX43" fmla="*/ 838403 w 855340"/>
                  <a:gd name="connsiteY43" fmla="*/ 188028 h 975428"/>
                  <a:gd name="connsiteX44" fmla="*/ 821470 w 855340"/>
                  <a:gd name="connsiteY44" fmla="*/ 162628 h 975428"/>
                  <a:gd name="connsiteX45" fmla="*/ 813003 w 855340"/>
                  <a:gd name="connsiteY45" fmla="*/ 128761 h 975428"/>
                  <a:gd name="connsiteX46" fmla="*/ 821470 w 855340"/>
                  <a:gd name="connsiteY46" fmla="*/ 44094 h 975428"/>
                  <a:gd name="connsiteX47" fmla="*/ 855336 w 855340"/>
                  <a:gd name="connsiteY47" fmla="*/ 27161 h 975428"/>
                  <a:gd name="connsiteX48" fmla="*/ 779136 w 855340"/>
                  <a:gd name="connsiteY48" fmla="*/ 1761 h 97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55340" h="975428">
                    <a:moveTo>
                      <a:pt x="779136" y="1761"/>
                    </a:moveTo>
                    <a:cubicBezTo>
                      <a:pt x="746681" y="1761"/>
                      <a:pt x="700049" y="18395"/>
                      <a:pt x="660603" y="27161"/>
                    </a:cubicBezTo>
                    <a:cubicBezTo>
                      <a:pt x="649244" y="29685"/>
                      <a:pt x="637432" y="31044"/>
                      <a:pt x="626736" y="35628"/>
                    </a:cubicBezTo>
                    <a:cubicBezTo>
                      <a:pt x="617383" y="39636"/>
                      <a:pt x="610437" y="48010"/>
                      <a:pt x="601336" y="52561"/>
                    </a:cubicBezTo>
                    <a:cubicBezTo>
                      <a:pt x="582112" y="62173"/>
                      <a:pt x="560500" y="66903"/>
                      <a:pt x="542070" y="77961"/>
                    </a:cubicBezTo>
                    <a:cubicBezTo>
                      <a:pt x="517869" y="92481"/>
                      <a:pt x="497161" y="112162"/>
                      <a:pt x="474336" y="128761"/>
                    </a:cubicBezTo>
                    <a:cubicBezTo>
                      <a:pt x="466107" y="134746"/>
                      <a:pt x="457403" y="140050"/>
                      <a:pt x="448936" y="145694"/>
                    </a:cubicBezTo>
                    <a:cubicBezTo>
                      <a:pt x="443292" y="159805"/>
                      <a:pt x="437197" y="173745"/>
                      <a:pt x="432003" y="188028"/>
                    </a:cubicBezTo>
                    <a:cubicBezTo>
                      <a:pt x="425903" y="204803"/>
                      <a:pt x="424971" y="223977"/>
                      <a:pt x="415070" y="238828"/>
                    </a:cubicBezTo>
                    <a:cubicBezTo>
                      <a:pt x="405056" y="253849"/>
                      <a:pt x="325642" y="295976"/>
                      <a:pt x="321936" y="298094"/>
                    </a:cubicBezTo>
                    <a:cubicBezTo>
                      <a:pt x="313469" y="309383"/>
                      <a:pt x="306514" y="321983"/>
                      <a:pt x="296536" y="331961"/>
                    </a:cubicBezTo>
                    <a:cubicBezTo>
                      <a:pt x="289341" y="339156"/>
                      <a:pt x="277650" y="341077"/>
                      <a:pt x="271136" y="348894"/>
                    </a:cubicBezTo>
                    <a:cubicBezTo>
                      <a:pt x="262941" y="358728"/>
                      <a:pt x="240185" y="416350"/>
                      <a:pt x="237270" y="425094"/>
                    </a:cubicBezTo>
                    <a:cubicBezTo>
                      <a:pt x="231515" y="442359"/>
                      <a:pt x="221682" y="499949"/>
                      <a:pt x="211870" y="509761"/>
                    </a:cubicBezTo>
                    <a:cubicBezTo>
                      <a:pt x="148843" y="572788"/>
                      <a:pt x="228633" y="495393"/>
                      <a:pt x="152603" y="560561"/>
                    </a:cubicBezTo>
                    <a:cubicBezTo>
                      <a:pt x="143512" y="568353"/>
                      <a:pt x="136294" y="578169"/>
                      <a:pt x="127203" y="585961"/>
                    </a:cubicBezTo>
                    <a:cubicBezTo>
                      <a:pt x="4982" y="690721"/>
                      <a:pt x="193120" y="523067"/>
                      <a:pt x="51003" y="636761"/>
                    </a:cubicBezTo>
                    <a:cubicBezTo>
                      <a:pt x="35420" y="649227"/>
                      <a:pt x="22781" y="664983"/>
                      <a:pt x="8670" y="679094"/>
                    </a:cubicBezTo>
                    <a:cubicBezTo>
                      <a:pt x="-7283" y="742904"/>
                      <a:pt x="-5496" y="688923"/>
                      <a:pt x="51003" y="738361"/>
                    </a:cubicBezTo>
                    <a:cubicBezTo>
                      <a:pt x="60502" y="746672"/>
                      <a:pt x="62292" y="760939"/>
                      <a:pt x="67936" y="772228"/>
                    </a:cubicBezTo>
                    <a:cubicBezTo>
                      <a:pt x="59469" y="777872"/>
                      <a:pt x="47929" y="780532"/>
                      <a:pt x="42536" y="789161"/>
                    </a:cubicBezTo>
                    <a:cubicBezTo>
                      <a:pt x="33076" y="804297"/>
                      <a:pt x="25603" y="839961"/>
                      <a:pt x="25603" y="839961"/>
                    </a:cubicBezTo>
                    <a:cubicBezTo>
                      <a:pt x="53284" y="950682"/>
                      <a:pt x="4793" y="781409"/>
                      <a:pt x="67936" y="907694"/>
                    </a:cubicBezTo>
                    <a:cubicBezTo>
                      <a:pt x="75613" y="923049"/>
                      <a:pt x="67886" y="943589"/>
                      <a:pt x="76403" y="958494"/>
                    </a:cubicBezTo>
                    <a:cubicBezTo>
                      <a:pt x="80831" y="966243"/>
                      <a:pt x="93222" y="964509"/>
                      <a:pt x="101803" y="966961"/>
                    </a:cubicBezTo>
                    <a:cubicBezTo>
                      <a:pt x="112992" y="970158"/>
                      <a:pt x="124381" y="972606"/>
                      <a:pt x="135670" y="975428"/>
                    </a:cubicBezTo>
                    <a:cubicBezTo>
                      <a:pt x="148948" y="968789"/>
                      <a:pt x="182971" y="953526"/>
                      <a:pt x="194936" y="941561"/>
                    </a:cubicBezTo>
                    <a:cubicBezTo>
                      <a:pt x="202131" y="934366"/>
                      <a:pt x="202086" y="918957"/>
                      <a:pt x="211870" y="916161"/>
                    </a:cubicBezTo>
                    <a:cubicBezTo>
                      <a:pt x="244546" y="906825"/>
                      <a:pt x="279603" y="910516"/>
                      <a:pt x="313470" y="907694"/>
                    </a:cubicBezTo>
                    <a:cubicBezTo>
                      <a:pt x="327581" y="904872"/>
                      <a:pt x="343223" y="906217"/>
                      <a:pt x="355803" y="899228"/>
                    </a:cubicBezTo>
                    <a:cubicBezTo>
                      <a:pt x="369759" y="891475"/>
                      <a:pt x="389670" y="865361"/>
                      <a:pt x="389670" y="865361"/>
                    </a:cubicBezTo>
                    <a:cubicBezTo>
                      <a:pt x="395314" y="845605"/>
                      <a:pt x="401197" y="825916"/>
                      <a:pt x="406603" y="806094"/>
                    </a:cubicBezTo>
                    <a:cubicBezTo>
                      <a:pt x="422549" y="747626"/>
                      <a:pt x="407315" y="795496"/>
                      <a:pt x="423536" y="746828"/>
                    </a:cubicBezTo>
                    <a:cubicBezTo>
                      <a:pt x="420714" y="724250"/>
                      <a:pt x="413449" y="701790"/>
                      <a:pt x="415070" y="679094"/>
                    </a:cubicBezTo>
                    <a:cubicBezTo>
                      <a:pt x="419537" y="616557"/>
                      <a:pt x="432988" y="633905"/>
                      <a:pt x="474336" y="602894"/>
                    </a:cubicBezTo>
                    <a:cubicBezTo>
                      <a:pt x="483915" y="595710"/>
                      <a:pt x="490645" y="585286"/>
                      <a:pt x="499736" y="577494"/>
                    </a:cubicBezTo>
                    <a:cubicBezTo>
                      <a:pt x="510450" y="568311"/>
                      <a:pt x="522314" y="560561"/>
                      <a:pt x="533603" y="552094"/>
                    </a:cubicBezTo>
                    <a:cubicBezTo>
                      <a:pt x="539247" y="543627"/>
                      <a:pt x="545487" y="535529"/>
                      <a:pt x="550536" y="526694"/>
                    </a:cubicBezTo>
                    <a:cubicBezTo>
                      <a:pt x="556798" y="515736"/>
                      <a:pt x="557200" y="500164"/>
                      <a:pt x="567470" y="492828"/>
                    </a:cubicBezTo>
                    <a:cubicBezTo>
                      <a:pt x="579180" y="484464"/>
                      <a:pt x="595472" y="485664"/>
                      <a:pt x="609803" y="484361"/>
                    </a:cubicBezTo>
                    <a:cubicBezTo>
                      <a:pt x="657666" y="480010"/>
                      <a:pt x="705758" y="478716"/>
                      <a:pt x="753736" y="475894"/>
                    </a:cubicBezTo>
                    <a:cubicBezTo>
                      <a:pt x="779136" y="467427"/>
                      <a:pt x="823442" y="476469"/>
                      <a:pt x="829936" y="450494"/>
                    </a:cubicBezTo>
                    <a:lnTo>
                      <a:pt x="855336" y="348894"/>
                    </a:lnTo>
                    <a:cubicBezTo>
                      <a:pt x="854559" y="336453"/>
                      <a:pt x="859551" y="230325"/>
                      <a:pt x="838403" y="188028"/>
                    </a:cubicBezTo>
                    <a:cubicBezTo>
                      <a:pt x="833852" y="178927"/>
                      <a:pt x="827114" y="171095"/>
                      <a:pt x="821470" y="162628"/>
                    </a:cubicBezTo>
                    <a:cubicBezTo>
                      <a:pt x="818648" y="151339"/>
                      <a:pt x="815527" y="140120"/>
                      <a:pt x="813003" y="128761"/>
                    </a:cubicBezTo>
                    <a:cubicBezTo>
                      <a:pt x="805508" y="95037"/>
                      <a:pt x="795016" y="74957"/>
                      <a:pt x="821470" y="44094"/>
                    </a:cubicBezTo>
                    <a:cubicBezTo>
                      <a:pt x="829684" y="34511"/>
                      <a:pt x="844047" y="32805"/>
                      <a:pt x="855336" y="27161"/>
                    </a:cubicBezTo>
                    <a:cubicBezTo>
                      <a:pt x="830576" y="-9980"/>
                      <a:pt x="811591" y="1761"/>
                      <a:pt x="779136" y="176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sz="1000"/>
              </a:p>
            </p:txBody>
          </p:sp>
        </p:grp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4DD56173-1225-4A97-B9CF-F752CB83E6E6}"/>
                </a:ext>
              </a:extLst>
            </p:cNvPr>
            <p:cNvSpPr/>
            <p:nvPr/>
          </p:nvSpPr>
          <p:spPr>
            <a:xfrm>
              <a:off x="1207533" y="4263279"/>
              <a:ext cx="89092" cy="89092"/>
            </a:xfrm>
            <a:prstGeom prst="ellipse">
              <a:avLst/>
            </a:prstGeom>
            <a:solidFill>
              <a:srgbClr val="49AB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C5B852E8-F89D-47BD-B3A8-E7479518722B}"/>
                </a:ext>
              </a:extLst>
            </p:cNvPr>
            <p:cNvSpPr/>
            <p:nvPr/>
          </p:nvSpPr>
          <p:spPr>
            <a:xfrm>
              <a:off x="2858679" y="3768811"/>
              <a:ext cx="89092" cy="890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3CB8758B-8FCD-47B9-8E5F-755B3E9D7EF5}"/>
                </a:ext>
              </a:extLst>
            </p:cNvPr>
            <p:cNvSpPr/>
            <p:nvPr/>
          </p:nvSpPr>
          <p:spPr>
            <a:xfrm>
              <a:off x="4369272" y="4144666"/>
              <a:ext cx="89092" cy="89092"/>
            </a:xfrm>
            <a:prstGeom prst="ellipse">
              <a:avLst/>
            </a:prstGeom>
            <a:solidFill>
              <a:srgbClr val="3F7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66E39521-5998-419F-9AA7-7130710F6E88}"/>
                </a:ext>
              </a:extLst>
            </p:cNvPr>
            <p:cNvSpPr/>
            <p:nvPr/>
          </p:nvSpPr>
          <p:spPr>
            <a:xfrm>
              <a:off x="5102361" y="4320380"/>
              <a:ext cx="89092" cy="890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74B52AF9-A2B5-44D1-899F-0FDD2DD72955}"/>
                </a:ext>
              </a:extLst>
            </p:cNvPr>
            <p:cNvSpPr/>
            <p:nvPr/>
          </p:nvSpPr>
          <p:spPr>
            <a:xfrm>
              <a:off x="2478311" y="5575497"/>
              <a:ext cx="89092" cy="890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aphicFrame>
        <p:nvGraphicFramePr>
          <p:cNvPr id="79" name="Диаграмма 8">
            <a:extLst>
              <a:ext uri="{FF2B5EF4-FFF2-40B4-BE49-F238E27FC236}">
                <a16:creationId xmlns:a16="http://schemas.microsoft.com/office/drawing/2014/main" id="{5F2C8795-CD9C-4EC7-A426-A955290EA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32318"/>
              </p:ext>
            </p:extLst>
          </p:nvPr>
        </p:nvGraphicFramePr>
        <p:xfrm>
          <a:off x="675314" y="1184946"/>
          <a:ext cx="5188503" cy="252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3080558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337D7714-38FB-4962-899E-5043EF92BFD7}"/>
              </a:ext>
            </a:extLst>
          </p:cNvPr>
          <p:cNvSpPr txBox="1">
            <a:spLocks/>
          </p:cNvSpPr>
          <p:nvPr/>
        </p:nvSpPr>
        <p:spPr>
          <a:xfrm>
            <a:off x="0" y="219580"/>
            <a:ext cx="12191999" cy="92971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Анти-кейс </a:t>
            </a:r>
            <a:r>
              <a:rPr lang="en-US" sz="2800" dirty="0" err="1">
                <a:solidFill>
                  <a:srgbClr val="000000"/>
                </a:solidFill>
              </a:rPr>
              <a:t>brabrabra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r>
              <a:rPr lang="uk-UA" sz="2800" dirty="0">
                <a:solidFill>
                  <a:srgbClr val="000000"/>
                </a:solidFill>
              </a:rPr>
              <a:t> Як довелось зняти рекламну кампанію через відсутність пре-</a:t>
            </a:r>
            <a:r>
              <a:rPr lang="uk-UA" sz="2800" dirty="0" err="1">
                <a:solidFill>
                  <a:srgbClr val="000000"/>
                </a:solidFill>
              </a:rPr>
              <a:t>теста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E55AE-F9A0-4D62-BF48-F7F1F3A62AA8}"/>
              </a:ext>
            </a:extLst>
          </p:cNvPr>
          <p:cNvSpPr txBox="1"/>
          <p:nvPr/>
        </p:nvSpPr>
        <p:spPr>
          <a:xfrm>
            <a:off x="385894" y="1149292"/>
            <a:ext cx="547801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Український виробник жіночої білизни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0000"/>
                </a:solidFill>
              </a:rPr>
              <a:t>brabrabra</a:t>
            </a:r>
            <a:r>
              <a:rPr lang="uk-UA" sz="1600" dirty="0">
                <a:solidFill>
                  <a:srgbClr val="000000"/>
                </a:solidFill>
              </a:rPr>
              <a:t> відомий своєю якістю, </a:t>
            </a:r>
            <a:r>
              <a:rPr lang="uk-UA" sz="1600" dirty="0" err="1">
                <a:solidFill>
                  <a:srgbClr val="000000"/>
                </a:solidFill>
              </a:rPr>
              <a:t>іноваційністю</a:t>
            </a:r>
            <a:r>
              <a:rPr lang="uk-UA" sz="1600" dirty="0">
                <a:solidFill>
                  <a:srgbClr val="000000"/>
                </a:solidFill>
              </a:rPr>
              <a:t> і стійкою громадською позицією. І цього разу мета кампанії була супер – за кожний комплект білизни, що продавався, бренд відшивав додатковий зручний комплект для жінок-військових, і передавав за призначенням.</a:t>
            </a:r>
          </a:p>
          <a:p>
            <a:endParaRPr lang="uk-UA" sz="1600" dirty="0">
              <a:solidFill>
                <a:srgbClr val="000000"/>
              </a:solidFill>
            </a:endParaRPr>
          </a:p>
          <a:p>
            <a:r>
              <a:rPr lang="uk-UA" sz="1600" dirty="0">
                <a:solidFill>
                  <a:srgbClr val="000000"/>
                </a:solidFill>
              </a:rPr>
              <a:t>Проте моментально, як з’явились </a:t>
            </a:r>
            <a:r>
              <a:rPr lang="uk-UA" sz="1600" dirty="0" err="1">
                <a:solidFill>
                  <a:srgbClr val="000000"/>
                </a:solidFill>
              </a:rPr>
              <a:t>борди</a:t>
            </a:r>
            <a:r>
              <a:rPr lang="uk-UA" sz="1600" dirty="0">
                <a:solidFill>
                  <a:srgbClr val="000000"/>
                </a:solidFill>
              </a:rPr>
              <a:t>, кампанія викликала потужний негативний фідбек в </a:t>
            </a:r>
            <a:r>
              <a:rPr lang="uk-UA" sz="1600" dirty="0" err="1">
                <a:solidFill>
                  <a:srgbClr val="000000"/>
                </a:solidFill>
              </a:rPr>
              <a:t>соц</a:t>
            </a:r>
            <a:r>
              <a:rPr lang="uk-UA" sz="1600" dirty="0">
                <a:solidFill>
                  <a:srgbClr val="000000"/>
                </a:solidFill>
              </a:rPr>
              <a:t> мережах:</a:t>
            </a:r>
          </a:p>
          <a:p>
            <a:endParaRPr lang="uk-UA" sz="1600" dirty="0">
              <a:solidFill>
                <a:srgbClr val="000000"/>
              </a:solidFill>
            </a:endParaRPr>
          </a:p>
          <a:p>
            <a:pPr marL="342900" indent="-342900">
              <a:buAutoNum type="arabicParenR"/>
            </a:pPr>
            <a:r>
              <a:rPr lang="uk-UA" sz="1600" dirty="0">
                <a:solidFill>
                  <a:srgbClr val="000000"/>
                </a:solidFill>
              </a:rPr>
              <a:t>Чому саме Олена Кравець? Вона не військова, і має доволі одіозний імідж.</a:t>
            </a:r>
          </a:p>
          <a:p>
            <a:pPr marL="342900" indent="-342900">
              <a:buAutoNum type="arabicParenR"/>
            </a:pPr>
            <a:r>
              <a:rPr lang="uk-UA" sz="1600" dirty="0">
                <a:solidFill>
                  <a:srgbClr val="000000"/>
                </a:solidFill>
              </a:rPr>
              <a:t>Чому Олена Кравець говорить за жінок-військових? Вони можуть казати за себе самі.</a:t>
            </a:r>
          </a:p>
          <a:p>
            <a:pPr marL="342900" indent="-342900">
              <a:buAutoNum type="arabicParenR"/>
            </a:pPr>
            <a:r>
              <a:rPr lang="uk-UA" sz="1600" dirty="0">
                <a:solidFill>
                  <a:srgbClr val="000000"/>
                </a:solidFill>
              </a:rPr>
              <a:t>Чому цитати військових використали без їхньої згоди? Це навіть без коментарів, груба помилка. </a:t>
            </a:r>
          </a:p>
          <a:p>
            <a:pPr marL="342900" indent="-342900">
              <a:buAutoNum type="arabicParenR"/>
            </a:pPr>
            <a:endParaRPr lang="uk-UA" sz="1600" dirty="0">
              <a:solidFill>
                <a:srgbClr val="000000"/>
              </a:solidFill>
            </a:endParaRPr>
          </a:p>
          <a:p>
            <a:r>
              <a:rPr lang="uk-UA" sz="1600" dirty="0">
                <a:solidFill>
                  <a:srgbClr val="000000"/>
                </a:solidFill>
              </a:rPr>
              <a:t>Кампанію було знято, гроші було витрачено на репутаційний провал. Проте бренд продемонстрував зразкову реакцію на обурення, приніс вибачення, і отримав підтримку аудиторії за це.  </a:t>
            </a:r>
          </a:p>
          <a:p>
            <a:endParaRPr lang="uk-UA" sz="1600" dirty="0">
              <a:solidFill>
                <a:srgbClr val="000000"/>
              </a:solidFill>
            </a:endParaRPr>
          </a:p>
          <a:p>
            <a:r>
              <a:rPr lang="uk-UA" sz="16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D92F0-293A-4859-8474-4FF6C9A43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99"/>
          <a:stretch/>
        </p:blipFill>
        <p:spPr>
          <a:xfrm>
            <a:off x="10020075" y="1149292"/>
            <a:ext cx="2108968" cy="368614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DC5263-59B0-4EB7-93E4-860120C0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61" y="1149292"/>
            <a:ext cx="3910714" cy="31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ображення">
            <a:extLst>
              <a:ext uri="{FF2B5EF4-FFF2-40B4-BE49-F238E27FC236}">
                <a16:creationId xmlns:a16="http://schemas.microsoft.com/office/drawing/2014/main" id="{15B53EF5-F26B-45E0-83B1-61F93B088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98" y="3779838"/>
            <a:ext cx="2446633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24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7076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49FB6B1B-99CE-4A59-974B-2B44F92CA803}"/>
              </a:ext>
            </a:extLst>
          </p:cNvPr>
          <p:cNvSpPr txBox="1">
            <a:spLocks/>
          </p:cNvSpPr>
          <p:nvPr/>
        </p:nvSpPr>
        <p:spPr>
          <a:xfrm>
            <a:off x="656500" y="6354116"/>
            <a:ext cx="7506283" cy="6444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lnSpc>
                <a:spcPct val="120000"/>
              </a:lnSpc>
              <a:spcBef>
                <a:spcPts val="0"/>
              </a:spcBef>
              <a:buClr>
                <a:srgbClr val="5EC7EB"/>
              </a:buClr>
              <a:defRPr/>
            </a:pP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Всеукраїнська рекламна коаліція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F740F9-05B5-4D6C-B441-268E908AAD88}"/>
              </a:ext>
            </a:extLst>
          </p:cNvPr>
          <p:cNvSpPr txBox="1">
            <a:spLocks/>
          </p:cNvSpPr>
          <p:nvPr/>
        </p:nvSpPr>
        <p:spPr>
          <a:xfrm>
            <a:off x="911738" y="330498"/>
            <a:ext cx="10341204" cy="6521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 err="1"/>
              <a:t>Kantar</a:t>
            </a:r>
            <a:r>
              <a:rPr lang="uk-UA" sz="2800" dirty="0"/>
              <a:t> став членом Всеукраїнської рекламної коаліції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8BE1353-98D3-4857-A3B1-4C9A6984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5" y="2668169"/>
            <a:ext cx="3953222" cy="74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F9382-D1CD-4546-B977-F0905D8E8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9186" y="2050598"/>
            <a:ext cx="2687682" cy="2591693"/>
          </a:xfrm>
          <a:prstGeom prst="rect">
            <a:avLst/>
          </a:prstGeom>
        </p:spPr>
      </p:pic>
      <p:grpSp>
        <p:nvGrpSpPr>
          <p:cNvPr id="9" name="Группа 186">
            <a:extLst>
              <a:ext uri="{FF2B5EF4-FFF2-40B4-BE49-F238E27FC236}">
                <a16:creationId xmlns:a16="http://schemas.microsoft.com/office/drawing/2014/main" id="{2D1B8BC2-3908-49CF-84EC-FE1A7FEC42F3}"/>
              </a:ext>
            </a:extLst>
          </p:cNvPr>
          <p:cNvGrpSpPr>
            <a:grpSpLocks noChangeAspect="1"/>
          </p:cNvGrpSpPr>
          <p:nvPr/>
        </p:nvGrpSpPr>
        <p:grpSpPr>
          <a:xfrm>
            <a:off x="5726413" y="2673519"/>
            <a:ext cx="739174" cy="739174"/>
            <a:chOff x="6131715" y="3399933"/>
            <a:chExt cx="423416" cy="426960"/>
          </a:xfrm>
          <a:noFill/>
        </p:grpSpPr>
        <p:cxnSp>
          <p:nvCxnSpPr>
            <p:cNvPr id="10" name="Прямая соединительная линия 187">
              <a:extLst>
                <a:ext uri="{FF2B5EF4-FFF2-40B4-BE49-F238E27FC236}">
                  <a16:creationId xmlns:a16="http://schemas.microsoft.com/office/drawing/2014/main" id="{F91E0C13-EB11-4D49-8FEB-33BA9CBCBA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6832" y="3453449"/>
              <a:ext cx="314960" cy="317281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88">
              <a:extLst>
                <a:ext uri="{FF2B5EF4-FFF2-40B4-BE49-F238E27FC236}">
                  <a16:creationId xmlns:a16="http://schemas.microsoft.com/office/drawing/2014/main" id="{426930EE-3BA2-4742-9AE0-DB944E4BB821}"/>
                </a:ext>
              </a:extLst>
            </p:cNvPr>
            <p:cNvCxnSpPr>
              <a:cxnSpLocks/>
            </p:cNvCxnSpPr>
            <p:nvPr/>
          </p:nvCxnSpPr>
          <p:spPr>
            <a:xfrm>
              <a:off x="6186832" y="3453448"/>
              <a:ext cx="314960" cy="317281"/>
            </a:xfrm>
            <a:prstGeom prst="lin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8E0F894-9FF3-4C8B-B9BF-D0504B9EF564}"/>
                </a:ext>
              </a:extLst>
            </p:cNvPr>
            <p:cNvSpPr/>
            <p:nvPr/>
          </p:nvSpPr>
          <p:spPr>
            <a:xfrm>
              <a:off x="6509412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BA58EBD7-7511-48B0-AB1E-30A1AE418DA8}"/>
                </a:ext>
              </a:extLst>
            </p:cNvPr>
            <p:cNvSpPr/>
            <p:nvPr/>
          </p:nvSpPr>
          <p:spPr>
            <a:xfrm>
              <a:off x="6509411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18DECEA-1652-4F6D-B2ED-A5C1223A3582}"/>
                </a:ext>
              </a:extLst>
            </p:cNvPr>
            <p:cNvSpPr/>
            <p:nvPr/>
          </p:nvSpPr>
          <p:spPr>
            <a:xfrm>
              <a:off x="6131716" y="3399933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8CE123F-2009-4D0B-96D5-CE7097D93BDE}"/>
                </a:ext>
              </a:extLst>
            </p:cNvPr>
            <p:cNvSpPr/>
            <p:nvPr/>
          </p:nvSpPr>
          <p:spPr>
            <a:xfrm>
              <a:off x="6131715" y="3781174"/>
              <a:ext cx="45719" cy="45719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DFA4D2-2E17-43AD-B3C2-6AA153C6CA6A}"/>
              </a:ext>
            </a:extLst>
          </p:cNvPr>
          <p:cNvSpPr txBox="1"/>
          <p:nvPr/>
        </p:nvSpPr>
        <p:spPr>
          <a:xfrm>
            <a:off x="911738" y="3842072"/>
            <a:ext cx="43030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У 2023 році завершився процес </a:t>
            </a:r>
            <a:r>
              <a:rPr lang="uk-UA" sz="1400" b="1" dirty="0"/>
              <a:t>об'єднання всіх українських брендів групи під єдиною назвою </a:t>
            </a:r>
            <a:r>
              <a:rPr lang="uk-UA" sz="1400" b="1" dirty="0" err="1"/>
              <a:t>Kantar</a:t>
            </a:r>
            <a:r>
              <a:rPr lang="uk-UA" sz="1400" b="1" dirty="0"/>
              <a:t> Україна</a:t>
            </a:r>
            <a:r>
              <a:rPr lang="uk-UA" sz="1400" dirty="0"/>
              <a:t>. До складу компанії увійшли </a:t>
            </a:r>
            <a:r>
              <a:rPr lang="uk-UA" sz="1400" b="1" dirty="0" err="1"/>
              <a:t>Kantar</a:t>
            </a:r>
            <a:r>
              <a:rPr lang="uk-UA" sz="1400" b="1" dirty="0"/>
              <a:t> TNS</a:t>
            </a:r>
            <a:r>
              <a:rPr lang="uk-UA" sz="1400" dirty="0"/>
              <a:t> та </a:t>
            </a:r>
            <a:r>
              <a:rPr lang="uk-UA" sz="1400" b="1" dirty="0" err="1"/>
              <a:t>Kantar</a:t>
            </a:r>
            <a:r>
              <a:rPr lang="uk-UA" sz="1400" b="1" dirty="0"/>
              <a:t> </a:t>
            </a:r>
            <a:r>
              <a:rPr lang="uk-UA" sz="1400" b="1" dirty="0" err="1"/>
              <a:t>Millward</a:t>
            </a:r>
            <a:r>
              <a:rPr lang="uk-UA" sz="1400" b="1" dirty="0"/>
              <a:t> </a:t>
            </a:r>
            <a:r>
              <a:rPr lang="uk-UA" sz="1400" b="1" dirty="0" err="1"/>
              <a:t>Brown</a:t>
            </a:r>
            <a:r>
              <a:rPr lang="uk-UA" sz="1400" dirty="0"/>
              <a:t>, які інтегрували свої портфоліо аналітичних рішень, дослідження бренду та тестування реклами й креативу</a:t>
            </a:r>
          </a:p>
        </p:txBody>
      </p:sp>
    </p:spTree>
    <p:extLst>
      <p:ext uri="{BB962C8B-B14F-4D97-AF65-F5344CB8AC3E}">
        <p14:creationId xmlns:p14="http://schemas.microsoft.com/office/powerpoint/2010/main" val="105744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3">
            <a:extLst>
              <a:ext uri="{FF2B5EF4-FFF2-40B4-BE49-F238E27FC236}">
                <a16:creationId xmlns:a16="http://schemas.microsoft.com/office/drawing/2014/main" id="{9EF40021-3778-4DE4-9BE7-B342CC8AC69C}"/>
              </a:ext>
            </a:extLst>
          </p:cNvPr>
          <p:cNvSpPr/>
          <p:nvPr/>
        </p:nvSpPr>
        <p:spPr>
          <a:xfrm>
            <a:off x="9681682" y="1406785"/>
            <a:ext cx="2246124" cy="12117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8F96A17-4583-4977-9E13-1973E0CCD1FD}"/>
              </a:ext>
            </a:extLst>
          </p:cNvPr>
          <p:cNvSpPr/>
          <p:nvPr/>
        </p:nvSpPr>
        <p:spPr>
          <a:xfrm rot="-1775894">
            <a:off x="9109883" y="4005006"/>
            <a:ext cx="4804707" cy="4760612"/>
          </a:xfrm>
          <a:prstGeom prst="roundRect">
            <a:avLst>
              <a:gd name="adj" fmla="val 0"/>
            </a:avLst>
          </a:pr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155700" y="1280161"/>
            <a:ext cx="10518153" cy="6826381"/>
            <a:chOff x="0" y="0"/>
            <a:chExt cx="5077491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5152A122-116C-4232-848F-4ABE5BCC86A3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2DBA341B-9E7E-4ECA-8CCD-C3CE475379B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F0C22918-7306-4F23-9A89-851420F5060E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5B672509-7C6D-44C4-B340-4D50DF4DAEB5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C75A3548-8417-4683-8F9D-D7854D0382E2}"/>
              </a:ext>
            </a:extLst>
          </p:cNvPr>
          <p:cNvSpPr txBox="1">
            <a:spLocks/>
          </p:cNvSpPr>
          <p:nvPr/>
        </p:nvSpPr>
        <p:spPr>
          <a:xfrm>
            <a:off x="1005248" y="303720"/>
            <a:ext cx="10238857" cy="94671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Після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тривалого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спаду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споживчих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настроїв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, у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липні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помітна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тенденція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до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їх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відновлення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,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що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зумовлено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припиненням</a:t>
            </a: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блекаутів</a:t>
            </a:r>
            <a:endParaRPr kumimoji="0" lang="uk-UA" sz="24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15" name="Диаграмма 18">
            <a:extLst>
              <a:ext uri="{FF2B5EF4-FFF2-40B4-BE49-F238E27FC236}">
                <a16:creationId xmlns:a16="http://schemas.microsoft.com/office/drawing/2014/main" id="{CC8D8CCE-9B0A-4852-9A66-F0939CB08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835950"/>
              </p:ext>
            </p:extLst>
          </p:nvPr>
        </p:nvGraphicFramePr>
        <p:xfrm>
          <a:off x="464403" y="1794080"/>
          <a:ext cx="8720238" cy="439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Овал 15">
            <a:extLst>
              <a:ext uri="{FF2B5EF4-FFF2-40B4-BE49-F238E27FC236}">
                <a16:creationId xmlns:a16="http://schemas.microsoft.com/office/drawing/2014/main" id="{F3A5D38E-C0DB-4B20-B1C7-94AA0884C291}"/>
              </a:ext>
            </a:extLst>
          </p:cNvPr>
          <p:cNvSpPr/>
          <p:nvPr/>
        </p:nvSpPr>
        <p:spPr>
          <a:xfrm>
            <a:off x="9442174" y="1297814"/>
            <a:ext cx="2695601" cy="13337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70,</a:t>
            </a:r>
            <a:r>
              <a:rPr lang="en-US" sz="5400" b="1">
                <a:solidFill>
                  <a:srgbClr val="000000"/>
                </a:solidFill>
                <a:latin typeface="Goudy Old Style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Індекс споживчих настроїв у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липні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2024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C7351B32-CED4-48D4-9B9F-7F45325D2BE4}"/>
              </a:ext>
            </a:extLst>
          </p:cNvPr>
          <p:cNvSpPr txBox="1">
            <a:spLocks/>
          </p:cNvSpPr>
          <p:nvPr/>
        </p:nvSpPr>
        <p:spPr>
          <a:xfrm>
            <a:off x="705678" y="6317995"/>
            <a:ext cx="11414753" cy="463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Джерело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:</a:t>
            </a:r>
            <a:r>
              <a:rPr kumimoji="0" lang="uk-U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InfoSapiens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work.ua, </a:t>
            </a:r>
            <a:r>
              <a:rPr kumimoji="0" lang="uk-U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ПФУ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C4B570-69C2-486E-A04B-701DCB3A13D0}"/>
              </a:ext>
            </a:extLst>
          </p:cNvPr>
          <p:cNvSpPr txBox="1"/>
          <p:nvPr/>
        </p:nvSpPr>
        <p:spPr>
          <a:xfrm>
            <a:off x="60187" y="5300840"/>
            <a:ext cx="945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Місяць</a:t>
            </a:r>
            <a:endParaRPr kumimoji="0" lang="ru-U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1A163FBE-26CA-4ECF-BE6E-1CE0AA938BF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rcRect/>
          <a:stretch>
            <a:fillRect/>
          </a:stretch>
        </p:blipFill>
        <p:spPr>
          <a:xfrm>
            <a:off x="9206870" y="4307116"/>
            <a:ext cx="2743165" cy="23865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37541F-9EB7-4462-819E-D9BAB92E7136}"/>
              </a:ext>
            </a:extLst>
          </p:cNvPr>
          <p:cNvCxnSpPr>
            <a:cxnSpLocks/>
          </p:cNvCxnSpPr>
          <p:nvPr/>
        </p:nvCxnSpPr>
        <p:spPr>
          <a:xfrm flipV="1">
            <a:off x="11468950" y="1512840"/>
            <a:ext cx="16924" cy="56248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72C7F44E-017A-4BD7-A74E-D78F98FBF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723339"/>
              </p:ext>
            </p:extLst>
          </p:nvPr>
        </p:nvGraphicFramePr>
        <p:xfrm>
          <a:off x="6258559" y="2055364"/>
          <a:ext cx="5284800" cy="388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-1155699" y="1112520"/>
            <a:ext cx="7251700" cy="6994022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accent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DB7A73E-0CB6-447D-8784-54808BA72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305618"/>
              </p:ext>
            </p:extLst>
          </p:nvPr>
        </p:nvGraphicFramePr>
        <p:xfrm>
          <a:off x="695325" y="2055364"/>
          <a:ext cx="5283240" cy="388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736722" y="249512"/>
            <a:ext cx="10718556" cy="853165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>
                <a:latin typeface="Arial Narrow"/>
              </a:rPr>
              <a:t>Із кінцем відключень світла </a:t>
            </a:r>
            <a:r>
              <a:rPr lang="uk-UA" sz="2400" dirty="0" err="1">
                <a:latin typeface="Arial Narrow"/>
              </a:rPr>
              <a:t>теледивлення</a:t>
            </a:r>
            <a:r>
              <a:rPr lang="uk-UA" sz="2400" dirty="0">
                <a:latin typeface="Arial Narrow"/>
              </a:rPr>
              <a:t> почало зростати,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>
                <a:latin typeface="Arial Narrow"/>
              </a:rPr>
              <a:t>випередивши показник минулих років на 32му тижні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5513CF32-E16A-4D7A-B2BB-29A029CB5F7E}"/>
              </a:ext>
            </a:extLst>
          </p:cNvPr>
          <p:cNvSpPr txBox="1">
            <a:spLocks/>
          </p:cNvSpPr>
          <p:nvPr/>
        </p:nvSpPr>
        <p:spPr>
          <a:xfrm>
            <a:off x="703930" y="6446520"/>
            <a:ext cx="5471583" cy="411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Nielsen Ukraine,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ЦА: 18-54 50+</a:t>
            </a: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BD3F9E74-AF16-4FF0-B44D-290A5DDC7E4D}"/>
              </a:ext>
            </a:extLst>
          </p:cNvPr>
          <p:cNvSpPr/>
          <p:nvPr/>
        </p:nvSpPr>
        <p:spPr>
          <a:xfrm>
            <a:off x="9595413" y="1280161"/>
            <a:ext cx="2815035" cy="1349080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8F96A17-4583-4977-9E13-1973E0CCD1FD}"/>
              </a:ext>
            </a:extLst>
          </p:cNvPr>
          <p:cNvSpPr/>
          <p:nvPr/>
        </p:nvSpPr>
        <p:spPr>
          <a:xfrm rot="-1775894">
            <a:off x="9109883" y="4005006"/>
            <a:ext cx="4804707" cy="4760612"/>
          </a:xfrm>
          <a:prstGeom prst="roundRect">
            <a:avLst>
              <a:gd name="adj" fmla="val 0"/>
            </a:avLst>
          </a:pr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155700" y="1280161"/>
            <a:ext cx="10518153" cy="6826381"/>
            <a:chOff x="0" y="0"/>
            <a:chExt cx="5077491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7491" cy="3007372"/>
            </a:xfrm>
            <a:custGeom>
              <a:avLst/>
              <a:gdLst/>
              <a:ahLst/>
              <a:cxnLst/>
              <a:rect l="l" t="t" r="r" b="b"/>
              <a:pathLst>
                <a:path w="5077491" h="3007372">
                  <a:moveTo>
                    <a:pt x="40158" y="0"/>
                  </a:moveTo>
                  <a:lnTo>
                    <a:pt x="5037333" y="0"/>
                  </a:lnTo>
                  <a:cubicBezTo>
                    <a:pt x="5059512" y="0"/>
                    <a:pt x="5077491" y="17979"/>
                    <a:pt x="5077491" y="40158"/>
                  </a:cubicBezTo>
                  <a:lnTo>
                    <a:pt x="5077491" y="2967214"/>
                  </a:lnTo>
                  <a:cubicBezTo>
                    <a:pt x="5077491" y="2989393"/>
                    <a:pt x="5059512" y="3007372"/>
                    <a:pt x="5037333" y="3007372"/>
                  </a:cubicBezTo>
                  <a:lnTo>
                    <a:pt x="40158" y="3007372"/>
                  </a:lnTo>
                  <a:cubicBezTo>
                    <a:pt x="17979" y="3007372"/>
                    <a:pt x="0" y="2989393"/>
                    <a:pt x="0" y="2967214"/>
                  </a:cubicBezTo>
                  <a:lnTo>
                    <a:pt x="0" y="40158"/>
                  </a:lnTo>
                  <a:cubicBezTo>
                    <a:pt x="0" y="17979"/>
                    <a:pt x="17979" y="0"/>
                    <a:pt x="4015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7491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5152A122-116C-4232-848F-4ABE5BCC86A3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2DBA341B-9E7E-4ECA-8CCD-C3CE475379B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F0C22918-7306-4F23-9A89-851420F5060E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EC7EB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5B672509-7C6D-44C4-B340-4D50DF4DAEB5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C75A3548-8417-4683-8F9D-D7854D0382E2}"/>
              </a:ext>
            </a:extLst>
          </p:cNvPr>
          <p:cNvSpPr txBox="1">
            <a:spLocks/>
          </p:cNvSpPr>
          <p:nvPr/>
        </p:nvSpPr>
        <p:spPr>
          <a:xfrm>
            <a:off x="1367574" y="180215"/>
            <a:ext cx="9429533" cy="836126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2400">
                <a:solidFill>
                  <a:srgbClr val="000000"/>
                </a:solidFill>
                <a:latin typeface="Arial Narrow"/>
              </a:rPr>
              <a:t>«Новий канал» </a:t>
            </a:r>
            <a:r>
              <a:rPr lang="uk-UA" sz="2400" dirty="0">
                <a:solidFill>
                  <a:srgbClr val="000000"/>
                </a:solidFill>
                <a:latin typeface="Arial Narrow"/>
              </a:rPr>
              <a:t>продовжує випереджувати </a:t>
            </a:r>
            <a:r>
              <a:rPr lang="uk-UA" sz="2400">
                <a:solidFill>
                  <a:srgbClr val="000000"/>
                </a:solidFill>
                <a:latin typeface="Arial Narrow"/>
              </a:rPr>
              <a:t>СТБ. Канал </a:t>
            </a:r>
            <a:r>
              <a:rPr lang="uk-UA" sz="2400" dirty="0">
                <a:solidFill>
                  <a:srgbClr val="000000"/>
                </a:solidFill>
                <a:latin typeface="Arial Narrow"/>
              </a:rPr>
              <a:t>Суспільного починаючи з червня показував </a:t>
            </a:r>
            <a:r>
              <a:rPr lang="uk-UA" sz="2400">
                <a:solidFill>
                  <a:srgbClr val="000000"/>
                </a:solidFill>
                <a:latin typeface="Arial Narrow"/>
              </a:rPr>
              <a:t>зростання у зв'язку з </a:t>
            </a:r>
            <a:r>
              <a:rPr lang="uk-UA" sz="2400" dirty="0">
                <a:solidFill>
                  <a:srgbClr val="000000"/>
                </a:solidFill>
                <a:latin typeface="Arial Narrow"/>
              </a:rPr>
              <a:t>трансляцією</a:t>
            </a:r>
            <a:r>
              <a:rPr lang="uk-UA" sz="2400">
                <a:solidFill>
                  <a:srgbClr val="000000"/>
                </a:solidFill>
                <a:latin typeface="Arial Narrow"/>
              </a:rPr>
              <a:t> матчів ЧЄ 2024 з футболу</a:t>
            </a:r>
            <a:endParaRPr kumimoji="0" lang="ru-UA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2E8AE28-7E8B-415B-B671-9D57DBFC3C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143436"/>
              </p:ext>
            </p:extLst>
          </p:nvPr>
        </p:nvGraphicFramePr>
        <p:xfrm>
          <a:off x="658813" y="1634836"/>
          <a:ext cx="8613006" cy="4475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Текст 3">
            <a:extLst>
              <a:ext uri="{FF2B5EF4-FFF2-40B4-BE49-F238E27FC236}">
                <a16:creationId xmlns:a16="http://schemas.microsoft.com/office/drawing/2014/main" id="{0857EC7D-A7F3-4C8D-911D-CEA4D2187871}"/>
              </a:ext>
            </a:extLst>
          </p:cNvPr>
          <p:cNvSpPr txBox="1">
            <a:spLocks/>
          </p:cNvSpPr>
          <p:nvPr/>
        </p:nvSpPr>
        <p:spPr>
          <a:xfrm>
            <a:off x="658813" y="6395747"/>
            <a:ext cx="5471583" cy="4114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Nielsen Ukraine, 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ЦА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: 18-54 50K+. 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Період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: 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липень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202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; 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зміна відносно червня 2024</a:t>
            </a: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lang="uk-UA" sz="1000" dirty="0">
                <a:solidFill>
                  <a:srgbClr val="000000"/>
                </a:solidFill>
                <a:latin typeface="Goudy Old Style"/>
              </a:rPr>
              <a:t>*Канали в марафоні</a:t>
            </a:r>
            <a:r>
              <a:rPr lang="en-US" sz="1000" dirty="0">
                <a:solidFill>
                  <a:srgbClr val="000000"/>
                </a:solidFill>
                <a:latin typeface="Goudy Old Style"/>
              </a:rPr>
              <a:t>: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 Інтер, </a:t>
            </a:r>
            <a:r>
              <a:rPr lang="en-US" sz="1000" dirty="0">
                <a:solidFill>
                  <a:srgbClr val="000000"/>
                </a:solidFill>
                <a:latin typeface="Goudy Old Style"/>
              </a:rPr>
              <a:t>ICTV, 1+1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Goudy Old Style"/>
              </a:rPr>
              <a:t>Zoom</a:t>
            </a:r>
            <a:r>
              <a:rPr lang="ru-RU" sz="1000" dirty="0">
                <a:solidFill>
                  <a:srgbClr val="000000"/>
                </a:solidFill>
                <a:latin typeface="Goudy Old Style"/>
              </a:rPr>
              <a:t>, Ми-Укра</a:t>
            </a:r>
            <a:r>
              <a:rPr lang="uk-UA" sz="1000" dirty="0" err="1">
                <a:solidFill>
                  <a:srgbClr val="000000"/>
                </a:solidFill>
                <a:latin typeface="Goudy Old Style"/>
              </a:rPr>
              <a:t>їна</a:t>
            </a:r>
            <a:r>
              <a:rPr lang="uk-UA" sz="1000" dirty="0">
                <a:solidFill>
                  <a:srgbClr val="000000"/>
                </a:solidFill>
                <a:latin typeface="Goudy Old Style"/>
              </a:rPr>
              <a:t>, Рада</a:t>
            </a:r>
            <a:endParaRPr kumimoji="0" lang="uk-U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265C43B-F289-4F1D-897E-74CCB2C7AD7B}"/>
              </a:ext>
            </a:extLst>
          </p:cNvPr>
          <p:cNvSpPr/>
          <p:nvPr/>
        </p:nvSpPr>
        <p:spPr>
          <a:xfrm>
            <a:off x="658813" y="6022108"/>
            <a:ext cx="1733405" cy="3231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Марафон</a:t>
            </a:r>
            <a:endParaRPr kumimoji="0" lang="ru-U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AA282C1-3907-4FFD-9950-17B4BE1F4850}"/>
              </a:ext>
            </a:extLst>
          </p:cNvPr>
          <p:cNvSpPr/>
          <p:nvPr/>
        </p:nvSpPr>
        <p:spPr>
          <a:xfrm>
            <a:off x="9958833" y="1239471"/>
            <a:ext cx="2088194" cy="13337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4,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8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Частка каналів в марафоні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0" name="Google Shape;712;p34">
            <a:extLst>
              <a:ext uri="{FF2B5EF4-FFF2-40B4-BE49-F238E27FC236}">
                <a16:creationId xmlns:a16="http://schemas.microsoft.com/office/drawing/2014/main" id="{90F44E0A-C6E0-465B-B185-0D5955B7CEB8}"/>
              </a:ext>
            </a:extLst>
          </p:cNvPr>
          <p:cNvSpPr/>
          <p:nvPr/>
        </p:nvSpPr>
        <p:spPr>
          <a:xfrm flipH="1">
            <a:off x="9238038" y="4828074"/>
            <a:ext cx="2953961" cy="1979154"/>
          </a:xfrm>
          <a:custGeom>
            <a:avLst/>
            <a:gdLst/>
            <a:ahLst/>
            <a:cxnLst/>
            <a:rect l="l" t="t" r="r" b="b"/>
            <a:pathLst>
              <a:path w="2026718" h="1357901" extrusionOk="0">
                <a:moveTo>
                  <a:pt x="2026718" y="0"/>
                </a:moveTo>
                <a:lnTo>
                  <a:pt x="0" y="0"/>
                </a:lnTo>
                <a:lnTo>
                  <a:pt x="0" y="1357902"/>
                </a:lnTo>
                <a:lnTo>
                  <a:pt x="2026718" y="1357902"/>
                </a:lnTo>
                <a:lnTo>
                  <a:pt x="2026718" y="0"/>
                </a:lnTo>
                <a:close/>
              </a:path>
            </a:pathLst>
          </a:custGeom>
          <a:blipFill rotWithShape="1">
            <a:blip r:embed="rId6">
              <a:alphaModFix/>
              <a:biLevel thresh="75000"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17050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953A31E-A39A-4FB9-9223-697C01377650}"/>
              </a:ext>
            </a:extLst>
          </p:cNvPr>
          <p:cNvSpPr/>
          <p:nvPr/>
        </p:nvSpPr>
        <p:spPr>
          <a:xfrm rot="16641778">
            <a:off x="8735661" y="3938802"/>
            <a:ext cx="4804707" cy="4760612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6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155700" y="1112520"/>
            <a:ext cx="11061699" cy="6994022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accent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66101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E9812F6-2409-4873-B9D4-C9014F21CD14}"/>
              </a:ext>
            </a:extLst>
          </p:cNvPr>
          <p:cNvGrpSpPr/>
          <p:nvPr/>
        </p:nvGrpSpPr>
        <p:grpSpPr>
          <a:xfrm>
            <a:off x="658813" y="1153886"/>
            <a:ext cx="8957627" cy="5673537"/>
            <a:chOff x="658813" y="1153886"/>
            <a:chExt cx="10837862" cy="5673537"/>
          </a:xfrm>
        </p:grpSpPr>
        <p:graphicFrame>
          <p:nvGraphicFramePr>
            <p:cNvPr id="18" name="Диаграмма 17">
              <a:extLst>
                <a:ext uri="{FF2B5EF4-FFF2-40B4-BE49-F238E27FC236}">
                  <a16:creationId xmlns:a16="http://schemas.microsoft.com/office/drawing/2014/main" id="{A331EB82-10A0-4848-9C0E-82030FB9A59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67879879"/>
                </p:ext>
              </p:extLst>
            </p:nvPr>
          </p:nvGraphicFramePr>
          <p:xfrm>
            <a:off x="658813" y="1153886"/>
            <a:ext cx="10837862" cy="49856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Текст 3">
              <a:extLst>
                <a:ext uri="{FF2B5EF4-FFF2-40B4-BE49-F238E27FC236}">
                  <a16:creationId xmlns:a16="http://schemas.microsoft.com/office/drawing/2014/main" id="{AB2BF8DC-60E5-4D70-A076-AFF3AC85FFA2}"/>
                </a:ext>
              </a:extLst>
            </p:cNvPr>
            <p:cNvSpPr txBox="1">
              <a:spLocks/>
            </p:cNvSpPr>
            <p:nvPr/>
          </p:nvSpPr>
          <p:spPr>
            <a:xfrm>
              <a:off x="658813" y="6345239"/>
              <a:ext cx="7506283" cy="4821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indent="0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indent="0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C7EB"/>
                </a:buClr>
                <a:buSzTx/>
                <a:buFontTx/>
                <a:buNone/>
                <a:tabLst/>
                <a:defRPr/>
              </a:pPr>
              <a:r>
                <a:rPr kumimoji="0" lang="uk-UA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rPr>
                <a:t>Джерело: </a:t>
              </a:r>
              <a:r>
                <a:rPr kumimoji="0" lang="uk-UA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rPr>
                <a:t>Nielsen</a:t>
              </a:r>
              <a:r>
                <a:rPr kumimoji="0" lang="uk-UA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rPr>
                <a:t> </a:t>
              </a:r>
              <a:r>
                <a:rPr kumimoji="0" lang="uk-UA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rPr>
                <a:t>Ukraine</a:t>
              </a:r>
              <a:r>
                <a:rPr kumimoji="0" lang="uk-UA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rPr>
                <a:t>, ЦА: 18-54 50k+; пряма реклама</a:t>
              </a:r>
            </a:p>
          </p:txBody>
        </p: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224069" y="439838"/>
            <a:ext cx="9743862" cy="6284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400" dirty="0"/>
              <a:t>Із збільшенням кількості інвентаря знизився </a:t>
            </a:r>
            <a:r>
              <a:rPr lang="uk-UA" sz="2400" dirty="0" err="1"/>
              <a:t>солд</a:t>
            </a:r>
            <a:r>
              <a:rPr lang="uk-UA" sz="2400" dirty="0"/>
              <a:t>-аут</a:t>
            </a:r>
            <a:endParaRPr lang="ru-RU" sz="2400" dirty="0"/>
          </a:p>
        </p:txBody>
      </p:sp>
      <p:sp>
        <p:nvSpPr>
          <p:cNvPr id="23" name="Google Shape;720;p34">
            <a:extLst>
              <a:ext uri="{FF2B5EF4-FFF2-40B4-BE49-F238E27FC236}">
                <a16:creationId xmlns:a16="http://schemas.microsoft.com/office/drawing/2014/main" id="{A6A14E93-F6A2-40FC-A9E5-D9BDA2747F8B}"/>
              </a:ext>
            </a:extLst>
          </p:cNvPr>
          <p:cNvSpPr/>
          <p:nvPr/>
        </p:nvSpPr>
        <p:spPr>
          <a:xfrm>
            <a:off x="9516617" y="4169195"/>
            <a:ext cx="2688351" cy="2547213"/>
          </a:xfrm>
          <a:custGeom>
            <a:avLst/>
            <a:gdLst/>
            <a:ahLst/>
            <a:cxnLst/>
            <a:rect l="l" t="t" r="r" b="b"/>
            <a:pathLst>
              <a:path w="1447241" h="1371261" extrusionOk="0">
                <a:moveTo>
                  <a:pt x="0" y="0"/>
                </a:moveTo>
                <a:lnTo>
                  <a:pt x="1447241" y="0"/>
                </a:lnTo>
                <a:lnTo>
                  <a:pt x="1447241" y="1371261"/>
                </a:lnTo>
                <a:lnTo>
                  <a:pt x="0" y="1371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biLevel thresh="50000"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93011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E5347349-E4AB-4200-91E6-535842B12B68}"/>
              </a:ext>
            </a:extLst>
          </p:cNvPr>
          <p:cNvSpPr/>
          <p:nvPr/>
        </p:nvSpPr>
        <p:spPr>
          <a:xfrm>
            <a:off x="8560553" y="1361944"/>
            <a:ext cx="1548318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4D6CC702-AAB8-4F84-B4C2-1E1ADABF9452}"/>
              </a:ext>
            </a:extLst>
          </p:cNvPr>
          <p:cNvSpPr/>
          <p:nvPr/>
        </p:nvSpPr>
        <p:spPr>
          <a:xfrm>
            <a:off x="10266204" y="1360965"/>
            <a:ext cx="1548318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322D5-93A9-43A4-A694-8CFD0CD107DD}"/>
              </a:ext>
            </a:extLst>
          </p:cNvPr>
          <p:cNvSpPr txBox="1"/>
          <p:nvPr/>
        </p:nvSpPr>
        <p:spPr>
          <a:xfrm>
            <a:off x="10218570" y="1330524"/>
            <a:ext cx="16435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10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сек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Середня довжина ролика у </a:t>
            </a:r>
            <a:r>
              <a:rPr lang="uk-UA" sz="1400">
                <a:solidFill>
                  <a:srgbClr val="032836"/>
                </a:solidFill>
              </a:rPr>
              <a:t>липні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130C9F46-B92E-499C-AE29-366AA0C3885C}"/>
              </a:ext>
            </a:extLst>
          </p:cNvPr>
          <p:cNvSpPr/>
          <p:nvPr/>
        </p:nvSpPr>
        <p:spPr>
          <a:xfrm>
            <a:off x="6157096" y="1360966"/>
            <a:ext cx="2246124" cy="800219"/>
          </a:xfrm>
          <a:prstGeom prst="roundRect">
            <a:avLst>
              <a:gd name="adj" fmla="val 9049"/>
            </a:avLst>
          </a:prstGeom>
          <a:solidFill>
            <a:schemeClr val="bg1"/>
          </a:solidFill>
        </p:spPr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35F6299E-8856-4B17-AF42-2CCE60C3476A}"/>
              </a:ext>
            </a:extLst>
          </p:cNvPr>
          <p:cNvSpPr txBox="1"/>
          <p:nvPr/>
        </p:nvSpPr>
        <p:spPr>
          <a:xfrm>
            <a:off x="6211861" y="2663090"/>
            <a:ext cx="6079720" cy="616331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>
            <a:noFill/>
          </a:ln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grpSp>
        <p:nvGrpSpPr>
          <p:cNvPr id="2" name="Group 2"/>
          <p:cNvGrpSpPr/>
          <p:nvPr/>
        </p:nvGrpSpPr>
        <p:grpSpPr>
          <a:xfrm>
            <a:off x="-346871" y="1360965"/>
            <a:ext cx="6442871" cy="5702129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1455496" y="90099"/>
            <a:ext cx="9281008" cy="87944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/>
              <a:t>В </a:t>
            </a:r>
            <a:r>
              <a:rPr lang="uk-UA" sz="2800"/>
              <a:t>липні </a:t>
            </a:r>
            <a:r>
              <a:rPr lang="uk-UA" sz="2800" dirty="0"/>
              <a:t>на ТБ </a:t>
            </a:r>
            <a:r>
              <a:rPr lang="uk-UA" sz="2800"/>
              <a:t>поступово закінчується сезон низької активності та </a:t>
            </a:r>
            <a:r>
              <a:rPr lang="uk-UA" sz="2800" dirty="0"/>
              <a:t>продовжують повертатись </a:t>
            </a:r>
            <a:r>
              <a:rPr lang="uk-UA" sz="2800"/>
              <a:t>бренди</a:t>
            </a:r>
            <a:r>
              <a:rPr lang="uk-UA" sz="2800" dirty="0"/>
              <a:t> і запускатись нові продукти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CE23BE6-3CCE-4FCB-A3E2-5C98D7601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816123"/>
              </p:ext>
            </p:extLst>
          </p:nvPr>
        </p:nvGraphicFramePr>
        <p:xfrm>
          <a:off x="652444" y="1618055"/>
          <a:ext cx="5053876" cy="46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87CA86C-3E12-45DE-9485-C57CC76C9531}"/>
              </a:ext>
            </a:extLst>
          </p:cNvPr>
          <p:cNvSpPr txBox="1"/>
          <p:nvPr/>
        </p:nvSpPr>
        <p:spPr>
          <a:xfrm>
            <a:off x="7166889" y="2705909"/>
            <a:ext cx="422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БРЕНДИ, ЯКІ У </a:t>
            </a:r>
            <a:r>
              <a:rPr lang="uk-UA" sz="1400" b="1"/>
              <a:t>ЛИПНІ</a:t>
            </a:r>
            <a:r>
              <a:rPr lang="uk-UA" sz="1400" b="1" dirty="0"/>
              <a:t> ПОВЕРНУЛИСЬ НА ТБ </a:t>
            </a:r>
          </a:p>
          <a:p>
            <a:pPr algn="ctr"/>
            <a:r>
              <a:rPr lang="uk-UA" sz="1400" b="1" dirty="0"/>
              <a:t>(ПІСЛЯ 24 ЛЮТОГО 2022 РОКУ)</a:t>
            </a:r>
            <a:endParaRPr lang="LID4096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9BEF7-5EC1-4290-A313-2999E0353BB3}"/>
              </a:ext>
            </a:extLst>
          </p:cNvPr>
          <p:cNvSpPr txBox="1"/>
          <p:nvPr/>
        </p:nvSpPr>
        <p:spPr>
          <a:xfrm>
            <a:off x="6130675" y="1422186"/>
            <a:ext cx="2263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>
                <a:solidFill>
                  <a:srgbClr val="032836"/>
                </a:solidFill>
              </a:rPr>
              <a:t>8</a:t>
            </a:r>
            <a:r>
              <a:rPr kumimoji="0" lang="uk-UA" sz="2000" b="1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рекламодав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ців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етері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uk-UA" sz="1400" dirty="0">
                <a:solidFill>
                  <a:srgbClr val="032836"/>
                </a:solidFill>
              </a:rPr>
              <a:t>у </a:t>
            </a:r>
            <a:r>
              <a:rPr lang="uk-UA" sz="1400">
                <a:solidFill>
                  <a:srgbClr val="032836"/>
                </a:solidFill>
              </a:rPr>
              <a:t>липні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5F042E-7E04-440D-BAF6-28458F60B3C2}"/>
              </a:ext>
            </a:extLst>
          </p:cNvPr>
          <p:cNvSpPr txBox="1"/>
          <p:nvPr/>
        </p:nvSpPr>
        <p:spPr>
          <a:xfrm>
            <a:off x="8560553" y="1449654"/>
            <a:ext cx="15483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>
                <a:solidFill>
                  <a:srgbClr val="032836"/>
                </a:solidFill>
              </a:rPr>
              <a:t>159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брендів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етері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32836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uk-UA" sz="1400" dirty="0">
                <a:solidFill>
                  <a:srgbClr val="032836"/>
                </a:solidFill>
              </a:rPr>
              <a:t>у </a:t>
            </a:r>
            <a:r>
              <a:rPr lang="uk-UA" sz="1400">
                <a:solidFill>
                  <a:srgbClr val="032836"/>
                </a:solidFill>
              </a:rPr>
              <a:t>липні</a:t>
            </a:r>
            <a:endParaRPr kumimoji="0" lang="ru-UA" sz="1400" b="0" i="0" u="none" strike="noStrike" kern="1200" cap="none" spc="0" normalizeH="0" baseline="0" noProof="0" dirty="0">
              <a:ln>
                <a:noFill/>
              </a:ln>
              <a:solidFill>
                <a:srgbClr val="03283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03490A62-04AF-44E6-A4A3-08B6683C3FBC}"/>
              </a:ext>
            </a:extLst>
          </p:cNvPr>
          <p:cNvSpPr txBox="1">
            <a:spLocks/>
          </p:cNvSpPr>
          <p:nvPr/>
        </p:nvSpPr>
        <p:spPr>
          <a:xfrm>
            <a:off x="695325" y="6203878"/>
            <a:ext cx="5400675" cy="73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uk-U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Nielsen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Ukraine</a:t>
            </a:r>
            <a:r>
              <a:rPr kumimoji="0" lang="uk-UA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ЦА: 18-54 50k+</a:t>
            </a: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C7EB"/>
              </a:buClr>
              <a:buSzTx/>
              <a:buFontTx/>
              <a:buNone/>
              <a:tabLst/>
              <a:defRPr/>
            </a:pPr>
            <a:r>
              <a:rPr lang="uk-UA" sz="900" dirty="0">
                <a:solidFill>
                  <a:srgbClr val="000000"/>
                </a:solidFill>
                <a:latin typeface="Goudy Old Style"/>
              </a:rPr>
              <a:t>*без урахування категорій соціальної реклами, ЗМІ,  освіта та робота, побутове обслуговування, розваги, спорт, різне</a:t>
            </a:r>
            <a:endParaRPr kumimoji="0" lang="uk-UA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5C8A756-7DC7-401D-BC27-F45BBEE146E5}"/>
              </a:ext>
            </a:extLst>
          </p:cNvPr>
          <p:cNvCxnSpPr>
            <a:cxnSpLocks/>
          </p:cNvCxnSpPr>
          <p:nvPr/>
        </p:nvCxnSpPr>
        <p:spPr>
          <a:xfrm>
            <a:off x="6223436" y="2971256"/>
            <a:ext cx="0" cy="36014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owenta Logo PNG Transparent &amp; SVG Vector - Freebie Supply">
            <a:extLst>
              <a:ext uri="{FF2B5EF4-FFF2-40B4-BE49-F238E27FC236}">
                <a16:creationId xmlns:a16="http://schemas.microsoft.com/office/drawing/2014/main" id="{C301689C-C824-401E-B4DB-C7154D006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5" b="43015"/>
          <a:stretch/>
        </p:blipFill>
        <p:spPr bwMode="auto">
          <a:xfrm>
            <a:off x="6514789" y="3365964"/>
            <a:ext cx="5023962" cy="6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bit logo and symbol, meaning, history, PNG">
            <a:extLst>
              <a:ext uri="{FF2B5EF4-FFF2-40B4-BE49-F238E27FC236}">
                <a16:creationId xmlns:a16="http://schemas.microsoft.com/office/drawing/2014/main" id="{92F7D49D-FCF7-4E52-88B5-DDAE0E96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70" y="4100183"/>
            <a:ext cx="2121308" cy="11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.RIA™ — Автобазар №1, купить и продать проверенное авто легко!">
            <a:extLst>
              <a:ext uri="{FF2B5EF4-FFF2-40B4-BE49-F238E27FC236}">
                <a16:creationId xmlns:a16="http://schemas.microsoft.com/office/drawing/2014/main" id="{C4FEF098-8803-4B22-95EB-0BEC394E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217" y="4212029"/>
            <a:ext cx="2962705" cy="8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uggies Logo and symbol, meaning, history, PNG, brand">
            <a:extLst>
              <a:ext uri="{FF2B5EF4-FFF2-40B4-BE49-F238E27FC236}">
                <a16:creationId xmlns:a16="http://schemas.microsoft.com/office/drawing/2014/main" id="{9E987320-6CAC-462F-801E-632882AF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75" y="5026839"/>
            <a:ext cx="2676829" cy="15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6EF1993-81CD-4B59-B8CC-B3729693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25" y="5309391"/>
            <a:ext cx="2668676" cy="7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4238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1227298"/>
            <a:ext cx="11061699" cy="6879244"/>
            <a:chOff x="0" y="0"/>
            <a:chExt cx="2953672" cy="3007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3672" cy="3007372"/>
            </a:xfrm>
            <a:custGeom>
              <a:avLst/>
              <a:gdLst/>
              <a:ahLst/>
              <a:cxnLst/>
              <a:rect l="l" t="t" r="r" b="b"/>
              <a:pathLst>
                <a:path w="2953672" h="3007372">
                  <a:moveTo>
                    <a:pt x="69034" y="0"/>
                  </a:moveTo>
                  <a:lnTo>
                    <a:pt x="2884639" y="0"/>
                  </a:lnTo>
                  <a:cubicBezTo>
                    <a:pt x="2902948" y="0"/>
                    <a:pt x="2920507" y="7273"/>
                    <a:pt x="2933453" y="20219"/>
                  </a:cubicBezTo>
                  <a:cubicBezTo>
                    <a:pt x="2946399" y="33166"/>
                    <a:pt x="2953672" y="50725"/>
                    <a:pt x="2953672" y="69034"/>
                  </a:cubicBezTo>
                  <a:lnTo>
                    <a:pt x="2953672" y="2938339"/>
                  </a:lnTo>
                  <a:cubicBezTo>
                    <a:pt x="2953672" y="2956648"/>
                    <a:pt x="2946399" y="2974206"/>
                    <a:pt x="2933453" y="2987153"/>
                  </a:cubicBezTo>
                  <a:cubicBezTo>
                    <a:pt x="2920507" y="3000099"/>
                    <a:pt x="2902948" y="3007372"/>
                    <a:pt x="2884639" y="3007372"/>
                  </a:cubicBezTo>
                  <a:lnTo>
                    <a:pt x="69034" y="3007372"/>
                  </a:lnTo>
                  <a:cubicBezTo>
                    <a:pt x="50725" y="3007372"/>
                    <a:pt x="33166" y="3000099"/>
                    <a:pt x="20219" y="2987153"/>
                  </a:cubicBezTo>
                  <a:cubicBezTo>
                    <a:pt x="7273" y="2974206"/>
                    <a:pt x="0" y="2956648"/>
                    <a:pt x="0" y="2938339"/>
                  </a:cubicBezTo>
                  <a:lnTo>
                    <a:pt x="0" y="69034"/>
                  </a:lnTo>
                  <a:cubicBezTo>
                    <a:pt x="0" y="50725"/>
                    <a:pt x="7273" y="33166"/>
                    <a:pt x="20219" y="20219"/>
                  </a:cubicBezTo>
                  <a:cubicBezTo>
                    <a:pt x="33166" y="7273"/>
                    <a:pt x="50725" y="0"/>
                    <a:pt x="69034" y="0"/>
                  </a:cubicBezTo>
                  <a:close/>
                </a:path>
              </a:pathLst>
            </a:custGeom>
            <a:solidFill>
              <a:schemeClr val="accent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53672" cy="3045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ACE7E24-4121-457D-A219-B521CD78F97F}"/>
              </a:ext>
            </a:extLst>
          </p:cNvPr>
          <p:cNvGrpSpPr/>
          <p:nvPr/>
        </p:nvGrpSpPr>
        <p:grpSpPr>
          <a:xfrm>
            <a:off x="652443" y="681249"/>
            <a:ext cx="10859795" cy="89751"/>
            <a:chOff x="491066" y="993181"/>
            <a:chExt cx="8144846" cy="67313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B24550B5-3B9F-43C5-AB3A-E6A7666AB944}"/>
                </a:ext>
              </a:extLst>
            </p:cNvPr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id="{E97D13F0-77D5-4F05-B5A6-88BB8AD7D8F6}"/>
                </a:ext>
              </a:extLst>
            </p:cNvPr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>
                <a:solidFill>
                  <a:schemeClr val="accent1"/>
                </a:solidFill>
                <a:latin typeface="Goudy Old Style" panose="02020502050305020303" pitchFamily="18" charset="0"/>
              </a:endParaRPr>
            </a:p>
          </p:txBody>
        </p: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FD85D1C3-2E86-4BC0-9D97-3874B42C2756}"/>
                </a:ext>
              </a:extLst>
            </p:cNvPr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811BDA3F-BCDB-4F2D-A9D9-C42DDBC9025F}"/>
              </a:ext>
            </a:extLst>
          </p:cNvPr>
          <p:cNvSpPr txBox="1">
            <a:spLocks/>
          </p:cNvSpPr>
          <p:nvPr/>
        </p:nvSpPr>
        <p:spPr>
          <a:xfrm>
            <a:off x="911738" y="330498"/>
            <a:ext cx="10341204" cy="652106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uk-UA" sz="2800" dirty="0"/>
              <a:t>Перед стартом осіннього телевізійного сезону в </a:t>
            </a:r>
            <a:r>
              <a:rPr lang="uk-UA" sz="2800" dirty="0" err="1"/>
              <a:t>ТОПі</a:t>
            </a:r>
            <a:r>
              <a:rPr lang="uk-UA" sz="2800" dirty="0"/>
              <a:t> програм переважно кінопоказ на Новому каналі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AFA60B33-7F42-4DFC-B17D-A619A3CE4F05}"/>
              </a:ext>
            </a:extLst>
          </p:cNvPr>
          <p:cNvSpPr txBox="1">
            <a:spLocks/>
          </p:cNvSpPr>
          <p:nvPr/>
        </p:nvSpPr>
        <p:spPr>
          <a:xfrm>
            <a:off x="656500" y="6354116"/>
            <a:ext cx="7506283" cy="6444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lnSpc>
                <a:spcPct val="120000"/>
              </a:lnSpc>
              <a:spcBef>
                <a:spcPts val="0"/>
              </a:spcBef>
              <a:buClr>
                <a:srgbClr val="5EC7EB"/>
              </a:buClr>
              <a:defRPr/>
            </a:pP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Джерело: </a:t>
            </a:r>
            <a:r>
              <a:rPr kumimoji="0" lang="uk-UA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Nielsen</a:t>
            </a: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Ukraine</a:t>
            </a: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, ЦА: 18-54 50k+,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</a:t>
            </a: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 </a:t>
            </a:r>
            <a:r>
              <a:rPr kumimoji="0" lang="uk-U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липня - 18 </a:t>
            </a:r>
            <a:r>
              <a:rPr lang="uk-UA" sz="800" dirty="0">
                <a:solidFill>
                  <a:srgbClr val="000000"/>
                </a:solidFill>
                <a:latin typeface="Goudy Old Style"/>
              </a:rPr>
              <a:t>серпня 2024</a:t>
            </a: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graphicFrame>
        <p:nvGraphicFramePr>
          <p:cNvPr id="25" name="Таблица 5">
            <a:extLst>
              <a:ext uri="{FF2B5EF4-FFF2-40B4-BE49-F238E27FC236}">
                <a16:creationId xmlns:a16="http://schemas.microsoft.com/office/drawing/2014/main" id="{D2316F9D-5F08-4DEC-8783-4BFA046B3B18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327911"/>
          <a:ext cx="6177024" cy="5378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914">
                  <a:extLst>
                    <a:ext uri="{9D8B030D-6E8A-4147-A177-3AD203B41FA5}">
                      <a16:colId xmlns:a16="http://schemas.microsoft.com/office/drawing/2014/main" val="547373320"/>
                    </a:ext>
                  </a:extLst>
                </a:gridCol>
                <a:gridCol w="1153256">
                  <a:extLst>
                    <a:ext uri="{9D8B030D-6E8A-4147-A177-3AD203B41FA5}">
                      <a16:colId xmlns:a16="http://schemas.microsoft.com/office/drawing/2014/main" val="71495873"/>
                    </a:ext>
                  </a:extLst>
                </a:gridCol>
                <a:gridCol w="947881">
                  <a:extLst>
                    <a:ext uri="{9D8B030D-6E8A-4147-A177-3AD203B41FA5}">
                      <a16:colId xmlns:a16="http://schemas.microsoft.com/office/drawing/2014/main" val="3589579742"/>
                    </a:ext>
                  </a:extLst>
                </a:gridCol>
                <a:gridCol w="837294">
                  <a:extLst>
                    <a:ext uri="{9D8B030D-6E8A-4147-A177-3AD203B41FA5}">
                      <a16:colId xmlns:a16="http://schemas.microsoft.com/office/drawing/2014/main" val="3139929155"/>
                    </a:ext>
                  </a:extLst>
                </a:gridCol>
                <a:gridCol w="963679">
                  <a:extLst>
                    <a:ext uri="{9D8B030D-6E8A-4147-A177-3AD203B41FA5}">
                      <a16:colId xmlns:a16="http://schemas.microsoft.com/office/drawing/2014/main" val="3969165020"/>
                    </a:ext>
                  </a:extLst>
                </a:gridCol>
              </a:tblGrid>
              <a:tr h="391419">
                <a:tc>
                  <a:txBody>
                    <a:bodyPr/>
                    <a:lstStyle/>
                    <a:p>
                      <a:pPr algn="ctr"/>
                      <a:r>
                        <a:rPr lang="uk-UA" sz="1100"/>
                        <a:t>ТОП-20 ПРОГРАМ</a:t>
                      </a:r>
                      <a:endParaRPr lang="ru-UA" sz="11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/>
                        <a:t>КАНАЛ</a:t>
                      </a:r>
                      <a:endParaRPr lang="ru-UA" sz="11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/>
                        <a:t>ДАТА</a:t>
                      </a:r>
                      <a:endParaRPr lang="ru-UA" sz="11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/>
                        <a:t>ЧАС</a:t>
                      </a:r>
                      <a:endParaRPr lang="ru-UA" sz="11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RAT%</a:t>
                      </a:r>
                      <a:endParaRPr lang="ru-UA" sz="11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228131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Зелений ліхтар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20:58:09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39459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Dizel Show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ICTV2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21:11:09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49090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Смертельний лабіринт 2: небезпека всюди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20:52:17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39382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Голодні ігри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21:27:47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18273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Будиночок на щастя 4 т/с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19:33:54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19198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Слід т/с (2020)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19:02:20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985057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Людина з Торонто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20:57:33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77206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Керрі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20:44:42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54913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Супермама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21:40:39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14028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7500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20:55:40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43231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Золото дурнів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22:03:31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130586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Забираючи життя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19:00:09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316174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Міс Конгеніальність 2. Озброєна і легендарна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19:58:46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41643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Похмілля 2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21:02:58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50067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Без образ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20:54:24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017835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Ліга справедливості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18:55:57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92313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Палкі втікачки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26-07-2024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21:27:57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9746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Водна поліція т/с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20:00:28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430793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Від колиски до могили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ICTV2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20:39:33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48938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Коматозники х/ф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05-08-2024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21:26:08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599223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2670EB65-E74B-4F64-8CCD-5D49B8CEBDB0}"/>
              </a:ext>
            </a:extLst>
          </p:cNvPr>
          <p:cNvGraphicFramePr/>
          <p:nvPr/>
        </p:nvGraphicFramePr>
        <p:xfrm>
          <a:off x="623888" y="2762197"/>
          <a:ext cx="5472112" cy="359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ED45B74B-B780-4F9C-A18B-ACD65F9DEC8A}"/>
              </a:ext>
            </a:extLst>
          </p:cNvPr>
          <p:cNvSpPr txBox="1"/>
          <p:nvPr/>
        </p:nvSpPr>
        <p:spPr>
          <a:xfrm>
            <a:off x="1844085" y="1600483"/>
            <a:ext cx="3749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Телеканал 2+2 транслює кваліфікаційні матчі Динамо Києва в відборі до Ліги Чемпіонів</a:t>
            </a:r>
            <a:endParaRPr lang="ru-UA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2162FA-C108-4FC7-A87F-3EC2A2E4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0" y="1422128"/>
            <a:ext cx="11334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61591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9_White">
  <a:themeElements>
    <a:clrScheme name="Initiative Color Palette">
      <a:dk1>
        <a:srgbClr val="000000"/>
      </a:dk1>
      <a:lt1>
        <a:srgbClr val="FFFFFF"/>
      </a:lt1>
      <a:dk2>
        <a:srgbClr val="1B2326"/>
      </a:dk2>
      <a:lt2>
        <a:srgbClr val="F5F2EE"/>
      </a:lt2>
      <a:accent1>
        <a:srgbClr val="5EC7EB"/>
      </a:accent1>
      <a:accent2>
        <a:srgbClr val="3F7F91"/>
      </a:accent2>
      <a:accent3>
        <a:srgbClr val="49ABB5"/>
      </a:accent3>
      <a:accent4>
        <a:srgbClr val="37546F"/>
      </a:accent4>
      <a:accent5>
        <a:srgbClr val="7F2246"/>
      </a:accent5>
      <a:accent6>
        <a:srgbClr val="D83251"/>
      </a:accent6>
      <a:hlink>
        <a:srgbClr val="5EC6EA"/>
      </a:hlink>
      <a:folHlink>
        <a:srgbClr val="29405B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itiative_Powerpoint_Template_Master - Reduced" id="{D81FE655-101A-466B-8B73-03723088BDA7}" vid="{0BCD8FDB-84E7-4314-8E9E-48A7D496DCE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CD4DDA-3F20-435C-B427-CC409127E1AD}">
  <we:reference id="wa200000113" version="1.0.0.0" store="uk-UA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2128</Words>
  <Application>Microsoft Office PowerPoint</Application>
  <PresentationFormat>Широкий екран</PresentationFormat>
  <Paragraphs>461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28" baseType="lpstr">
      <vt:lpstr>9_White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Спец пропозиції ТБ спонсорство</vt:lpstr>
      <vt:lpstr>Запуски нових продуктів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Суперканали, Зіркові Реакції та Підписки за зірки:  Оновлення Telegram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planning approach: AWW not less then average on market &amp;  strength on the start of the campaign</dc:title>
  <dc:creator>Olga Kostenko</dc:creator>
  <cp:lastModifiedBy>Olha Sikorska</cp:lastModifiedBy>
  <cp:revision>54</cp:revision>
  <dcterms:created xsi:type="dcterms:W3CDTF">2022-12-26T15:01:24Z</dcterms:created>
  <dcterms:modified xsi:type="dcterms:W3CDTF">2024-08-23T12:32:30Z</dcterms:modified>
</cp:coreProperties>
</file>